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1664" r:id="rId2"/>
    <p:sldId id="861" r:id="rId3"/>
    <p:sldId id="358" r:id="rId4"/>
    <p:sldId id="859" r:id="rId5"/>
    <p:sldId id="860" r:id="rId6"/>
    <p:sldId id="864" r:id="rId7"/>
    <p:sldId id="863" r:id="rId8"/>
    <p:sldId id="263" r:id="rId9"/>
    <p:sldId id="284" r:id="rId10"/>
    <p:sldId id="268" r:id="rId11"/>
    <p:sldId id="297" r:id="rId12"/>
    <p:sldId id="1662" r:id="rId13"/>
    <p:sldId id="1186" r:id="rId14"/>
    <p:sldId id="1377" r:id="rId15"/>
    <p:sldId id="1663" r:id="rId16"/>
    <p:sldId id="1533" r:id="rId17"/>
    <p:sldId id="1534" r:id="rId18"/>
    <p:sldId id="1535" r:id="rId19"/>
    <p:sldId id="1532" r:id="rId20"/>
    <p:sldId id="258" r:id="rId21"/>
    <p:sldId id="25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5994"/>
  </p:normalViewPr>
  <p:slideViewPr>
    <p:cSldViewPr snapToGrid="0" snapToObjects="1" showGuides="1">
      <p:cViewPr varScale="1">
        <p:scale>
          <a:sx n="88" d="100"/>
          <a:sy n="88" d="100"/>
        </p:scale>
        <p:origin x="210"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72A5A2-4EC3-2246-9601-BF96DEDEB828}" type="datetimeFigureOut">
              <a:rPr lang="en-US" smtClean="0"/>
              <a:t>2/19/2021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C29C64-DFD7-A542-9E5F-4312304F7A30}" type="slidenum">
              <a:rPr lang="en-US" smtClean="0"/>
              <a:t>‹#›</a:t>
            </a:fld>
            <a:endParaRPr lang="en-US"/>
          </a:p>
        </p:txBody>
      </p:sp>
    </p:spTree>
    <p:extLst>
      <p:ext uri="{BB962C8B-B14F-4D97-AF65-F5344CB8AC3E}">
        <p14:creationId xmlns:p14="http://schemas.microsoft.com/office/powerpoint/2010/main" val="1589642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3A2C2-5970-9148-8B90-2CA44300E48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7458D21-9BBA-D441-B12E-0F7BB20827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21D2263-432F-1C4C-8B19-9ABA25345057}"/>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3CBCAA40-FDCF-8F4B-BB36-8675381102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7A3598-6387-1745-A3E6-A2BCF5E3239F}"/>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72646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1B439-C89A-F64B-A07A-9D97F7A8A90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A19272E-E2E6-6640-B2E6-10D793A7B9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71278D-1424-AA4B-9BBD-5C94ADF30D28}"/>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0F3BEA1C-9F9C-2649-B2A5-B012AFDF99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2C80F9-A245-F546-958E-BA21A23A976D}"/>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3769497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D828691-C408-0745-B9BD-ABD838254E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51FF1C-395E-1C40-B1D3-B1E95DFD69A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DC8F93-8124-344F-BB43-6B4AF2B358DC}"/>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55898755-0A8C-7C41-9BA2-9E5568C509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67445C-0431-1A4E-9403-20B0A40F7DF7}"/>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27257407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4" name="Date Placeholder 3"/>
          <p:cNvSpPr>
            <a:spLocks noGrp="1"/>
          </p:cNvSpPr>
          <p:nvPr>
            <p:ph type="dt" sz="half" idx="10"/>
          </p:nvPr>
        </p:nvSpPr>
        <p:spPr>
          <a:xfrm>
            <a:off x="609600" y="8333734"/>
            <a:ext cx="2844800" cy="365125"/>
          </a:xfrm>
          <a:prstGeom prst="rect">
            <a:avLst/>
          </a:prstGeom>
        </p:spPr>
        <p:txBody>
          <a:bodyPr/>
          <a:lstStyle/>
          <a:p>
            <a:r>
              <a:rPr lang="en-US" dirty="0"/>
              <a:t>www.bestppt.com</a:t>
            </a:r>
          </a:p>
        </p:txBody>
      </p:sp>
      <p:sp>
        <p:nvSpPr>
          <p:cNvPr id="6" name="Slide Number Placeholder 5"/>
          <p:cNvSpPr>
            <a:spLocks noGrp="1"/>
          </p:cNvSpPr>
          <p:nvPr>
            <p:ph type="sldNum" sz="quarter" idx="12"/>
          </p:nvPr>
        </p:nvSpPr>
        <p:spPr/>
        <p:txBody>
          <a:bodyPr/>
          <a:lstStyle/>
          <a:p>
            <a:fld id="{D60D1EDE-7116-2443-9BDD-368CE5B37660}" type="slidenum">
              <a:rPr lang="en-US" smtClean="0"/>
              <a:t>‹#›</a:t>
            </a:fld>
            <a:endParaRPr lang="en-US" dirty="0"/>
          </a:p>
        </p:txBody>
      </p:sp>
    </p:spTree>
    <p:extLst>
      <p:ext uri="{BB962C8B-B14F-4D97-AF65-F5344CB8AC3E}">
        <p14:creationId xmlns:p14="http://schemas.microsoft.com/office/powerpoint/2010/main" val="30348591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2" name="Picture Placeholder 2"/>
          <p:cNvSpPr>
            <a:spLocks noGrp="1"/>
          </p:cNvSpPr>
          <p:nvPr>
            <p:ph type="pic" sz="quarter" idx="10"/>
          </p:nvPr>
        </p:nvSpPr>
        <p:spPr>
          <a:xfrm>
            <a:off x="370703" y="370703"/>
            <a:ext cx="11454713" cy="6116594"/>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Tree>
    <p:extLst>
      <p:ext uri="{BB962C8B-B14F-4D97-AF65-F5344CB8AC3E}">
        <p14:creationId xmlns:p14="http://schemas.microsoft.com/office/powerpoint/2010/main" val="12205475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1_Title Slide">
    <p:spTree>
      <p:nvGrpSpPr>
        <p:cNvPr id="1" name=""/>
        <p:cNvGrpSpPr/>
        <p:nvPr/>
      </p:nvGrpSpPr>
      <p:grpSpPr>
        <a:xfrm>
          <a:off x="0" y="0"/>
          <a:ext cx="0" cy="0"/>
          <a:chOff x="0" y="0"/>
          <a:chExt cx="0" cy="0"/>
        </a:xfrm>
      </p:grpSpPr>
      <p:sp>
        <p:nvSpPr>
          <p:cNvPr id="2" name="Picture Placeholder 2"/>
          <p:cNvSpPr>
            <a:spLocks noGrp="1"/>
          </p:cNvSpPr>
          <p:nvPr>
            <p:ph type="pic" sz="quarter" idx="10"/>
          </p:nvPr>
        </p:nvSpPr>
        <p:spPr>
          <a:xfrm>
            <a:off x="2481942" y="1326383"/>
            <a:ext cx="4650531" cy="2833634"/>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3" name="Picture Placeholder 2"/>
          <p:cNvSpPr>
            <a:spLocks noGrp="1"/>
          </p:cNvSpPr>
          <p:nvPr>
            <p:ph type="pic" sz="quarter" idx="11"/>
          </p:nvPr>
        </p:nvSpPr>
        <p:spPr>
          <a:xfrm>
            <a:off x="6067348" y="803869"/>
            <a:ext cx="6124651" cy="2833634"/>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Tree>
    <p:extLst>
      <p:ext uri="{BB962C8B-B14F-4D97-AF65-F5344CB8AC3E}">
        <p14:creationId xmlns:p14="http://schemas.microsoft.com/office/powerpoint/2010/main" val="27548444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sp>
        <p:nvSpPr>
          <p:cNvPr id="2" name="Picture Placeholder 2"/>
          <p:cNvSpPr>
            <a:spLocks noGrp="1"/>
          </p:cNvSpPr>
          <p:nvPr>
            <p:ph type="pic" sz="quarter" idx="10"/>
          </p:nvPr>
        </p:nvSpPr>
        <p:spPr>
          <a:xfrm>
            <a:off x="370703" y="370703"/>
            <a:ext cx="11454713" cy="6116594"/>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3" name="Picture Placeholder 2"/>
          <p:cNvSpPr>
            <a:spLocks noGrp="1"/>
          </p:cNvSpPr>
          <p:nvPr>
            <p:ph type="pic" sz="quarter" idx="11"/>
          </p:nvPr>
        </p:nvSpPr>
        <p:spPr>
          <a:xfrm>
            <a:off x="1643449" y="4534930"/>
            <a:ext cx="2211860" cy="2323070"/>
          </a:xfrm>
          <a:prstGeom prst="rect">
            <a:avLst/>
          </a:prstGeom>
          <a:pattFill prst="lgCheck">
            <a:fgClr>
              <a:schemeClr val="tx1"/>
            </a:fgClr>
            <a:bgClr>
              <a:schemeClr val="bg1">
                <a:lumMod val="85000"/>
              </a:schemeClr>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4" name="Picture Placeholder 2"/>
          <p:cNvSpPr>
            <a:spLocks noGrp="1"/>
          </p:cNvSpPr>
          <p:nvPr>
            <p:ph type="pic" sz="quarter" idx="12"/>
          </p:nvPr>
        </p:nvSpPr>
        <p:spPr>
          <a:xfrm>
            <a:off x="7512908" y="135924"/>
            <a:ext cx="2137719" cy="2150076"/>
          </a:xfrm>
          <a:prstGeom prst="rect">
            <a:avLst/>
          </a:prstGeom>
          <a:pattFill prst="lgCheck">
            <a:fgClr>
              <a:schemeClr val="tx1"/>
            </a:fgClr>
            <a:bgClr>
              <a:schemeClr val="bg1">
                <a:lumMod val="85000"/>
              </a:schemeClr>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5" name="Picture Placeholder 2"/>
          <p:cNvSpPr>
            <a:spLocks noGrp="1"/>
          </p:cNvSpPr>
          <p:nvPr>
            <p:ph type="pic" sz="quarter" idx="13"/>
          </p:nvPr>
        </p:nvSpPr>
        <p:spPr>
          <a:xfrm>
            <a:off x="7241060" y="5053914"/>
            <a:ext cx="2137719" cy="1804086"/>
          </a:xfrm>
          <a:prstGeom prst="rect">
            <a:avLst/>
          </a:prstGeom>
          <a:pattFill prst="lgCheck">
            <a:fgClr>
              <a:schemeClr val="tx1"/>
            </a:fgClr>
            <a:bgClr>
              <a:schemeClr val="bg1">
                <a:lumMod val="85000"/>
              </a:schemeClr>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Tree>
    <p:extLst>
      <p:ext uri="{BB962C8B-B14F-4D97-AF65-F5344CB8AC3E}">
        <p14:creationId xmlns:p14="http://schemas.microsoft.com/office/powerpoint/2010/main" val="19284641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7_Title Slide">
    <p:spTree>
      <p:nvGrpSpPr>
        <p:cNvPr id="1" name=""/>
        <p:cNvGrpSpPr/>
        <p:nvPr/>
      </p:nvGrpSpPr>
      <p:grpSpPr>
        <a:xfrm>
          <a:off x="0" y="0"/>
          <a:ext cx="0" cy="0"/>
          <a:chOff x="0" y="0"/>
          <a:chExt cx="0" cy="0"/>
        </a:xfrm>
      </p:grpSpPr>
      <p:sp>
        <p:nvSpPr>
          <p:cNvPr id="5" name="Picture Placeholder 2"/>
          <p:cNvSpPr>
            <a:spLocks noGrp="1"/>
          </p:cNvSpPr>
          <p:nvPr>
            <p:ph type="pic" sz="quarter" idx="12"/>
          </p:nvPr>
        </p:nvSpPr>
        <p:spPr>
          <a:xfrm>
            <a:off x="3511000" y="370703"/>
            <a:ext cx="3309930" cy="3249827"/>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10" name="Picture Placeholder 2"/>
          <p:cNvSpPr>
            <a:spLocks noGrp="1"/>
          </p:cNvSpPr>
          <p:nvPr>
            <p:ph type="pic" sz="quarter" idx="13"/>
          </p:nvPr>
        </p:nvSpPr>
        <p:spPr>
          <a:xfrm>
            <a:off x="2058349" y="3451976"/>
            <a:ext cx="1394093" cy="1394093"/>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11" name="Picture Placeholder 10"/>
          <p:cNvSpPr>
            <a:spLocks noGrp="1"/>
          </p:cNvSpPr>
          <p:nvPr>
            <p:ph type="pic" sz="quarter" idx="14"/>
          </p:nvPr>
        </p:nvSpPr>
        <p:spPr>
          <a:xfrm>
            <a:off x="493814" y="3350346"/>
            <a:ext cx="1505977" cy="1597351"/>
          </a:xfrm>
          <a:custGeom>
            <a:avLst/>
            <a:gdLst>
              <a:gd name="connsiteX0" fmla="*/ 271097 w 6911724"/>
              <a:gd name="connsiteY0" fmla="*/ 2873752 h 4674362"/>
              <a:gd name="connsiteX1" fmla="*/ 1697609 w 6911724"/>
              <a:gd name="connsiteY1" fmla="*/ 4005457 h 4674362"/>
              <a:gd name="connsiteX2" fmla="*/ 0 w 6911724"/>
              <a:gd name="connsiteY2" fmla="*/ 4674362 h 4674362"/>
              <a:gd name="connsiteX3" fmla="*/ 2261193 w 6911724"/>
              <a:gd name="connsiteY3" fmla="*/ 0 h 4674362"/>
              <a:gd name="connsiteX4" fmla="*/ 6911724 w 6911724"/>
              <a:gd name="connsiteY4" fmla="*/ 0 h 4674362"/>
              <a:gd name="connsiteX5" fmla="*/ 6911724 w 6911724"/>
              <a:gd name="connsiteY5" fmla="*/ 2833634 h 4674362"/>
              <a:gd name="connsiteX6" fmla="*/ 2261193 w 6911724"/>
              <a:gd name="connsiteY6" fmla="*/ 2833634 h 4674362"/>
              <a:gd name="connsiteX0" fmla="*/ 271097 w 6911724"/>
              <a:gd name="connsiteY0" fmla="*/ 2873752 h 4674362"/>
              <a:gd name="connsiteX1" fmla="*/ 1697609 w 6911724"/>
              <a:gd name="connsiteY1" fmla="*/ 4005457 h 4674362"/>
              <a:gd name="connsiteX2" fmla="*/ 0 w 6911724"/>
              <a:gd name="connsiteY2" fmla="*/ 4674362 h 4674362"/>
              <a:gd name="connsiteX3" fmla="*/ 271097 w 6911724"/>
              <a:gd name="connsiteY3" fmla="*/ 2873752 h 4674362"/>
              <a:gd name="connsiteX4" fmla="*/ 2261193 w 6911724"/>
              <a:gd name="connsiteY4" fmla="*/ 2833634 h 4674362"/>
              <a:gd name="connsiteX5" fmla="*/ 6911724 w 6911724"/>
              <a:gd name="connsiteY5" fmla="*/ 0 h 4674362"/>
              <a:gd name="connsiteX6" fmla="*/ 6911724 w 6911724"/>
              <a:gd name="connsiteY6" fmla="*/ 2833634 h 4674362"/>
              <a:gd name="connsiteX7" fmla="*/ 2261193 w 6911724"/>
              <a:gd name="connsiteY7" fmla="*/ 2833634 h 4674362"/>
              <a:gd name="connsiteX0" fmla="*/ 271097 w 6911724"/>
              <a:gd name="connsiteY0" fmla="*/ 40118 h 1840728"/>
              <a:gd name="connsiteX1" fmla="*/ 1697609 w 6911724"/>
              <a:gd name="connsiteY1" fmla="*/ 1171823 h 1840728"/>
              <a:gd name="connsiteX2" fmla="*/ 0 w 6911724"/>
              <a:gd name="connsiteY2" fmla="*/ 1840728 h 1840728"/>
              <a:gd name="connsiteX3" fmla="*/ 271097 w 6911724"/>
              <a:gd name="connsiteY3" fmla="*/ 40118 h 1840728"/>
              <a:gd name="connsiteX4" fmla="*/ 2261193 w 6911724"/>
              <a:gd name="connsiteY4" fmla="*/ 0 h 1840728"/>
              <a:gd name="connsiteX5" fmla="*/ 6911724 w 6911724"/>
              <a:gd name="connsiteY5" fmla="*/ 0 h 1840728"/>
              <a:gd name="connsiteX6" fmla="*/ 2261193 w 6911724"/>
              <a:gd name="connsiteY6" fmla="*/ 0 h 1840728"/>
              <a:gd name="connsiteX0" fmla="*/ 271097 w 1697609"/>
              <a:gd name="connsiteY0" fmla="*/ 0 h 1800610"/>
              <a:gd name="connsiteX1" fmla="*/ 1697609 w 1697609"/>
              <a:gd name="connsiteY1" fmla="*/ 1131705 h 1800610"/>
              <a:gd name="connsiteX2" fmla="*/ 0 w 1697609"/>
              <a:gd name="connsiteY2" fmla="*/ 1800610 h 1800610"/>
              <a:gd name="connsiteX3" fmla="*/ 271097 w 1697609"/>
              <a:gd name="connsiteY3" fmla="*/ 0 h 1800610"/>
            </a:gdLst>
            <a:ahLst/>
            <a:cxnLst>
              <a:cxn ang="0">
                <a:pos x="connsiteX0" y="connsiteY0"/>
              </a:cxn>
              <a:cxn ang="0">
                <a:pos x="connsiteX1" y="connsiteY1"/>
              </a:cxn>
              <a:cxn ang="0">
                <a:pos x="connsiteX2" y="connsiteY2"/>
              </a:cxn>
              <a:cxn ang="0">
                <a:pos x="connsiteX3" y="connsiteY3"/>
              </a:cxn>
            </a:cxnLst>
            <a:rect l="l" t="t" r="r" b="b"/>
            <a:pathLst>
              <a:path w="1697609" h="1800610">
                <a:moveTo>
                  <a:pt x="271097" y="0"/>
                </a:moveTo>
                <a:lnTo>
                  <a:pt x="1697609" y="1131705"/>
                </a:lnTo>
                <a:lnTo>
                  <a:pt x="0" y="1800610"/>
                </a:lnTo>
                <a:lnTo>
                  <a:pt x="271097" y="0"/>
                </a:lnTo>
                <a:close/>
              </a:path>
            </a:pathLst>
          </a:custGeom>
          <a:pattFill prst="lgCheck">
            <a:fgClr>
              <a:schemeClr val="bg2">
                <a:lumMod val="90000"/>
              </a:schemeClr>
            </a:fgClr>
            <a:bgClr>
              <a:schemeClr val="bg1"/>
            </a:bgClr>
          </a:pattFill>
        </p:spPr>
        <p:txBody>
          <a:bodyPr wrap="square" anchor="ctr">
            <a:noAutofit/>
          </a:bodyP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Tree>
    <p:extLst>
      <p:ext uri="{BB962C8B-B14F-4D97-AF65-F5344CB8AC3E}">
        <p14:creationId xmlns:p14="http://schemas.microsoft.com/office/powerpoint/2010/main" val="2243595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About Us">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1520483"/>
            <a:ext cx="12192000" cy="2838449"/>
          </a:xfrm>
        </p:spPr>
        <p:txBody>
          <a:bodyPr rtlCol="0">
            <a:normAutofit/>
          </a:bodyPr>
          <a:lstStyle>
            <a:lvl1pPr marL="0" indent="0">
              <a:buNone/>
              <a:defRPr sz="2100">
                <a:solidFill>
                  <a:schemeClr val="bg1">
                    <a:lumMod val="75000"/>
                  </a:schemeClr>
                </a:solidFill>
              </a:defRPr>
            </a:lvl1pPr>
          </a:lstStyle>
          <a:p>
            <a:pPr lvl="0"/>
            <a:endParaRPr lang="en-US" noProof="0" dirty="0"/>
          </a:p>
        </p:txBody>
      </p:sp>
    </p:spTree>
    <p:extLst>
      <p:ext uri="{BB962C8B-B14F-4D97-AF65-F5344CB8AC3E}">
        <p14:creationId xmlns:p14="http://schemas.microsoft.com/office/powerpoint/2010/main" val="2774089312"/>
      </p:ext>
    </p:extLst>
  </p:cSld>
  <p:clrMapOvr>
    <a:masterClrMapping/>
  </p:clrMapOvr>
  <p:transition spd="slow" advClick="0" advTm="3000">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Break">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0"/>
            <a:ext cx="12192000" cy="4114800"/>
          </a:xfrm>
        </p:spPr>
        <p:txBody>
          <a:bodyPr rtlCol="0">
            <a:normAutofit/>
          </a:bodyPr>
          <a:lstStyle>
            <a:lvl1pPr>
              <a:defRPr sz="1800"/>
            </a:lvl1pPr>
          </a:lstStyle>
          <a:p>
            <a:pPr lvl="0"/>
            <a:endParaRPr lang="en-US" noProof="0" dirty="0"/>
          </a:p>
        </p:txBody>
      </p:sp>
    </p:spTree>
    <p:extLst>
      <p:ext uri="{BB962C8B-B14F-4D97-AF65-F5344CB8AC3E}">
        <p14:creationId xmlns:p14="http://schemas.microsoft.com/office/powerpoint/2010/main" val="2605350474"/>
      </p:ext>
    </p:extLst>
  </p:cSld>
  <p:clrMapOvr>
    <a:masterClrMapping/>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521583084"/>
      </p:ext>
    </p:extLst>
  </p:cSld>
  <p:clrMapOvr>
    <a:masterClrMapping/>
  </p:clrMapOvr>
  <p:transition advClick="0" advTm="3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8E548-23A1-0241-BF54-897F046D32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58D148-4CA4-B241-BA45-10B99FAB96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A0A814-40B7-5F49-956A-4AE91E9E307F}"/>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7AA0EA4A-677B-174E-9601-0395C2E6E1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A11534-0841-404B-9734-6EB60122D1A0}"/>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12271850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3_Mission_2">
    <p:spTree>
      <p:nvGrpSpPr>
        <p:cNvPr id="1" name=""/>
        <p:cNvGrpSpPr/>
        <p:nvPr/>
      </p:nvGrpSpPr>
      <p:grpSpPr>
        <a:xfrm>
          <a:off x="0" y="0"/>
          <a:ext cx="0" cy="0"/>
          <a:chOff x="0" y="0"/>
          <a:chExt cx="0" cy="0"/>
        </a:xfrm>
      </p:grpSpPr>
      <p:sp>
        <p:nvSpPr>
          <p:cNvPr id="3" name="Picture Placeholder 2"/>
          <p:cNvSpPr>
            <a:spLocks noGrp="1"/>
          </p:cNvSpPr>
          <p:nvPr>
            <p:ph type="pic" sz="quarter" idx="12"/>
          </p:nvPr>
        </p:nvSpPr>
        <p:spPr>
          <a:xfrm>
            <a:off x="0" y="1993246"/>
            <a:ext cx="4058337" cy="2635316"/>
          </a:xfrm>
        </p:spPr>
      </p:sp>
      <p:sp>
        <p:nvSpPr>
          <p:cNvPr id="4" name="Picture Placeholder 3"/>
          <p:cNvSpPr>
            <a:spLocks noGrp="1"/>
          </p:cNvSpPr>
          <p:nvPr>
            <p:ph type="pic" sz="quarter" idx="11"/>
          </p:nvPr>
        </p:nvSpPr>
        <p:spPr>
          <a:xfrm>
            <a:off x="8116673" y="1993246"/>
            <a:ext cx="4059266" cy="2635316"/>
          </a:xfrm>
        </p:spPr>
      </p:sp>
    </p:spTree>
    <p:extLst>
      <p:ext uri="{BB962C8B-B14F-4D97-AF65-F5344CB8AC3E}">
        <p14:creationId xmlns:p14="http://schemas.microsoft.com/office/powerpoint/2010/main" val="168732107"/>
      </p:ext>
    </p:extLst>
  </p:cSld>
  <p:clrMapOvr>
    <a:masterClrMapping/>
  </p:clrMapOvr>
  <p:transition spd="slow"/>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1_Big_Picture_place-holder">
    <p:spTree>
      <p:nvGrpSpPr>
        <p:cNvPr id="1" name=""/>
        <p:cNvGrpSpPr/>
        <p:nvPr/>
      </p:nvGrpSpPr>
      <p:grpSpPr>
        <a:xfrm>
          <a:off x="0" y="0"/>
          <a:ext cx="0" cy="0"/>
          <a:chOff x="0" y="0"/>
          <a:chExt cx="0" cy="0"/>
        </a:xfrm>
      </p:grpSpPr>
      <p:sp>
        <p:nvSpPr>
          <p:cNvPr id="9" name="Picture Placeholder 22"/>
          <p:cNvSpPr>
            <a:spLocks noGrp="1" noChangeAspect="1"/>
          </p:cNvSpPr>
          <p:nvPr>
            <p:ph type="pic" sz="quarter" idx="13"/>
          </p:nvPr>
        </p:nvSpPr>
        <p:spPr>
          <a:xfrm>
            <a:off x="0" y="-1"/>
            <a:ext cx="12203142" cy="6858000"/>
          </a:xfrm>
        </p:spPr>
        <p:txBody>
          <a:bodyPr rtlCol="0">
            <a:normAutofit/>
          </a:bodyPr>
          <a:lstStyle>
            <a:lvl1pPr marL="0" indent="0">
              <a:buNone/>
              <a:defRPr sz="1600">
                <a:latin typeface="Lato Light"/>
                <a:cs typeface="Lato Light"/>
              </a:defRPr>
            </a:lvl1pPr>
          </a:lstStyle>
          <a:p>
            <a:pPr lvl="0"/>
            <a:endParaRPr lang="id-ID" noProof="0" dirty="0"/>
          </a:p>
        </p:txBody>
      </p:sp>
    </p:spTree>
    <p:extLst>
      <p:ext uri="{BB962C8B-B14F-4D97-AF65-F5344CB8AC3E}">
        <p14:creationId xmlns:p14="http://schemas.microsoft.com/office/powerpoint/2010/main" val="3204923228"/>
      </p:ext>
    </p:extLst>
  </p:cSld>
  <p:clrMapOvr>
    <a:masterClrMapping/>
  </p:clrMapOvr>
  <p:transition spd="slow"/>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9" name="Picture Placeholder 7"/>
          <p:cNvSpPr>
            <a:spLocks noGrp="1"/>
          </p:cNvSpPr>
          <p:nvPr>
            <p:ph type="pic" sz="quarter" idx="14" hasCustomPrompt="1"/>
          </p:nvPr>
        </p:nvSpPr>
        <p:spPr>
          <a:xfrm>
            <a:off x="0" y="0"/>
            <a:ext cx="4038600" cy="6858000"/>
          </a:xfrm>
          <a:solidFill>
            <a:schemeClr val="bg1">
              <a:lumMod val="85000"/>
            </a:schemeClr>
          </a:solidFill>
        </p:spPr>
        <p:txBody>
          <a:bodyPr>
            <a:normAutofit/>
          </a:bodyPr>
          <a:lstStyle>
            <a:lvl1pPr>
              <a:defRPr sz="1000" baseline="0"/>
            </a:lvl1pPr>
          </a:lstStyle>
          <a:p>
            <a:r>
              <a:rPr lang="id-ID" dirty="0"/>
              <a:t>Pic here</a:t>
            </a:r>
            <a:endParaRPr lang="en-AU" dirty="0"/>
          </a:p>
        </p:txBody>
      </p:sp>
      <p:sp>
        <p:nvSpPr>
          <p:cNvPr id="2" name="Title 1"/>
          <p:cNvSpPr>
            <a:spLocks noGrp="1"/>
          </p:cNvSpPr>
          <p:nvPr>
            <p:ph type="title" hasCustomPrompt="1"/>
          </p:nvPr>
        </p:nvSpPr>
        <p:spPr>
          <a:xfrm>
            <a:off x="479425" y="692150"/>
            <a:ext cx="11233150" cy="405130"/>
          </a:xfrm>
        </p:spPr>
        <p:txBody>
          <a:bodyPr/>
          <a:lstStyle>
            <a:lvl1pPr>
              <a:defRPr b="1">
                <a:solidFill>
                  <a:schemeClr val="tx1">
                    <a:lumMod val="75000"/>
                    <a:lumOff val="25000"/>
                  </a:schemeClr>
                </a:solidFill>
              </a:defRPr>
            </a:lvl1pPr>
          </a:lstStyle>
          <a:p>
            <a:r>
              <a:rPr lang="en-US" dirty="0"/>
              <a:t>CLICK TO EDIT MASTER TITLE STYLE</a:t>
            </a:r>
            <a:endParaRPr lang="en-AU" dirty="0"/>
          </a:p>
        </p:txBody>
      </p:sp>
      <p:sp>
        <p:nvSpPr>
          <p:cNvPr id="3" name="Date Placeholder 2"/>
          <p:cNvSpPr>
            <a:spLocks noGrp="1"/>
          </p:cNvSpPr>
          <p:nvPr>
            <p:ph type="dt" sz="half" idx="10"/>
          </p:nvPr>
        </p:nvSpPr>
        <p:spPr/>
        <p:txBody>
          <a:bodyPr/>
          <a:lstStyle/>
          <a:p>
            <a:fld id="{268D6DD3-4DB7-4C92-9690-614E4D50F47F}" type="datetimeFigureOut">
              <a:rPr lang="en-AU" smtClean="0"/>
              <a:t>19/02/2021</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B2368EEF-F8D6-448A-9AF0-691E77075A3E}" type="slidenum">
              <a:rPr lang="en-AU" smtClean="0"/>
              <a:t>‹#›</a:t>
            </a:fld>
            <a:endParaRPr lang="en-AU"/>
          </a:p>
        </p:txBody>
      </p:sp>
      <p:sp>
        <p:nvSpPr>
          <p:cNvPr id="7" name="Text Placeholder 6"/>
          <p:cNvSpPr>
            <a:spLocks noGrp="1"/>
          </p:cNvSpPr>
          <p:nvPr>
            <p:ph type="body" sz="quarter" idx="13"/>
          </p:nvPr>
        </p:nvSpPr>
        <p:spPr>
          <a:xfrm>
            <a:off x="479425" y="393700"/>
            <a:ext cx="3559175" cy="273050"/>
          </a:xfrm>
        </p:spPr>
        <p:txBody>
          <a:bodyPr/>
          <a:lstStyle>
            <a:lvl1pPr>
              <a:defRPr>
                <a:solidFill>
                  <a:schemeClr val="tx1">
                    <a:lumMod val="65000"/>
                    <a:lumOff val="35000"/>
                  </a:schemeClr>
                </a:solidFill>
                <a:latin typeface="+mj-lt"/>
              </a:defRPr>
            </a:lvl1pPr>
          </a:lstStyle>
          <a:p>
            <a:pPr lvl="0"/>
            <a:endParaRPr lang="en-AU" dirty="0"/>
          </a:p>
        </p:txBody>
      </p:sp>
      <p:sp>
        <p:nvSpPr>
          <p:cNvPr id="8" name="Text Placeholder 2"/>
          <p:cNvSpPr>
            <a:spLocks noGrp="1"/>
          </p:cNvSpPr>
          <p:nvPr>
            <p:ph type="body" idx="1"/>
          </p:nvPr>
        </p:nvSpPr>
        <p:spPr>
          <a:xfrm>
            <a:off x="479425" y="1154764"/>
            <a:ext cx="11233150" cy="272983"/>
          </a:xfrm>
        </p:spPr>
        <p:txBody>
          <a:bodyPr>
            <a:normAutofit/>
          </a:bodyPr>
          <a:lstStyle>
            <a:lvl1pPr marL="0" indent="0">
              <a:buNone/>
              <a:defRPr sz="1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35" name="Picture Placeholder 34"/>
          <p:cNvSpPr>
            <a:spLocks noGrp="1"/>
          </p:cNvSpPr>
          <p:nvPr>
            <p:ph type="pic" sz="quarter" idx="15" hasCustomPrompt="1"/>
          </p:nvPr>
        </p:nvSpPr>
        <p:spPr>
          <a:xfrm>
            <a:off x="2768558" y="2247607"/>
            <a:ext cx="1435225" cy="1418415"/>
          </a:xfrm>
          <a:custGeom>
            <a:avLst/>
            <a:gdLst>
              <a:gd name="connsiteX0" fmla="*/ 1419184 w 1435225"/>
              <a:gd name="connsiteY0" fmla="*/ 0 h 1418415"/>
              <a:gd name="connsiteX1" fmla="*/ 1435225 w 1435225"/>
              <a:gd name="connsiteY1" fmla="*/ 810 h 1418415"/>
              <a:gd name="connsiteX2" fmla="*/ 1435225 w 1435225"/>
              <a:gd name="connsiteY2" fmla="*/ 138129 h 1418415"/>
              <a:gd name="connsiteX3" fmla="*/ 1419184 w 1435225"/>
              <a:gd name="connsiteY3" fmla="*/ 137319 h 1418415"/>
              <a:gd name="connsiteX4" fmla="*/ 143897 w 1435225"/>
              <a:gd name="connsiteY4" fmla="*/ 1288158 h 1418415"/>
              <a:gd name="connsiteX5" fmla="*/ 137319 w 1435225"/>
              <a:gd name="connsiteY5" fmla="*/ 1418415 h 1418415"/>
              <a:gd name="connsiteX6" fmla="*/ 0 w 1435225"/>
              <a:gd name="connsiteY6" fmla="*/ 1418415 h 1418415"/>
              <a:gd name="connsiteX7" fmla="*/ 7287 w 1435225"/>
              <a:gd name="connsiteY7" fmla="*/ 1274118 h 1418415"/>
              <a:gd name="connsiteX8" fmla="*/ 1419184 w 1435225"/>
              <a:gd name="connsiteY8" fmla="*/ 0 h 1418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35225" h="1418415">
                <a:moveTo>
                  <a:pt x="1419184" y="0"/>
                </a:moveTo>
                <a:lnTo>
                  <a:pt x="1435225" y="810"/>
                </a:lnTo>
                <a:lnTo>
                  <a:pt x="1435225" y="138129"/>
                </a:lnTo>
                <a:lnTo>
                  <a:pt x="1419184" y="137319"/>
                </a:lnTo>
                <a:cubicBezTo>
                  <a:pt x="755456" y="137319"/>
                  <a:pt x="209543" y="641749"/>
                  <a:pt x="143897" y="1288158"/>
                </a:cubicBezTo>
                <a:lnTo>
                  <a:pt x="137319" y="1418415"/>
                </a:lnTo>
                <a:lnTo>
                  <a:pt x="0" y="1418415"/>
                </a:lnTo>
                <a:lnTo>
                  <a:pt x="7287" y="1274118"/>
                </a:lnTo>
                <a:cubicBezTo>
                  <a:pt x="79965" y="558465"/>
                  <a:pt x="684357" y="0"/>
                  <a:pt x="1419184" y="0"/>
                </a:cubicBezTo>
                <a:close/>
              </a:path>
            </a:pathLst>
          </a:custGeom>
          <a:solidFill>
            <a:schemeClr val="accent2"/>
          </a:solidFill>
          <a:ln>
            <a:noFill/>
          </a:ln>
        </p:spPr>
        <p:txBody>
          <a:bodyPr wrap="square">
            <a:noAutofit/>
          </a:bodyPr>
          <a:lstStyle>
            <a:lvl1pPr>
              <a:defRPr sz="800"/>
            </a:lvl1pPr>
          </a:lstStyle>
          <a:p>
            <a:r>
              <a:rPr lang="id-ID" dirty="0"/>
              <a:t>Nopic</a:t>
            </a:r>
            <a:endParaRPr lang="en-AU" dirty="0"/>
          </a:p>
        </p:txBody>
      </p:sp>
      <p:sp>
        <p:nvSpPr>
          <p:cNvPr id="40" name="Picture Placeholder 39"/>
          <p:cNvSpPr>
            <a:spLocks noGrp="1"/>
          </p:cNvSpPr>
          <p:nvPr>
            <p:ph type="pic" sz="quarter" idx="16" hasCustomPrompt="1"/>
          </p:nvPr>
        </p:nvSpPr>
        <p:spPr>
          <a:xfrm>
            <a:off x="4203783" y="2247608"/>
            <a:ext cx="1403184" cy="1418415"/>
          </a:xfrm>
          <a:custGeom>
            <a:avLst/>
            <a:gdLst>
              <a:gd name="connsiteX0" fmla="*/ 0 w 1403184"/>
              <a:gd name="connsiteY0" fmla="*/ 0 h 1418415"/>
              <a:gd name="connsiteX1" fmla="*/ 129067 w 1403184"/>
              <a:gd name="connsiteY1" fmla="*/ 6517 h 1418415"/>
              <a:gd name="connsiteX2" fmla="*/ 1403184 w 1403184"/>
              <a:gd name="connsiteY2" fmla="*/ 1418415 h 1418415"/>
              <a:gd name="connsiteX3" fmla="*/ 1265865 w 1403184"/>
              <a:gd name="connsiteY3" fmla="*/ 1418415 h 1418415"/>
              <a:gd name="connsiteX4" fmla="*/ 115027 w 1403184"/>
              <a:gd name="connsiteY4" fmla="*/ 143128 h 1418415"/>
              <a:gd name="connsiteX5" fmla="*/ 0 w 1403184"/>
              <a:gd name="connsiteY5" fmla="*/ 137319 h 1418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03184" h="1418415">
                <a:moveTo>
                  <a:pt x="0" y="0"/>
                </a:moveTo>
                <a:lnTo>
                  <a:pt x="129067" y="6517"/>
                </a:lnTo>
                <a:cubicBezTo>
                  <a:pt x="844719" y="79196"/>
                  <a:pt x="1403184" y="683588"/>
                  <a:pt x="1403184" y="1418415"/>
                </a:cubicBezTo>
                <a:lnTo>
                  <a:pt x="1265865" y="1418415"/>
                </a:lnTo>
                <a:cubicBezTo>
                  <a:pt x="1265865" y="754687"/>
                  <a:pt x="761435" y="208774"/>
                  <a:pt x="115027" y="143128"/>
                </a:cubicBezTo>
                <a:lnTo>
                  <a:pt x="0" y="137319"/>
                </a:lnTo>
                <a:close/>
              </a:path>
            </a:pathLst>
          </a:custGeom>
          <a:solidFill>
            <a:schemeClr val="accent4"/>
          </a:solidFill>
          <a:ln>
            <a:noFill/>
          </a:ln>
        </p:spPr>
        <p:txBody>
          <a:bodyPr wrap="square">
            <a:noAutofit/>
          </a:bodyPr>
          <a:lstStyle>
            <a:lvl1pPr algn="r">
              <a:defRPr sz="800"/>
            </a:lvl1pPr>
          </a:lstStyle>
          <a:p>
            <a:r>
              <a:rPr lang="id-ID" dirty="0"/>
              <a:t>Nopic</a:t>
            </a:r>
            <a:endParaRPr lang="en-AU" dirty="0"/>
          </a:p>
        </p:txBody>
      </p:sp>
      <p:sp>
        <p:nvSpPr>
          <p:cNvPr id="43" name="Picture Placeholder 42"/>
          <p:cNvSpPr>
            <a:spLocks noGrp="1"/>
          </p:cNvSpPr>
          <p:nvPr>
            <p:ph type="pic" sz="quarter" idx="17" hasCustomPrompt="1"/>
          </p:nvPr>
        </p:nvSpPr>
        <p:spPr>
          <a:xfrm>
            <a:off x="2768517" y="3664402"/>
            <a:ext cx="1435266" cy="1420035"/>
          </a:xfrm>
          <a:custGeom>
            <a:avLst/>
            <a:gdLst>
              <a:gd name="connsiteX0" fmla="*/ 41 w 1435266"/>
              <a:gd name="connsiteY0" fmla="*/ 0 h 1420035"/>
              <a:gd name="connsiteX1" fmla="*/ 137360 w 1435266"/>
              <a:gd name="connsiteY1" fmla="*/ 0 h 1420035"/>
              <a:gd name="connsiteX2" fmla="*/ 137319 w 1435266"/>
              <a:gd name="connsiteY2" fmla="*/ 810 h 1420035"/>
              <a:gd name="connsiteX3" fmla="*/ 1419225 w 1435266"/>
              <a:gd name="connsiteY3" fmla="*/ 1282716 h 1420035"/>
              <a:gd name="connsiteX4" fmla="*/ 1435266 w 1435266"/>
              <a:gd name="connsiteY4" fmla="*/ 1281906 h 1420035"/>
              <a:gd name="connsiteX5" fmla="*/ 1435266 w 1435266"/>
              <a:gd name="connsiteY5" fmla="*/ 1419225 h 1420035"/>
              <a:gd name="connsiteX6" fmla="*/ 1419225 w 1435266"/>
              <a:gd name="connsiteY6" fmla="*/ 1420035 h 1420035"/>
              <a:gd name="connsiteX7" fmla="*/ 0 w 1435266"/>
              <a:gd name="connsiteY7" fmla="*/ 810 h 1420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35266" h="1420035">
                <a:moveTo>
                  <a:pt x="41" y="0"/>
                </a:moveTo>
                <a:lnTo>
                  <a:pt x="137360" y="0"/>
                </a:lnTo>
                <a:lnTo>
                  <a:pt x="137319" y="810"/>
                </a:lnTo>
                <a:cubicBezTo>
                  <a:pt x="137319" y="708787"/>
                  <a:pt x="711248" y="1282716"/>
                  <a:pt x="1419225" y="1282716"/>
                </a:cubicBezTo>
                <a:lnTo>
                  <a:pt x="1435266" y="1281906"/>
                </a:lnTo>
                <a:lnTo>
                  <a:pt x="1435266" y="1419225"/>
                </a:lnTo>
                <a:lnTo>
                  <a:pt x="1419225" y="1420035"/>
                </a:lnTo>
                <a:cubicBezTo>
                  <a:pt x="635409" y="1420035"/>
                  <a:pt x="0" y="784626"/>
                  <a:pt x="0" y="810"/>
                </a:cubicBezTo>
                <a:close/>
              </a:path>
            </a:pathLst>
          </a:custGeom>
          <a:solidFill>
            <a:schemeClr val="accent1"/>
          </a:solidFill>
          <a:ln>
            <a:noFill/>
          </a:ln>
        </p:spPr>
        <p:txBody>
          <a:bodyPr wrap="square">
            <a:noAutofit/>
          </a:bodyPr>
          <a:lstStyle>
            <a:lvl1pPr>
              <a:defRPr sz="800"/>
            </a:lvl1pPr>
          </a:lstStyle>
          <a:p>
            <a:r>
              <a:rPr lang="id-ID" dirty="0"/>
              <a:t>Nopic</a:t>
            </a:r>
            <a:endParaRPr lang="en-AU" dirty="0"/>
          </a:p>
        </p:txBody>
      </p:sp>
      <p:sp>
        <p:nvSpPr>
          <p:cNvPr id="46" name="Picture Placeholder 45"/>
          <p:cNvSpPr>
            <a:spLocks noGrp="1"/>
          </p:cNvSpPr>
          <p:nvPr>
            <p:ph type="pic" sz="quarter" idx="18" hasCustomPrompt="1"/>
          </p:nvPr>
        </p:nvSpPr>
        <p:spPr>
          <a:xfrm>
            <a:off x="4203783" y="3666022"/>
            <a:ext cx="1403184" cy="1418415"/>
          </a:xfrm>
          <a:custGeom>
            <a:avLst/>
            <a:gdLst>
              <a:gd name="connsiteX0" fmla="*/ 1265865 w 1403184"/>
              <a:gd name="connsiteY0" fmla="*/ 0 h 1418415"/>
              <a:gd name="connsiteX1" fmla="*/ 1403184 w 1403184"/>
              <a:gd name="connsiteY1" fmla="*/ 0 h 1418415"/>
              <a:gd name="connsiteX2" fmla="*/ 129067 w 1403184"/>
              <a:gd name="connsiteY2" fmla="*/ 1411898 h 1418415"/>
              <a:gd name="connsiteX3" fmla="*/ 0 w 1403184"/>
              <a:gd name="connsiteY3" fmla="*/ 1418415 h 1418415"/>
              <a:gd name="connsiteX4" fmla="*/ 0 w 1403184"/>
              <a:gd name="connsiteY4" fmla="*/ 1281096 h 1418415"/>
              <a:gd name="connsiteX5" fmla="*/ 115027 w 1403184"/>
              <a:gd name="connsiteY5" fmla="*/ 1275288 h 1418415"/>
              <a:gd name="connsiteX6" fmla="*/ 1265865 w 1403184"/>
              <a:gd name="connsiteY6" fmla="*/ 0 h 1418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3184" h="1418415">
                <a:moveTo>
                  <a:pt x="1265865" y="0"/>
                </a:moveTo>
                <a:lnTo>
                  <a:pt x="1403184" y="0"/>
                </a:lnTo>
                <a:cubicBezTo>
                  <a:pt x="1403184" y="734828"/>
                  <a:pt x="844719" y="1339219"/>
                  <a:pt x="129067" y="1411898"/>
                </a:cubicBezTo>
                <a:lnTo>
                  <a:pt x="0" y="1418415"/>
                </a:lnTo>
                <a:lnTo>
                  <a:pt x="0" y="1281096"/>
                </a:lnTo>
                <a:lnTo>
                  <a:pt x="115027" y="1275288"/>
                </a:lnTo>
                <a:cubicBezTo>
                  <a:pt x="761435" y="1209641"/>
                  <a:pt x="1265865" y="663729"/>
                  <a:pt x="1265865" y="0"/>
                </a:cubicBezTo>
                <a:close/>
              </a:path>
            </a:pathLst>
          </a:custGeom>
          <a:solidFill>
            <a:schemeClr val="accent5"/>
          </a:solidFill>
          <a:ln>
            <a:noFill/>
          </a:ln>
        </p:spPr>
        <p:txBody>
          <a:bodyPr wrap="square">
            <a:noAutofit/>
          </a:bodyPr>
          <a:lstStyle>
            <a:lvl1pPr>
              <a:defRPr sz="800"/>
            </a:lvl1pPr>
          </a:lstStyle>
          <a:p>
            <a:r>
              <a:rPr lang="id-ID" dirty="0"/>
              <a:t>Nopic</a:t>
            </a:r>
            <a:endParaRPr lang="en-AU" dirty="0"/>
          </a:p>
        </p:txBody>
      </p:sp>
      <p:sp>
        <p:nvSpPr>
          <p:cNvPr id="50" name="Picture Placeholder 49"/>
          <p:cNvSpPr>
            <a:spLocks noGrp="1"/>
          </p:cNvSpPr>
          <p:nvPr>
            <p:ph type="pic" sz="quarter" idx="19" hasCustomPrompt="1"/>
          </p:nvPr>
        </p:nvSpPr>
        <p:spPr>
          <a:xfrm>
            <a:off x="2941304" y="2416943"/>
            <a:ext cx="2492875" cy="2494587"/>
          </a:xfrm>
          <a:custGeom>
            <a:avLst/>
            <a:gdLst>
              <a:gd name="connsiteX0" fmla="*/ 1103672 w 2207344"/>
              <a:gd name="connsiteY0" fmla="*/ 0 h 2208860"/>
              <a:gd name="connsiteX1" fmla="*/ 2207344 w 2207344"/>
              <a:gd name="connsiteY1" fmla="*/ 1104430 h 2208860"/>
              <a:gd name="connsiteX2" fmla="*/ 1103672 w 2207344"/>
              <a:gd name="connsiteY2" fmla="*/ 2208860 h 2208860"/>
              <a:gd name="connsiteX3" fmla="*/ 0 w 2207344"/>
              <a:gd name="connsiteY3" fmla="*/ 1104430 h 2208860"/>
              <a:gd name="connsiteX4" fmla="*/ 1103672 w 2207344"/>
              <a:gd name="connsiteY4" fmla="*/ 0 h 2208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7344" h="2208860">
                <a:moveTo>
                  <a:pt x="1103672" y="0"/>
                </a:moveTo>
                <a:cubicBezTo>
                  <a:pt x="1713213" y="0"/>
                  <a:pt x="2207344" y="494470"/>
                  <a:pt x="2207344" y="1104430"/>
                </a:cubicBezTo>
                <a:cubicBezTo>
                  <a:pt x="2207344" y="1714390"/>
                  <a:pt x="1713213" y="2208860"/>
                  <a:pt x="1103672" y="2208860"/>
                </a:cubicBezTo>
                <a:cubicBezTo>
                  <a:pt x="494131" y="2208860"/>
                  <a:pt x="0" y="1714390"/>
                  <a:pt x="0" y="1104430"/>
                </a:cubicBezTo>
                <a:cubicBezTo>
                  <a:pt x="0" y="494470"/>
                  <a:pt x="494131" y="0"/>
                  <a:pt x="1103672" y="0"/>
                </a:cubicBezTo>
                <a:close/>
              </a:path>
            </a:pathLst>
          </a:custGeom>
          <a:solidFill>
            <a:schemeClr val="accent3"/>
          </a:solidFill>
        </p:spPr>
        <p:txBody>
          <a:bodyPr wrap="square">
            <a:noAutofit/>
          </a:bodyPr>
          <a:lstStyle>
            <a:lvl1pPr>
              <a:defRPr/>
            </a:lvl1pPr>
          </a:lstStyle>
          <a:p>
            <a:r>
              <a:rPr lang="id-ID" dirty="0"/>
              <a:t>Nopic</a:t>
            </a:r>
            <a:endParaRPr lang="en-AU" dirty="0"/>
          </a:p>
        </p:txBody>
      </p:sp>
      <p:sp>
        <p:nvSpPr>
          <p:cNvPr id="51" name="Text Placeholder 21"/>
          <p:cNvSpPr>
            <a:spLocks noGrp="1"/>
          </p:cNvSpPr>
          <p:nvPr>
            <p:ph type="body" sz="quarter" idx="20"/>
          </p:nvPr>
        </p:nvSpPr>
        <p:spPr>
          <a:xfrm>
            <a:off x="6095999" y="1986588"/>
            <a:ext cx="5616575" cy="360363"/>
          </a:xfrm>
        </p:spPr>
        <p:txBody>
          <a:bodyPr/>
          <a:lstStyle>
            <a:lvl1pPr>
              <a:defRPr>
                <a:solidFill>
                  <a:schemeClr val="tx1">
                    <a:lumMod val="75000"/>
                    <a:lumOff val="25000"/>
                  </a:schemeClr>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endParaRPr lang="en-AU" dirty="0"/>
          </a:p>
        </p:txBody>
      </p:sp>
      <p:sp>
        <p:nvSpPr>
          <p:cNvPr id="52" name="Text Placeholder 21"/>
          <p:cNvSpPr>
            <a:spLocks noGrp="1"/>
          </p:cNvSpPr>
          <p:nvPr>
            <p:ph type="body" sz="quarter" idx="21"/>
          </p:nvPr>
        </p:nvSpPr>
        <p:spPr>
          <a:xfrm>
            <a:off x="6095999" y="2395699"/>
            <a:ext cx="5616575" cy="1391908"/>
          </a:xfrm>
        </p:spPr>
        <p:txBody>
          <a:bodyPr>
            <a:normAutofit/>
          </a:bodyPr>
          <a:lstStyle>
            <a:lvl1pPr>
              <a:defRPr sz="1200">
                <a:solidFill>
                  <a:schemeClr val="tx1">
                    <a:lumMod val="50000"/>
                    <a:lumOff val="50000"/>
                  </a:schemeClr>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endParaRPr lang="en-AU" dirty="0"/>
          </a:p>
        </p:txBody>
      </p:sp>
      <p:sp>
        <p:nvSpPr>
          <p:cNvPr id="53" name="Text Placeholder 21"/>
          <p:cNvSpPr>
            <a:spLocks noGrp="1"/>
          </p:cNvSpPr>
          <p:nvPr>
            <p:ph type="body" sz="quarter" idx="22" hasCustomPrompt="1"/>
          </p:nvPr>
        </p:nvSpPr>
        <p:spPr>
          <a:xfrm>
            <a:off x="6122109" y="4374419"/>
            <a:ext cx="5616575" cy="360363"/>
          </a:xfrm>
        </p:spPr>
        <p:txBody>
          <a:bodyPr>
            <a:noAutofit/>
          </a:bodyPr>
          <a:lstStyle>
            <a:lvl1pPr>
              <a:defRPr sz="6000">
                <a:solidFill>
                  <a:schemeClr val="tx1">
                    <a:lumMod val="75000"/>
                    <a:lumOff val="25000"/>
                  </a:schemeClr>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id-ID" dirty="0"/>
              <a:t>“</a:t>
            </a:r>
            <a:endParaRPr lang="en-AU" dirty="0"/>
          </a:p>
        </p:txBody>
      </p:sp>
      <p:sp>
        <p:nvSpPr>
          <p:cNvPr id="54" name="Text Placeholder 21"/>
          <p:cNvSpPr>
            <a:spLocks noGrp="1"/>
          </p:cNvSpPr>
          <p:nvPr>
            <p:ph type="body" sz="quarter" idx="23"/>
          </p:nvPr>
        </p:nvSpPr>
        <p:spPr>
          <a:xfrm>
            <a:off x="6122109" y="4828372"/>
            <a:ext cx="5616575" cy="1337478"/>
          </a:xfrm>
        </p:spPr>
        <p:txBody>
          <a:bodyPr>
            <a:normAutofit/>
          </a:bodyPr>
          <a:lstStyle>
            <a:lvl1pPr>
              <a:defRPr sz="1400" i="1">
                <a:solidFill>
                  <a:schemeClr val="tx1">
                    <a:lumMod val="75000"/>
                    <a:lumOff val="25000"/>
                  </a:schemeClr>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endParaRPr lang="en-AU" dirty="0"/>
          </a:p>
        </p:txBody>
      </p:sp>
    </p:spTree>
    <p:extLst>
      <p:ext uri="{BB962C8B-B14F-4D97-AF65-F5344CB8AC3E}">
        <p14:creationId xmlns:p14="http://schemas.microsoft.com/office/powerpoint/2010/main" val="1477625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4F50F-AFE9-9C47-A135-7B53D03F1B8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C6586C6-7B70-6C47-B0AC-FCE5B758E3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C5D7380-FA38-8D41-BDD4-35C8444C928B}"/>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3EFB0850-EB32-634C-A7AC-14CA00B4E2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9F91FF-9C7D-C248-8FFD-BE5C476EF5C9}"/>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852301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51129-B542-B845-803E-9174030FF6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72F364-3151-B54A-9D7B-4DFB0CF2A65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33791C2-4D5D-364C-90BD-9A6E4B3AC2D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11B38EF-A7E6-F04B-86C2-418FAA544831}"/>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6" name="Footer Placeholder 5">
            <a:extLst>
              <a:ext uri="{FF2B5EF4-FFF2-40B4-BE49-F238E27FC236}">
                <a16:creationId xmlns:a16="http://schemas.microsoft.com/office/drawing/2014/main" id="{0A39CE48-238A-5B41-A672-9E452AEAAC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EB91A2-5241-7544-8846-52D5B599D579}"/>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616858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E7B65-9BD4-B143-B75B-95F0AF430BE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95DC8DC-7A2A-584A-BD33-58985695B3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4D8A927-5908-A047-915B-5EBA8DC0ED8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8A4BCFF-8410-AB44-B08F-CA8793F534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1E12852-F08C-F142-BF96-68A23A672A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ED6C074-F679-4149-B195-F1E088ABA7EC}"/>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8" name="Footer Placeholder 7">
            <a:extLst>
              <a:ext uri="{FF2B5EF4-FFF2-40B4-BE49-F238E27FC236}">
                <a16:creationId xmlns:a16="http://schemas.microsoft.com/office/drawing/2014/main" id="{8779252E-3B20-5C43-ABB5-C2190BB18C0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0076E6A-7D3C-A747-9C40-BD806A12E542}"/>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2349164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159C4-2C51-7746-8599-B84368D8238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DCACE41-43B7-E84B-AB19-9D83E7BDF556}"/>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4" name="Footer Placeholder 3">
            <a:extLst>
              <a:ext uri="{FF2B5EF4-FFF2-40B4-BE49-F238E27FC236}">
                <a16:creationId xmlns:a16="http://schemas.microsoft.com/office/drawing/2014/main" id="{F165F53D-45BA-2D47-889B-5B530069138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AAC5E49-FA59-C147-9AB5-C9E3B982C9F8}"/>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2233605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FAFD41-424E-1846-B8BF-67EF16A69F4F}"/>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3" name="Footer Placeholder 2">
            <a:extLst>
              <a:ext uri="{FF2B5EF4-FFF2-40B4-BE49-F238E27FC236}">
                <a16:creationId xmlns:a16="http://schemas.microsoft.com/office/drawing/2014/main" id="{CBB3B46B-69AE-3441-851D-5ECEBDE0DA7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D121D23-376A-B04F-87F4-875891F771F8}"/>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630877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83786-C2E3-574B-8DA7-28F91F9F4C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A48368-18B3-7C48-B36A-B6F3C87031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8128FEA-1832-4244-AD1A-9F14B00D1C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7E0FA5-FAB6-0043-91B7-8963AFD7E061}"/>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6" name="Footer Placeholder 5">
            <a:extLst>
              <a:ext uri="{FF2B5EF4-FFF2-40B4-BE49-F238E27FC236}">
                <a16:creationId xmlns:a16="http://schemas.microsoft.com/office/drawing/2014/main" id="{D08327DE-FAF2-C34A-BDFE-FE132B6CFE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858F51-328C-7349-847F-B2FB4578CA13}"/>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3616363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E6B27-B63E-AE48-902D-7244F3392A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A777494-E0E5-DE43-B754-AB97578DE1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926E82B-99BF-DE4D-BA80-F6C38447F6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DB14EC-A16B-5847-9E9E-97C445ECD6FD}"/>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6" name="Footer Placeholder 5">
            <a:extLst>
              <a:ext uri="{FF2B5EF4-FFF2-40B4-BE49-F238E27FC236}">
                <a16:creationId xmlns:a16="http://schemas.microsoft.com/office/drawing/2014/main" id="{7427A779-D97A-6E43-A260-68906DB502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39EE51-0BC0-B043-9AB0-571BE8A6E891}"/>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5399318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jp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4">
            <a:alphaModFix amt="20000"/>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360D7B-9197-AA43-9CD1-F058A2A7D5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6F8D0E4-E272-BF41-A473-03CFF9FE84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5B5BD-F31F-0E4B-9051-BF6E6763E0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CE0C1533-8B51-B047-9CBC-88D6401E69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DC19450-D38E-1840-8507-246AE1AB9D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503F98-6F2A-8848-9747-CD3C0AC3E447}" type="slidenum">
              <a:rPr lang="en-US" smtClean="0"/>
              <a:t>‹#›</a:t>
            </a:fld>
            <a:endParaRPr lang="en-US"/>
          </a:p>
        </p:txBody>
      </p:sp>
    </p:spTree>
    <p:extLst>
      <p:ext uri="{BB962C8B-B14F-4D97-AF65-F5344CB8AC3E}">
        <p14:creationId xmlns:p14="http://schemas.microsoft.com/office/powerpoint/2010/main" val="2019877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15.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1.jpeg"/><Relationship Id="rId1" Type="http://schemas.openxmlformats.org/officeDocument/2006/relationships/slideLayout" Target="../slideLayouts/slideLayout16.xml"/><Relationship Id="rId5" Type="http://schemas.openxmlformats.org/officeDocument/2006/relationships/image" Target="../media/image23.jpeg"/><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3.png"/><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25559-8725-7046-A660-11E8201E9411}"/>
              </a:ext>
            </a:extLst>
          </p:cNvPr>
          <p:cNvSpPr>
            <a:spLocks noGrp="1"/>
          </p:cNvSpPr>
          <p:nvPr>
            <p:ph type="ctrTitle"/>
          </p:nvPr>
        </p:nvSpPr>
        <p:spPr/>
        <p:txBody>
          <a:bodyPr/>
          <a:lstStyle/>
          <a:p>
            <a:r>
              <a:rPr lang="en-US" b="1" dirty="0">
                <a:solidFill>
                  <a:schemeClr val="tx2">
                    <a:lumMod val="60000"/>
                    <a:lumOff val="40000"/>
                  </a:schemeClr>
                </a:solidFill>
                <a:latin typeface="Arial" panose="020B0604020202020204" pitchFamily="34" charset="0"/>
                <a:cs typeface="Arial" panose="020B0604020202020204" pitchFamily="34" charset="0"/>
              </a:rPr>
              <a:t>ABOUT US</a:t>
            </a:r>
            <a:endParaRPr lang="en-US"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B8FC64DD-11A6-DE4C-949B-173EB6A77B8B}"/>
              </a:ext>
            </a:extLst>
          </p:cNvPr>
          <p:cNvSpPr>
            <a:spLocks noGrp="1"/>
          </p:cNvSpPr>
          <p:nvPr>
            <p:ph type="subTitle" idx="1"/>
          </p:nvPr>
        </p:nvSpPr>
        <p:spPr/>
        <p:txBody>
          <a:bodyPr>
            <a:normAutofit/>
          </a:bodyPr>
          <a:lstStyle/>
          <a:p>
            <a:r>
              <a:rPr lang="en-US" sz="1600" dirty="0">
                <a:solidFill>
                  <a:schemeClr val="tx2">
                    <a:lumMod val="60000"/>
                    <a:lumOff val="40000"/>
                  </a:schemeClr>
                </a:solidFill>
                <a:latin typeface="Arial" panose="020B0604020202020204" pitchFamily="34" charset="0"/>
                <a:cs typeface="Arial" panose="020B0604020202020204" pitchFamily="34" charset="0"/>
              </a:rPr>
              <a:t>SMART SLIDE 2.0</a:t>
            </a:r>
          </a:p>
        </p:txBody>
      </p:sp>
      <p:sp>
        <p:nvSpPr>
          <p:cNvPr id="4" name="Arrow: Chevron 3">
            <a:extLst>
              <a:ext uri="{FF2B5EF4-FFF2-40B4-BE49-F238E27FC236}">
                <a16:creationId xmlns:a16="http://schemas.microsoft.com/office/drawing/2014/main" id="{0DDACB65-3A77-4036-85E2-1A09B48890B7}"/>
              </a:ext>
            </a:extLst>
          </p:cNvPr>
          <p:cNvSpPr/>
          <p:nvPr/>
        </p:nvSpPr>
        <p:spPr>
          <a:xfrm>
            <a:off x="-1390388" y="0"/>
            <a:ext cx="4045906" cy="5622903"/>
          </a:xfrm>
          <a:prstGeom prst="chevron">
            <a:avLst>
              <a:gd name="adj" fmla="val 65534"/>
            </a:avLst>
          </a:prstGeom>
          <a:gradFill flip="none" rotWithShape="1">
            <a:gsLst>
              <a:gs pos="0">
                <a:schemeClr val="accent1"/>
              </a:gs>
              <a:gs pos="100000">
                <a:schemeClr val="accent2">
                  <a:lumMod val="7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5" name="Arrow: Chevron 4">
            <a:extLst>
              <a:ext uri="{FF2B5EF4-FFF2-40B4-BE49-F238E27FC236}">
                <a16:creationId xmlns:a16="http://schemas.microsoft.com/office/drawing/2014/main" id="{0CFB8851-A3D7-413F-A1A3-30A3DB0087E0}"/>
              </a:ext>
            </a:extLst>
          </p:cNvPr>
          <p:cNvSpPr/>
          <p:nvPr/>
        </p:nvSpPr>
        <p:spPr>
          <a:xfrm flipH="1">
            <a:off x="9536483" y="1352227"/>
            <a:ext cx="4045905" cy="5622903"/>
          </a:xfrm>
          <a:prstGeom prst="chevron">
            <a:avLst>
              <a:gd name="adj" fmla="val 65534"/>
            </a:avLst>
          </a:prstGeom>
          <a:gradFill flip="none" rotWithShape="1">
            <a:gsLst>
              <a:gs pos="0">
                <a:schemeClr val="accent6"/>
              </a:gs>
              <a:gs pos="100000">
                <a:schemeClr val="accent5"/>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6" name="Rectangle 5">
            <a:extLst>
              <a:ext uri="{FF2B5EF4-FFF2-40B4-BE49-F238E27FC236}">
                <a16:creationId xmlns:a16="http://schemas.microsoft.com/office/drawing/2014/main" id="{DC979FBB-BF1B-4E9E-908F-78B47088E3A7}"/>
              </a:ext>
            </a:extLst>
          </p:cNvPr>
          <p:cNvSpPr/>
          <p:nvPr/>
        </p:nvSpPr>
        <p:spPr>
          <a:xfrm>
            <a:off x="5559574" y="4986818"/>
            <a:ext cx="1272170" cy="1272170"/>
          </a:xfrm>
          <a:prstGeom prst="rect">
            <a:avLst/>
          </a:prstGeom>
          <a:blipFill>
            <a:blip r:embed="rId2" cstate="hqprint">
              <a:duotone>
                <a:prstClr val="black"/>
                <a:schemeClr val="accent2">
                  <a:tint val="45000"/>
                  <a:satMod val="400000"/>
                </a:schemeClr>
              </a:duotone>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363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8400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decel="8400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1+#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53" presetClass="entr" presetSubtype="16"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500" fill="hold"/>
                                        <p:tgtEl>
                                          <p:spTgt spid="6"/>
                                        </p:tgtEl>
                                        <p:attrNameLst>
                                          <p:attrName>ppt_w</p:attrName>
                                        </p:attrNameLst>
                                      </p:cBhvr>
                                      <p:tavLst>
                                        <p:tav tm="0">
                                          <p:val>
                                            <p:fltVal val="0"/>
                                          </p:val>
                                        </p:tav>
                                        <p:tav tm="100000">
                                          <p:val>
                                            <p:strVal val="#ppt_w"/>
                                          </p:val>
                                        </p:tav>
                                      </p:tavLst>
                                    </p:anim>
                                    <p:anim calcmode="lin" valueType="num">
                                      <p:cBhvr>
                                        <p:cTn id="17" dur="500" fill="hold"/>
                                        <p:tgtEl>
                                          <p:spTgt spid="6"/>
                                        </p:tgtEl>
                                        <p:attrNameLst>
                                          <p:attrName>ppt_h</p:attrName>
                                        </p:attrNameLst>
                                      </p:cBhvr>
                                      <p:tavLst>
                                        <p:tav tm="0">
                                          <p:val>
                                            <p:fltVal val="0"/>
                                          </p:val>
                                        </p:tav>
                                        <p:tav tm="100000">
                                          <p:val>
                                            <p:strVal val="#ppt_h"/>
                                          </p:val>
                                        </p:tav>
                                      </p:tavLst>
                                    </p:anim>
                                    <p:animEffect transition="in" filter="fade">
                                      <p:cBhvr>
                                        <p:cTn id="18" dur="500"/>
                                        <p:tgtEl>
                                          <p:spTgt spid="6"/>
                                        </p:tgtEl>
                                      </p:cBhvr>
                                    </p:animEffect>
                                  </p:childTnLst>
                                </p:cTn>
                              </p:par>
                            </p:childTnLst>
                          </p:cTn>
                        </p:par>
                        <p:par>
                          <p:cTn id="19" fill="hold">
                            <p:stCondLst>
                              <p:cond delay="1000"/>
                            </p:stCondLst>
                            <p:childTnLst>
                              <p:par>
                                <p:cTn id="20" presetID="2" presetClass="entr" presetSubtype="1" decel="92000"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500" fill="hold"/>
                                        <p:tgtEl>
                                          <p:spTgt spid="2"/>
                                        </p:tgtEl>
                                        <p:attrNameLst>
                                          <p:attrName>ppt_x</p:attrName>
                                        </p:attrNameLst>
                                      </p:cBhvr>
                                      <p:tavLst>
                                        <p:tav tm="0">
                                          <p:val>
                                            <p:strVal val="#ppt_x"/>
                                          </p:val>
                                        </p:tav>
                                        <p:tav tm="100000">
                                          <p:val>
                                            <p:strVal val="#ppt_x"/>
                                          </p:val>
                                        </p:tav>
                                      </p:tavLst>
                                    </p:anim>
                                    <p:anim calcmode="lin" valueType="num">
                                      <p:cBhvr additive="base">
                                        <p:cTn id="23" dur="500" fill="hold"/>
                                        <p:tgtEl>
                                          <p:spTgt spid="2"/>
                                        </p:tgtEl>
                                        <p:attrNameLst>
                                          <p:attrName>ppt_y</p:attrName>
                                        </p:attrNameLst>
                                      </p:cBhvr>
                                      <p:tavLst>
                                        <p:tav tm="0">
                                          <p:val>
                                            <p:strVal val="0-#ppt_h/2"/>
                                          </p:val>
                                        </p:tav>
                                        <p:tav tm="100000">
                                          <p:val>
                                            <p:strVal val="#ppt_y"/>
                                          </p:val>
                                        </p:tav>
                                      </p:tavLst>
                                    </p:anim>
                                  </p:childTnLst>
                                </p:cTn>
                              </p:par>
                              <p:par>
                                <p:cTn id="24" presetID="2" presetClass="entr" presetSubtype="4" decel="92000" fill="hold" grpId="0" nodeType="withEffect">
                                  <p:stCondLst>
                                    <p:cond delay="0"/>
                                  </p:stCondLst>
                                  <p:childTnLst>
                                    <p:set>
                                      <p:cBhvr>
                                        <p:cTn id="25" dur="1" fill="hold">
                                          <p:stCondLst>
                                            <p:cond delay="0"/>
                                          </p:stCondLst>
                                        </p:cTn>
                                        <p:tgtEl>
                                          <p:spTgt spid="3">
                                            <p:txEl>
                                              <p:pRg st="0" end="0"/>
                                            </p:txEl>
                                          </p:spTgt>
                                        </p:tgtEl>
                                        <p:attrNameLst>
                                          <p:attrName>style.visibility</p:attrName>
                                        </p:attrNameLst>
                                      </p:cBhvr>
                                      <p:to>
                                        <p:strVal val="visible"/>
                                      </p:to>
                                    </p:set>
                                    <p:anim calcmode="lin" valueType="num">
                                      <p:cBhvr additive="base">
                                        <p:cTn id="26"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P spid="5" grpId="0" animBg="1"/>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Placeholder 29">
            <a:extLst>
              <a:ext uri="{FF2B5EF4-FFF2-40B4-BE49-F238E27FC236}">
                <a16:creationId xmlns:a16="http://schemas.microsoft.com/office/drawing/2014/main" id="{08BCE691-7042-9548-BDBF-AE7439FCCE77}"/>
              </a:ext>
            </a:extLst>
          </p:cNvPr>
          <p:cNvPicPr>
            <a:picLocks noGrp="1" noChangeAspect="1"/>
          </p:cNvPicPr>
          <p:nvPr>
            <p:ph type="pic" sz="quarter" idx="10"/>
          </p:nvPr>
        </p:nvPicPr>
        <p:blipFill>
          <a:blip r:embed="rId2"/>
          <a:srcRect t="12624" b="12624"/>
          <a:stretch>
            <a:fillRect/>
          </a:stretch>
        </p:blipFill>
        <p:spPr/>
      </p:pic>
      <p:sp>
        <p:nvSpPr>
          <p:cNvPr id="14" name="TextBox 13">
            <a:extLst>
              <a:ext uri="{FF2B5EF4-FFF2-40B4-BE49-F238E27FC236}">
                <a16:creationId xmlns:a16="http://schemas.microsoft.com/office/drawing/2014/main" id="{C2E9CA1B-22A3-0F40-829D-C11110DCE36C}"/>
              </a:ext>
            </a:extLst>
          </p:cNvPr>
          <p:cNvSpPr txBox="1">
            <a:spLocks noChangeArrowheads="1"/>
          </p:cNvSpPr>
          <p:nvPr/>
        </p:nvSpPr>
        <p:spPr bwMode="auto">
          <a:xfrm>
            <a:off x="1562100" y="2765425"/>
            <a:ext cx="4783138" cy="153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30000"/>
              </a:lnSpc>
            </a:pPr>
            <a:r>
              <a:rPr lang="en-US" altLang="en-US" sz="1200">
                <a:solidFill>
                  <a:srgbClr val="FFFFFF"/>
                </a:solidFill>
                <a:latin typeface="Source Sans Pro" panose="020B0503030403020204" pitchFamily="34" charset="0"/>
                <a:ea typeface="Source Sans Pro" panose="020B0503030403020204" pitchFamily="34" charset="0"/>
                <a:cs typeface="Source Sans Pro" panose="020B0503030403020204" pitchFamily="34" charset="0"/>
              </a:rPr>
              <a:t>Truffaut 90’s health goth master cleanse. YOLO Brooklyn cold-pressed, lumbersexual health goth chillwave gastropub fap yr. Selvage bespoke migas, High Life quinoa cardigan meditation photo booth aesthetic. VHS Truffaut tofu Bushwick meh. Truffaut 90’s health goth master cleanse. YOLO Brooklyn cold-pressed, lumbersexual health goth chillwave gastropub fap yr. Selvage bespoke migas.</a:t>
            </a:r>
          </a:p>
        </p:txBody>
      </p:sp>
      <p:sp>
        <p:nvSpPr>
          <p:cNvPr id="15" name="TextBox 14">
            <a:extLst>
              <a:ext uri="{FF2B5EF4-FFF2-40B4-BE49-F238E27FC236}">
                <a16:creationId xmlns:a16="http://schemas.microsoft.com/office/drawing/2014/main" id="{622BA1DA-1147-B846-8EAE-911B5B82D00D}"/>
              </a:ext>
            </a:extLst>
          </p:cNvPr>
          <p:cNvSpPr txBox="1">
            <a:spLocks noChangeArrowheads="1"/>
          </p:cNvSpPr>
          <p:nvPr/>
        </p:nvSpPr>
        <p:spPr bwMode="auto">
          <a:xfrm>
            <a:off x="7383463" y="2765425"/>
            <a:ext cx="2886075" cy="153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30000"/>
              </a:lnSpc>
            </a:pPr>
            <a:r>
              <a:rPr lang="en-US" altLang="en-US" sz="1200" dirty="0">
                <a:solidFill>
                  <a:srgbClr val="FFFFFF"/>
                </a:solidFill>
                <a:latin typeface="Source Sans Pro" panose="020B0503030403020204" pitchFamily="34" charset="0"/>
                <a:ea typeface="Source Sans Pro" panose="020B0503030403020204" pitchFamily="34" charset="0"/>
                <a:cs typeface="Source Sans Pro" panose="020B0503030403020204" pitchFamily="34" charset="0"/>
              </a:rPr>
              <a:t>Truffaut 90’s health goth master cleanse. YOLO Brooklyn cold-pressed, lumbersexual health goth </a:t>
            </a:r>
            <a:r>
              <a:rPr lang="en-US" altLang="en-US" sz="1200" dirty="0" err="1">
                <a:solidFill>
                  <a:srgbClr val="FFFFFF"/>
                </a:solidFill>
                <a:latin typeface="Source Sans Pro" panose="020B0503030403020204" pitchFamily="34" charset="0"/>
                <a:ea typeface="Source Sans Pro" panose="020B0503030403020204" pitchFamily="34" charset="0"/>
                <a:cs typeface="Source Sans Pro" panose="020B0503030403020204" pitchFamily="34" charset="0"/>
              </a:rPr>
              <a:t>chillwave</a:t>
            </a:r>
            <a:r>
              <a:rPr lang="en-US" altLang="en-US" sz="1200" dirty="0">
                <a:solidFill>
                  <a:srgbClr val="FFFFFF"/>
                </a:solidFill>
                <a:latin typeface="Source Sans Pro" panose="020B0503030403020204" pitchFamily="34" charset="0"/>
                <a:ea typeface="Source Sans Pro" panose="020B0503030403020204" pitchFamily="34" charset="0"/>
                <a:cs typeface="Source Sans Pro" panose="020B0503030403020204" pitchFamily="34" charset="0"/>
              </a:rPr>
              <a:t> gastropub fap yr. Selvage bespoke </a:t>
            </a:r>
            <a:r>
              <a:rPr lang="en-US" altLang="en-US" sz="1200" dirty="0" err="1">
                <a:solidFill>
                  <a:srgbClr val="FFFFFF"/>
                </a:solidFill>
                <a:latin typeface="Source Sans Pro" panose="020B0503030403020204" pitchFamily="34" charset="0"/>
                <a:ea typeface="Source Sans Pro" panose="020B0503030403020204" pitchFamily="34" charset="0"/>
                <a:cs typeface="Source Sans Pro" panose="020B0503030403020204" pitchFamily="34" charset="0"/>
              </a:rPr>
              <a:t>migas</a:t>
            </a:r>
            <a:r>
              <a:rPr lang="en-US" altLang="en-US" sz="1200" dirty="0">
                <a:solidFill>
                  <a:srgbClr val="FFFFFF"/>
                </a:solidFill>
                <a:latin typeface="Source Sans Pro" panose="020B0503030403020204" pitchFamily="34" charset="0"/>
                <a:ea typeface="Source Sans Pro" panose="020B0503030403020204" pitchFamily="34" charset="0"/>
                <a:cs typeface="Source Sans Pro" panose="020B0503030403020204" pitchFamily="34" charset="0"/>
              </a:rPr>
              <a:t>, High Life quinoa cardigan meditation photo booth aesthetic. </a:t>
            </a:r>
          </a:p>
        </p:txBody>
      </p:sp>
      <p:pic>
        <p:nvPicPr>
          <p:cNvPr id="9" name="Picture Placeholder 8">
            <a:extLst>
              <a:ext uri="{FF2B5EF4-FFF2-40B4-BE49-F238E27FC236}">
                <a16:creationId xmlns:a16="http://schemas.microsoft.com/office/drawing/2014/main" id="{485190E8-B9AF-584F-940B-229AB037EE9E}"/>
              </a:ext>
            </a:extLst>
          </p:cNvPr>
          <p:cNvPicPr>
            <a:picLocks noGrp="1" noChangeAspect="1"/>
          </p:cNvPicPr>
          <p:nvPr>
            <p:ph type="pic" sz="quarter" idx="11"/>
          </p:nvPr>
        </p:nvPicPr>
        <p:blipFill>
          <a:blip r:embed="rId3" cstate="hqprint">
            <a:extLst>
              <a:ext uri="{28A0092B-C50C-407E-A947-70E740481C1C}">
                <a14:useLocalDpi xmlns:a14="http://schemas.microsoft.com/office/drawing/2010/main"/>
              </a:ext>
            </a:extLst>
          </a:blip>
          <a:srcRect l="4867" r="4867"/>
          <a:stretch>
            <a:fillRect/>
          </a:stretch>
        </p:blipFill>
        <p:spPr bwMode="auto">
          <a:xfrm>
            <a:off x="1643063" y="4535488"/>
            <a:ext cx="2212975" cy="2322512"/>
          </a:xfrm>
          <a:blipFill dpi="0" rotWithShape="0">
            <a:blip r:embed="rId4"/>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pic>
        <p:nvPicPr>
          <p:cNvPr id="38" name="Picture Placeholder 37">
            <a:extLst>
              <a:ext uri="{FF2B5EF4-FFF2-40B4-BE49-F238E27FC236}">
                <a16:creationId xmlns:a16="http://schemas.microsoft.com/office/drawing/2014/main" id="{4B267935-9A08-5F46-9152-360D7A54832A}"/>
              </a:ext>
            </a:extLst>
          </p:cNvPr>
          <p:cNvPicPr>
            <a:picLocks noGrp="1" noChangeAspect="1"/>
          </p:cNvPicPr>
          <p:nvPr>
            <p:ph type="pic" sz="quarter" idx="12"/>
          </p:nvPr>
        </p:nvPicPr>
        <p:blipFill>
          <a:blip r:embed="rId5" cstate="hqprint">
            <a:extLst>
              <a:ext uri="{28A0092B-C50C-407E-A947-70E740481C1C}">
                <a14:useLocalDpi xmlns:a14="http://schemas.microsoft.com/office/drawing/2010/main"/>
              </a:ext>
            </a:extLst>
          </a:blip>
          <a:srcRect l="16872" r="16872"/>
          <a:stretch>
            <a:fillRect/>
          </a:stretch>
        </p:blipFill>
        <p:spPr/>
      </p:pic>
      <p:sp>
        <p:nvSpPr>
          <p:cNvPr id="13" name="Title 1">
            <a:extLst>
              <a:ext uri="{FF2B5EF4-FFF2-40B4-BE49-F238E27FC236}">
                <a16:creationId xmlns:a16="http://schemas.microsoft.com/office/drawing/2014/main" id="{04BA7DF4-FF6B-434E-9BE6-6711395B3E79}"/>
              </a:ext>
            </a:extLst>
          </p:cNvPr>
          <p:cNvSpPr txBox="1">
            <a:spLocks/>
          </p:cNvSpPr>
          <p:nvPr/>
        </p:nvSpPr>
        <p:spPr>
          <a:xfrm>
            <a:off x="1612900" y="898525"/>
            <a:ext cx="7575550" cy="1866900"/>
          </a:xfrm>
          <a:prstGeom prst="rect">
            <a:avLst/>
          </a:prstGeom>
        </p:spPr>
        <p:txBody>
          <a:bodyPr/>
          <a:lstStyle>
            <a:lvl1pPr algn="ctr" defTabSz="914400" rtl="0" eaLnBrk="1" latinLnBrk="0" hangingPunct="1">
              <a:lnSpc>
                <a:spcPct val="90000"/>
              </a:lnSpc>
              <a:spcBef>
                <a:spcPct val="0"/>
              </a:spcBef>
              <a:buNone/>
              <a:defRPr sz="4000" b="1" i="0" kern="1200">
                <a:solidFill>
                  <a:schemeClr val="tx1"/>
                </a:solidFill>
                <a:latin typeface="Source Sans Pro Black" charset="0"/>
                <a:ea typeface="Source Sans Pro Black" charset="0"/>
                <a:cs typeface="Source Sans Pro Black" charset="0"/>
              </a:defRPr>
            </a:lvl1pPr>
          </a:lstStyle>
          <a:p>
            <a:pPr algn="l" fontAlgn="auto">
              <a:spcAft>
                <a:spcPts val="0"/>
              </a:spcAft>
              <a:defRPr/>
            </a:pPr>
            <a:r>
              <a:rPr lang="en-US" sz="13800" dirty="0">
                <a:solidFill>
                  <a:schemeClr val="bg1"/>
                </a:solidFill>
              </a:rPr>
              <a:t>A B O U T</a:t>
            </a:r>
          </a:p>
        </p:txBody>
      </p:sp>
      <p:pic>
        <p:nvPicPr>
          <p:cNvPr id="49" name="Picture Placeholder 48">
            <a:extLst>
              <a:ext uri="{FF2B5EF4-FFF2-40B4-BE49-F238E27FC236}">
                <a16:creationId xmlns:a16="http://schemas.microsoft.com/office/drawing/2014/main" id="{1C77DFA5-9EBA-824F-A76E-7E6D75F262A8}"/>
              </a:ext>
            </a:extLst>
          </p:cNvPr>
          <p:cNvPicPr>
            <a:picLocks noGrp="1" noChangeAspect="1"/>
          </p:cNvPicPr>
          <p:nvPr>
            <p:ph type="pic" sz="quarter" idx="13"/>
          </p:nvPr>
        </p:nvPicPr>
        <p:blipFill>
          <a:blip r:embed="rId6" cstate="hqprint">
            <a:extLst>
              <a:ext uri="{28A0092B-C50C-407E-A947-70E740481C1C}">
                <a14:useLocalDpi xmlns:a14="http://schemas.microsoft.com/office/drawing/2010/main"/>
              </a:ext>
            </a:extLst>
          </a:blip>
          <a:srcRect t="21945" b="21945"/>
          <a:stretch>
            <a:fillRect/>
          </a:stretch>
        </p:blipFill>
        <p:spPr/>
      </p:pic>
    </p:spTree>
    <p:extLst>
      <p:ext uri="{BB962C8B-B14F-4D97-AF65-F5344CB8AC3E}">
        <p14:creationId xmlns:p14="http://schemas.microsoft.com/office/powerpoint/2010/main" val="11812183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 presetClass="entr" presetSubtype="4" decel="76000"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250" fill="hold"/>
                                        <p:tgtEl>
                                          <p:spTgt spid="13"/>
                                        </p:tgtEl>
                                        <p:attrNameLst>
                                          <p:attrName>ppt_x</p:attrName>
                                        </p:attrNameLst>
                                      </p:cBhvr>
                                      <p:tavLst>
                                        <p:tav tm="0">
                                          <p:val>
                                            <p:strVal val="0-#ppt_w/2"/>
                                          </p:val>
                                        </p:tav>
                                        <p:tav tm="100000">
                                          <p:val>
                                            <p:strVal val="#ppt_x"/>
                                          </p:val>
                                        </p:tav>
                                      </p:tavLst>
                                    </p:anim>
                                    <p:anim calcmode="lin" valueType="num">
                                      <p:cBhvr additive="base">
                                        <p:cTn id="13" dur="250" fill="hold"/>
                                        <p:tgtEl>
                                          <p:spTgt spid="13"/>
                                        </p:tgtEl>
                                        <p:attrNameLst>
                                          <p:attrName>ppt_y</p:attrName>
                                        </p:attrNameLst>
                                      </p:cBhvr>
                                      <p:tavLst>
                                        <p:tav tm="0">
                                          <p:val>
                                            <p:strVal val="#ppt_y"/>
                                          </p:val>
                                        </p:tav>
                                        <p:tav tm="100000">
                                          <p:val>
                                            <p:strVal val="#ppt_y"/>
                                          </p:val>
                                        </p:tav>
                                      </p:tavLst>
                                    </p:anim>
                                  </p:childTnLst>
                                </p:cTn>
                              </p:par>
                            </p:childTnLst>
                          </p:cTn>
                        </p:par>
                        <p:par>
                          <p:cTn id="14" fill="hold">
                            <p:stCondLst>
                              <p:cond delay="750"/>
                            </p:stCondLst>
                            <p:childTnLst>
                              <p:par>
                                <p:cTn id="15" presetID="2" presetClass="entr" presetSubtype="8" fill="hold" grpId="0"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250" fill="hold"/>
                                        <p:tgtEl>
                                          <p:spTgt spid="14"/>
                                        </p:tgtEl>
                                        <p:attrNameLst>
                                          <p:attrName>ppt_x</p:attrName>
                                        </p:attrNameLst>
                                      </p:cBhvr>
                                      <p:tavLst>
                                        <p:tav tm="0">
                                          <p:val>
                                            <p:strVal val="0-#ppt_w/2"/>
                                          </p:val>
                                        </p:tav>
                                        <p:tav tm="100000">
                                          <p:val>
                                            <p:strVal val="#ppt_x"/>
                                          </p:val>
                                        </p:tav>
                                      </p:tavLst>
                                    </p:anim>
                                    <p:anim calcmode="lin" valueType="num">
                                      <p:cBhvr additive="base">
                                        <p:cTn id="18" dur="250" fill="hold"/>
                                        <p:tgtEl>
                                          <p:spTgt spid="14"/>
                                        </p:tgtEl>
                                        <p:attrNameLst>
                                          <p:attrName>ppt_y</p:attrName>
                                        </p:attrNameLst>
                                      </p:cBhvr>
                                      <p:tavLst>
                                        <p:tav tm="0">
                                          <p:val>
                                            <p:strVal val="#ppt_y"/>
                                          </p:val>
                                        </p:tav>
                                        <p:tav tm="100000">
                                          <p:val>
                                            <p:strVal val="#ppt_y"/>
                                          </p:val>
                                        </p:tav>
                                      </p:tavLst>
                                    </p:anim>
                                  </p:childTnLst>
                                </p:cTn>
                              </p:par>
                            </p:childTnLst>
                          </p:cTn>
                        </p:par>
                        <p:par>
                          <p:cTn id="19" fill="hold">
                            <p:stCondLst>
                              <p:cond delay="1000"/>
                            </p:stCondLst>
                            <p:childTnLst>
                              <p:par>
                                <p:cTn id="20" presetID="2" presetClass="entr" presetSubtype="2" fill="hold" grpId="0"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250" fill="hold"/>
                                        <p:tgtEl>
                                          <p:spTgt spid="15"/>
                                        </p:tgtEl>
                                        <p:attrNameLst>
                                          <p:attrName>ppt_x</p:attrName>
                                        </p:attrNameLst>
                                      </p:cBhvr>
                                      <p:tavLst>
                                        <p:tav tm="0">
                                          <p:val>
                                            <p:strVal val="1+#ppt_w/2"/>
                                          </p:val>
                                        </p:tav>
                                        <p:tav tm="100000">
                                          <p:val>
                                            <p:strVal val="#ppt_x"/>
                                          </p:val>
                                        </p:tav>
                                      </p:tavLst>
                                    </p:anim>
                                    <p:anim calcmode="lin" valueType="num">
                                      <p:cBhvr additive="base">
                                        <p:cTn id="23" dur="250" fill="hold"/>
                                        <p:tgtEl>
                                          <p:spTgt spid="15"/>
                                        </p:tgtEl>
                                        <p:attrNameLst>
                                          <p:attrName>ppt_y</p:attrName>
                                        </p:attrNameLst>
                                      </p:cBhvr>
                                      <p:tavLst>
                                        <p:tav tm="0">
                                          <p:val>
                                            <p:strVal val="#ppt_y"/>
                                          </p:val>
                                        </p:tav>
                                        <p:tav tm="100000">
                                          <p:val>
                                            <p:strVal val="#ppt_y"/>
                                          </p:val>
                                        </p:tav>
                                      </p:tavLst>
                                    </p:anim>
                                  </p:childTnLst>
                                </p:cTn>
                              </p:par>
                            </p:childTnLst>
                          </p:cTn>
                        </p:par>
                        <p:par>
                          <p:cTn id="24" fill="hold">
                            <p:stCondLst>
                              <p:cond delay="1250"/>
                            </p:stCondLst>
                            <p:childTnLst>
                              <p:par>
                                <p:cTn id="25" presetID="2" presetClass="entr" presetSubtype="2" fill="hold" nodeType="afterEffect">
                                  <p:stCondLst>
                                    <p:cond delay="0"/>
                                  </p:stCondLst>
                                  <p:childTnLst>
                                    <p:set>
                                      <p:cBhvr>
                                        <p:cTn id="26" dur="1" fill="hold">
                                          <p:stCondLst>
                                            <p:cond delay="0"/>
                                          </p:stCondLst>
                                        </p:cTn>
                                        <p:tgtEl>
                                          <p:spTgt spid="38"/>
                                        </p:tgtEl>
                                        <p:attrNameLst>
                                          <p:attrName>style.visibility</p:attrName>
                                        </p:attrNameLst>
                                      </p:cBhvr>
                                      <p:to>
                                        <p:strVal val="visible"/>
                                      </p:to>
                                    </p:set>
                                    <p:anim calcmode="lin" valueType="num">
                                      <p:cBhvr additive="base">
                                        <p:cTn id="27" dur="250" fill="hold"/>
                                        <p:tgtEl>
                                          <p:spTgt spid="38"/>
                                        </p:tgtEl>
                                        <p:attrNameLst>
                                          <p:attrName>ppt_x</p:attrName>
                                        </p:attrNameLst>
                                      </p:cBhvr>
                                      <p:tavLst>
                                        <p:tav tm="0">
                                          <p:val>
                                            <p:strVal val="1+#ppt_w/2"/>
                                          </p:val>
                                        </p:tav>
                                        <p:tav tm="100000">
                                          <p:val>
                                            <p:strVal val="#ppt_x"/>
                                          </p:val>
                                        </p:tav>
                                      </p:tavLst>
                                    </p:anim>
                                    <p:anim calcmode="lin" valueType="num">
                                      <p:cBhvr additive="base">
                                        <p:cTn id="28" dur="250" fill="hold"/>
                                        <p:tgtEl>
                                          <p:spTgt spid="38"/>
                                        </p:tgtEl>
                                        <p:attrNameLst>
                                          <p:attrName>ppt_y</p:attrName>
                                        </p:attrNameLst>
                                      </p:cBhvr>
                                      <p:tavLst>
                                        <p:tav tm="0">
                                          <p:val>
                                            <p:strVal val="#ppt_y"/>
                                          </p:val>
                                        </p:tav>
                                        <p:tav tm="100000">
                                          <p:val>
                                            <p:strVal val="#ppt_y"/>
                                          </p:val>
                                        </p:tav>
                                      </p:tavLst>
                                    </p:anim>
                                  </p:childTnLst>
                                </p:cTn>
                              </p:par>
                            </p:childTnLst>
                          </p:cTn>
                        </p:par>
                        <p:par>
                          <p:cTn id="29" fill="hold">
                            <p:stCondLst>
                              <p:cond delay="1500"/>
                            </p:stCondLst>
                            <p:childTnLst>
                              <p:par>
                                <p:cTn id="30" presetID="2" presetClass="entr" presetSubtype="8" fill="hold" nodeType="after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250" fill="hold"/>
                                        <p:tgtEl>
                                          <p:spTgt spid="9"/>
                                        </p:tgtEl>
                                        <p:attrNameLst>
                                          <p:attrName>ppt_x</p:attrName>
                                        </p:attrNameLst>
                                      </p:cBhvr>
                                      <p:tavLst>
                                        <p:tav tm="0">
                                          <p:val>
                                            <p:strVal val="0-#ppt_w/2"/>
                                          </p:val>
                                        </p:tav>
                                        <p:tav tm="100000">
                                          <p:val>
                                            <p:strVal val="#ppt_x"/>
                                          </p:val>
                                        </p:tav>
                                      </p:tavLst>
                                    </p:anim>
                                    <p:anim calcmode="lin" valueType="num">
                                      <p:cBhvr additive="base">
                                        <p:cTn id="33" dur="250" fill="hold"/>
                                        <p:tgtEl>
                                          <p:spTgt spid="9"/>
                                        </p:tgtEl>
                                        <p:attrNameLst>
                                          <p:attrName>ppt_y</p:attrName>
                                        </p:attrNameLst>
                                      </p:cBhvr>
                                      <p:tavLst>
                                        <p:tav tm="0">
                                          <p:val>
                                            <p:strVal val="#ppt_y"/>
                                          </p:val>
                                        </p:tav>
                                        <p:tav tm="100000">
                                          <p:val>
                                            <p:strVal val="#ppt_y"/>
                                          </p:val>
                                        </p:tav>
                                      </p:tavLst>
                                    </p:anim>
                                  </p:childTnLst>
                                </p:cTn>
                              </p:par>
                            </p:childTnLst>
                          </p:cTn>
                        </p:par>
                        <p:par>
                          <p:cTn id="34" fill="hold">
                            <p:stCondLst>
                              <p:cond delay="1750"/>
                            </p:stCondLst>
                            <p:childTnLst>
                              <p:par>
                                <p:cTn id="35" presetID="2" presetClass="entr" presetSubtype="2" fill="hold" nodeType="afterEffect">
                                  <p:stCondLst>
                                    <p:cond delay="0"/>
                                  </p:stCondLst>
                                  <p:childTnLst>
                                    <p:set>
                                      <p:cBhvr>
                                        <p:cTn id="36" dur="1" fill="hold">
                                          <p:stCondLst>
                                            <p:cond delay="0"/>
                                          </p:stCondLst>
                                        </p:cTn>
                                        <p:tgtEl>
                                          <p:spTgt spid="49"/>
                                        </p:tgtEl>
                                        <p:attrNameLst>
                                          <p:attrName>style.visibility</p:attrName>
                                        </p:attrNameLst>
                                      </p:cBhvr>
                                      <p:to>
                                        <p:strVal val="visible"/>
                                      </p:to>
                                    </p:set>
                                    <p:anim calcmode="lin" valueType="num">
                                      <p:cBhvr additive="base">
                                        <p:cTn id="37" dur="250" fill="hold"/>
                                        <p:tgtEl>
                                          <p:spTgt spid="49"/>
                                        </p:tgtEl>
                                        <p:attrNameLst>
                                          <p:attrName>ppt_x</p:attrName>
                                        </p:attrNameLst>
                                      </p:cBhvr>
                                      <p:tavLst>
                                        <p:tav tm="0">
                                          <p:val>
                                            <p:strVal val="1+#ppt_w/2"/>
                                          </p:val>
                                        </p:tav>
                                        <p:tav tm="100000">
                                          <p:val>
                                            <p:strVal val="#ppt_x"/>
                                          </p:val>
                                        </p:tav>
                                      </p:tavLst>
                                    </p:anim>
                                    <p:anim calcmode="lin" valueType="num">
                                      <p:cBhvr additive="base">
                                        <p:cTn id="38" dur="250" fill="hold"/>
                                        <p:tgtEl>
                                          <p:spTgt spid="4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a:extLst>
              <a:ext uri="{FF2B5EF4-FFF2-40B4-BE49-F238E27FC236}">
                <a16:creationId xmlns:a16="http://schemas.microsoft.com/office/drawing/2014/main" id="{5FC03285-B5BF-374D-9E8B-D276C958562E}"/>
              </a:ext>
            </a:extLst>
          </p:cNvPr>
          <p:cNvSpPr txBox="1">
            <a:spLocks/>
          </p:cNvSpPr>
          <p:nvPr/>
        </p:nvSpPr>
        <p:spPr bwMode="auto">
          <a:xfrm rot="-5400000">
            <a:off x="1544638" y="1435100"/>
            <a:ext cx="2979737" cy="69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4800" b="1"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.ABOUT</a:t>
            </a:r>
          </a:p>
        </p:txBody>
      </p:sp>
      <p:sp>
        <p:nvSpPr>
          <p:cNvPr id="20" name="Title 1">
            <a:extLst>
              <a:ext uri="{FF2B5EF4-FFF2-40B4-BE49-F238E27FC236}">
                <a16:creationId xmlns:a16="http://schemas.microsoft.com/office/drawing/2014/main" id="{7FBB985B-B2E4-B645-9C2A-6AE4B74EAC11}"/>
              </a:ext>
            </a:extLst>
          </p:cNvPr>
          <p:cNvSpPr txBox="1">
            <a:spLocks/>
          </p:cNvSpPr>
          <p:nvPr/>
        </p:nvSpPr>
        <p:spPr bwMode="auto">
          <a:xfrm>
            <a:off x="4975225" y="4149725"/>
            <a:ext cx="3692525" cy="147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3200"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COMPETENTLY</a:t>
            </a:r>
          </a:p>
          <a:p>
            <a:pPr>
              <a:lnSpc>
                <a:spcPct val="90000"/>
              </a:lnSpc>
            </a:pPr>
            <a:r>
              <a:rPr lang="en-US" altLang="en-US" sz="3200"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UNLEASH TEAM</a:t>
            </a:r>
          </a:p>
          <a:p>
            <a:pPr>
              <a:lnSpc>
                <a:spcPct val="90000"/>
              </a:lnSpc>
            </a:pPr>
            <a:r>
              <a:rPr lang="en-US" altLang="en-US" sz="3200"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DRIVEN.</a:t>
            </a:r>
          </a:p>
        </p:txBody>
      </p:sp>
      <p:sp>
        <p:nvSpPr>
          <p:cNvPr id="21" name="TextBox 20">
            <a:extLst>
              <a:ext uri="{FF2B5EF4-FFF2-40B4-BE49-F238E27FC236}">
                <a16:creationId xmlns:a16="http://schemas.microsoft.com/office/drawing/2014/main" id="{EC501EE0-DB01-ED45-B10A-1F3CC772950E}"/>
              </a:ext>
            </a:extLst>
          </p:cNvPr>
          <p:cNvSpPr txBox="1">
            <a:spLocks noChangeArrowheads="1"/>
          </p:cNvSpPr>
          <p:nvPr/>
        </p:nvSpPr>
        <p:spPr bwMode="auto">
          <a:xfrm>
            <a:off x="7475538" y="1239838"/>
            <a:ext cx="3584575" cy="273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30000"/>
              </a:lnSpc>
            </a:pP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Truffaut 90’s health goth master cleanse. YOLO Brooklyn cold-pressed, lumbersexual health goth </a:t>
            </a:r>
            <a:r>
              <a:rPr lang="en-US" altLang="en-US" sz="1200" dirty="0" err="1">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chillwave</a:t>
            </a: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 gastropub fap yr. Selvage bespoke </a:t>
            </a:r>
            <a:r>
              <a:rPr lang="en-US" altLang="en-US" sz="1200" dirty="0" err="1">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migas</a:t>
            </a: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 High Life quinoa cardigan meditation photo booth aesthetic. VHS Truffaut tofu Bushwick meh. Truffaut 90’s health goth master cleanse. YOLO Brooklyn cold-pressed, lumbersexual health goth </a:t>
            </a:r>
            <a:r>
              <a:rPr lang="en-US" altLang="en-US" sz="1200" dirty="0" err="1">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chillwave</a:t>
            </a: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 gastropub fap yr. Selvage bespoke </a:t>
            </a:r>
            <a:r>
              <a:rPr lang="en-US" altLang="en-US" sz="1200" dirty="0" err="1">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migas</a:t>
            </a: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 High Life quinoa cardigan meditation photo booth aesthetic. VHS Truffaut tofu Bushwick meh. </a:t>
            </a:r>
          </a:p>
          <a:p>
            <a:pPr>
              <a:lnSpc>
                <a:spcPct val="130000"/>
              </a:lnSpc>
            </a:pP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 </a:t>
            </a:r>
          </a:p>
        </p:txBody>
      </p:sp>
      <p:sp>
        <p:nvSpPr>
          <p:cNvPr id="36" name="Freeform 3407">
            <a:extLst>
              <a:ext uri="{FF2B5EF4-FFF2-40B4-BE49-F238E27FC236}">
                <a16:creationId xmlns:a16="http://schemas.microsoft.com/office/drawing/2014/main" id="{449CCC43-005E-E441-AD52-5C2727EBFD2D}"/>
              </a:ext>
            </a:extLst>
          </p:cNvPr>
          <p:cNvSpPr>
            <a:spLocks/>
          </p:cNvSpPr>
          <p:nvPr/>
        </p:nvSpPr>
        <p:spPr bwMode="auto">
          <a:xfrm rot="1055973">
            <a:off x="1951038" y="265113"/>
            <a:ext cx="4395787" cy="6711950"/>
          </a:xfrm>
          <a:custGeom>
            <a:avLst/>
            <a:gdLst>
              <a:gd name="T0" fmla="*/ 0 w 634"/>
              <a:gd name="T1" fmla="*/ 968 h 968"/>
              <a:gd name="T2" fmla="*/ 634 w 634"/>
              <a:gd name="T3" fmla="*/ 301 h 968"/>
              <a:gd name="T4" fmla="*/ 0 w 634"/>
              <a:gd name="T5" fmla="*/ 0 h 968"/>
              <a:gd name="T6" fmla="*/ 0 w 634"/>
              <a:gd name="T7" fmla="*/ 968 h 968"/>
            </a:gdLst>
            <a:ahLst/>
            <a:cxnLst>
              <a:cxn ang="0">
                <a:pos x="T0" y="T1"/>
              </a:cxn>
              <a:cxn ang="0">
                <a:pos x="T2" y="T3"/>
              </a:cxn>
              <a:cxn ang="0">
                <a:pos x="T4" y="T5"/>
              </a:cxn>
              <a:cxn ang="0">
                <a:pos x="T6" y="T7"/>
              </a:cxn>
            </a:cxnLst>
            <a:rect l="0" t="0" r="r" b="b"/>
            <a:pathLst>
              <a:path w="634" h="968">
                <a:moveTo>
                  <a:pt x="0" y="968"/>
                </a:moveTo>
                <a:lnTo>
                  <a:pt x="634" y="301"/>
                </a:lnTo>
                <a:lnTo>
                  <a:pt x="0" y="0"/>
                </a:lnTo>
                <a:lnTo>
                  <a:pt x="0" y="968"/>
                </a:lnTo>
                <a:close/>
              </a:path>
            </a:pathLst>
          </a:custGeom>
          <a:noFill/>
          <a:ln w="7938" cap="flat">
            <a:solidFill>
              <a:schemeClr val="accent4">
                <a:alpha val="20000"/>
              </a:schemeClr>
            </a:solidFill>
            <a:prstDash val="solid"/>
            <a:miter lim="800000"/>
            <a:headEnd/>
            <a:tailEnd/>
          </a:ln>
        </p:spPr>
        <p:txBody>
          <a:bodyPr/>
          <a:lstStyle/>
          <a:p>
            <a:pPr fontAlgn="auto">
              <a:spcBef>
                <a:spcPts val="0"/>
              </a:spcBef>
              <a:spcAft>
                <a:spcPts val="0"/>
              </a:spcAft>
              <a:defRPr/>
            </a:pPr>
            <a:endParaRPr lang="en-US">
              <a:latin typeface="+mn-lt"/>
              <a:cs typeface="+mn-cs"/>
            </a:endParaRPr>
          </a:p>
        </p:txBody>
      </p:sp>
      <p:sp>
        <p:nvSpPr>
          <p:cNvPr id="76812" name="Freeform 3407">
            <a:extLst>
              <a:ext uri="{FF2B5EF4-FFF2-40B4-BE49-F238E27FC236}">
                <a16:creationId xmlns:a16="http://schemas.microsoft.com/office/drawing/2014/main" id="{CA63E8EF-E374-164B-A113-E8AF540714AD}"/>
              </a:ext>
            </a:extLst>
          </p:cNvPr>
          <p:cNvSpPr>
            <a:spLocks/>
          </p:cNvSpPr>
          <p:nvPr/>
        </p:nvSpPr>
        <p:spPr bwMode="auto">
          <a:xfrm rot="4522300">
            <a:off x="1817688" y="1411288"/>
            <a:ext cx="3627437" cy="5538787"/>
          </a:xfrm>
          <a:custGeom>
            <a:avLst/>
            <a:gdLst>
              <a:gd name="T0" fmla="*/ 0 w 634"/>
              <a:gd name="T1" fmla="*/ 5538239 h 968"/>
              <a:gd name="T2" fmla="*/ 3627318 w 634"/>
              <a:gd name="T3" fmla="*/ 1722118 h 968"/>
              <a:gd name="T4" fmla="*/ 0 w 634"/>
              <a:gd name="T5" fmla="*/ 0 h 968"/>
              <a:gd name="T6" fmla="*/ 0 w 634"/>
              <a:gd name="T7" fmla="*/ 5538239 h 968"/>
              <a:gd name="T8" fmla="*/ 0 60000 65536"/>
              <a:gd name="T9" fmla="*/ 0 60000 65536"/>
              <a:gd name="T10" fmla="*/ 0 60000 65536"/>
              <a:gd name="T11" fmla="*/ 0 60000 65536"/>
              <a:gd name="T12" fmla="*/ 0 w 634"/>
              <a:gd name="T13" fmla="*/ 0 h 968"/>
              <a:gd name="T14" fmla="*/ 634 w 634"/>
              <a:gd name="T15" fmla="*/ 968 h 968"/>
            </a:gdLst>
            <a:ahLst/>
            <a:cxnLst>
              <a:cxn ang="T8">
                <a:pos x="T0" y="T1"/>
              </a:cxn>
              <a:cxn ang="T9">
                <a:pos x="T2" y="T3"/>
              </a:cxn>
              <a:cxn ang="T10">
                <a:pos x="T4" y="T5"/>
              </a:cxn>
              <a:cxn ang="T11">
                <a:pos x="T6" y="T7"/>
              </a:cxn>
            </a:cxnLst>
            <a:rect l="T12" t="T13" r="T14" b="T15"/>
            <a:pathLst>
              <a:path w="634" h="968">
                <a:moveTo>
                  <a:pt x="0" y="968"/>
                </a:moveTo>
                <a:lnTo>
                  <a:pt x="634" y="301"/>
                </a:lnTo>
                <a:lnTo>
                  <a:pt x="0" y="0"/>
                </a:lnTo>
                <a:lnTo>
                  <a:pt x="0" y="968"/>
                </a:lnTo>
                <a:close/>
              </a:path>
            </a:pathLst>
          </a:custGeom>
          <a:noFill/>
          <a:ln w="7938">
            <a:solidFill>
              <a:schemeClr val="accent2">
                <a:alpha val="20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p>
        </p:txBody>
      </p:sp>
      <p:pic>
        <p:nvPicPr>
          <p:cNvPr id="8" name="Picture Placeholder 7">
            <a:extLst>
              <a:ext uri="{FF2B5EF4-FFF2-40B4-BE49-F238E27FC236}">
                <a16:creationId xmlns:a16="http://schemas.microsoft.com/office/drawing/2014/main" id="{3E018C3B-28AA-014C-9621-A339782A4169}"/>
              </a:ext>
            </a:extLst>
          </p:cNvPr>
          <p:cNvPicPr>
            <a:picLocks noGrp="1" noChangeAspect="1"/>
          </p:cNvPicPr>
          <p:nvPr>
            <p:ph type="pic" sz="quarter" idx="13"/>
          </p:nvPr>
        </p:nvPicPr>
        <p:blipFill>
          <a:blip r:embed="rId2" cstate="hqprint">
            <a:extLst>
              <a:ext uri="{28A0092B-C50C-407E-A947-70E740481C1C}">
                <a14:useLocalDpi xmlns:a14="http://schemas.microsoft.com/office/drawing/2010/main"/>
              </a:ext>
            </a:extLst>
          </a:blip>
          <a:srcRect l="16717" r="16717"/>
          <a:stretch>
            <a:fillRect/>
          </a:stretch>
        </p:blipFill>
        <p:spPr bwMode="auto">
          <a:xfrm>
            <a:off x="2058988" y="3451225"/>
            <a:ext cx="1393825" cy="1395413"/>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pic>
        <p:nvPicPr>
          <p:cNvPr id="6" name="Picture Placeholder 5">
            <a:extLst>
              <a:ext uri="{FF2B5EF4-FFF2-40B4-BE49-F238E27FC236}">
                <a16:creationId xmlns:a16="http://schemas.microsoft.com/office/drawing/2014/main" id="{15FD2681-386F-D54E-98CE-17176E6D342F}"/>
              </a:ext>
            </a:extLst>
          </p:cNvPr>
          <p:cNvPicPr>
            <a:picLocks noGrp="1" noChangeAspect="1"/>
          </p:cNvPicPr>
          <p:nvPr>
            <p:ph type="pic" sz="quarter" idx="12"/>
          </p:nvPr>
        </p:nvPicPr>
        <p:blipFill>
          <a:blip r:embed="rId4" cstate="hqprint">
            <a:extLst>
              <a:ext uri="{28A0092B-C50C-407E-A947-70E740481C1C}">
                <a14:useLocalDpi xmlns:a14="http://schemas.microsoft.com/office/drawing/2010/main"/>
              </a:ext>
            </a:extLst>
          </a:blip>
          <a:srcRect l="16029" r="16029"/>
          <a:stretch>
            <a:fillRect/>
          </a:stretch>
        </p:blipFill>
        <p:spPr bwMode="auto">
          <a:xfrm>
            <a:off x="3511550" y="371475"/>
            <a:ext cx="3309938" cy="3249613"/>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pic>
        <p:nvPicPr>
          <p:cNvPr id="17" name="Picture Placeholder 16">
            <a:extLst>
              <a:ext uri="{FF2B5EF4-FFF2-40B4-BE49-F238E27FC236}">
                <a16:creationId xmlns:a16="http://schemas.microsoft.com/office/drawing/2014/main" id="{84D00C63-36B3-E14C-B8F3-08FCE9B018EF}"/>
              </a:ext>
            </a:extLst>
          </p:cNvPr>
          <p:cNvPicPr>
            <a:picLocks noGrp="1" noChangeAspect="1"/>
          </p:cNvPicPr>
          <p:nvPr>
            <p:ph type="pic" sz="quarter" idx="14"/>
          </p:nvPr>
        </p:nvPicPr>
        <p:blipFill>
          <a:blip r:embed="rId5" cstate="hqprint">
            <a:extLst>
              <a:ext uri="{28A0092B-C50C-407E-A947-70E740481C1C}">
                <a14:useLocalDpi xmlns:a14="http://schemas.microsoft.com/office/drawing/2010/main"/>
              </a:ext>
            </a:extLst>
          </a:blip>
          <a:srcRect l="18587" r="18587"/>
          <a:stretch>
            <a:fillRect/>
          </a:stretch>
        </p:blipFill>
        <p:spPr/>
      </p:pic>
      <p:grpSp>
        <p:nvGrpSpPr>
          <p:cNvPr id="2" name="Group 1">
            <a:extLst>
              <a:ext uri="{FF2B5EF4-FFF2-40B4-BE49-F238E27FC236}">
                <a16:creationId xmlns:a16="http://schemas.microsoft.com/office/drawing/2014/main" id="{CFDA58FC-5EBA-4EF2-8D47-3934664194D4}"/>
              </a:ext>
            </a:extLst>
          </p:cNvPr>
          <p:cNvGrpSpPr/>
          <p:nvPr/>
        </p:nvGrpSpPr>
        <p:grpSpPr>
          <a:xfrm>
            <a:off x="-1501119" y="-636729"/>
            <a:ext cx="13836821" cy="9061585"/>
            <a:chOff x="-1501119" y="-636729"/>
            <a:chExt cx="13836821" cy="9061585"/>
          </a:xfrm>
        </p:grpSpPr>
        <p:sp>
          <p:nvSpPr>
            <p:cNvPr id="22" name="Triangle 21">
              <a:extLst>
                <a:ext uri="{FF2B5EF4-FFF2-40B4-BE49-F238E27FC236}">
                  <a16:creationId xmlns:a16="http://schemas.microsoft.com/office/drawing/2014/main" id="{C6AAFC45-C2DC-4849-9327-05C578C237D7}"/>
                </a:ext>
              </a:extLst>
            </p:cNvPr>
            <p:cNvSpPr/>
            <p:nvPr/>
          </p:nvSpPr>
          <p:spPr bwMode="auto">
            <a:xfrm rot="19445519">
              <a:off x="-1501119" y="3980493"/>
              <a:ext cx="5145962" cy="4444363"/>
            </a:xfrm>
            <a:prstGeom prst="triangle">
              <a:avLst/>
            </a:prstGeom>
            <a:gradFill>
              <a:gsLst>
                <a:gs pos="32000">
                  <a:schemeClr val="accent4"/>
                </a:gs>
                <a:gs pos="100000">
                  <a:schemeClr val="accent3">
                    <a:alpha val="70000"/>
                  </a:schemeClr>
                </a:gs>
              </a:gsLst>
              <a:lin ang="3000000" scaled="0"/>
            </a:gradFill>
            <a:ln>
              <a:noFill/>
            </a:ln>
            <a:effectLst>
              <a:softEdge rad="139700"/>
            </a:effectLst>
          </p:spPr>
          <p:txBody>
            <a:bodyPr spcFirstLastPara="1" anchor="ctr">
              <a:prstTxWarp prst="textArchDown">
                <a:avLst/>
              </a:prstTxWarp>
            </a:bodyPr>
            <a:lstStyle/>
            <a:p>
              <a:pPr algn="ctr" fontAlgn="auto">
                <a:spcBef>
                  <a:spcPts val="0"/>
                </a:spcBef>
                <a:spcAft>
                  <a:spcPts val="0"/>
                </a:spcAft>
                <a:defRPr/>
              </a:pPr>
              <a:endParaRPr lang="en-US" dirty="0">
                <a:latin typeface="+mn-lt"/>
                <a:cs typeface="+mn-cs"/>
              </a:endParaRPr>
            </a:p>
          </p:txBody>
        </p:sp>
        <p:sp>
          <p:nvSpPr>
            <p:cNvPr id="23" name="Triangle 22">
              <a:extLst>
                <a:ext uri="{FF2B5EF4-FFF2-40B4-BE49-F238E27FC236}">
                  <a16:creationId xmlns:a16="http://schemas.microsoft.com/office/drawing/2014/main" id="{B7FE3386-C22A-3E44-A099-BE2DE4821BE8}"/>
                </a:ext>
              </a:extLst>
            </p:cNvPr>
            <p:cNvSpPr/>
            <p:nvPr/>
          </p:nvSpPr>
          <p:spPr bwMode="auto">
            <a:xfrm rot="670356">
              <a:off x="10457015" y="-636729"/>
              <a:ext cx="1878687" cy="1622547"/>
            </a:xfrm>
            <a:prstGeom prst="triangle">
              <a:avLst/>
            </a:prstGeom>
            <a:gradFill>
              <a:gsLst>
                <a:gs pos="32000">
                  <a:schemeClr val="accent4"/>
                </a:gs>
                <a:gs pos="100000">
                  <a:schemeClr val="accent3">
                    <a:alpha val="70000"/>
                  </a:schemeClr>
                </a:gs>
              </a:gsLst>
              <a:lin ang="3000000" scaled="0"/>
            </a:gradFill>
            <a:ln>
              <a:noFill/>
            </a:ln>
            <a:effectLst>
              <a:softEdge rad="139700"/>
            </a:effectLst>
          </p:spPr>
          <p:txBody>
            <a:bodyPr spcFirstLastPara="1" anchor="ctr">
              <a:prstTxWarp prst="textArchDown">
                <a:avLst/>
              </a:prstTxWarp>
            </a:bodyPr>
            <a:lstStyle/>
            <a:p>
              <a:pPr algn="ctr" fontAlgn="auto">
                <a:spcBef>
                  <a:spcPts val="0"/>
                </a:spcBef>
                <a:spcAft>
                  <a:spcPts val="0"/>
                </a:spcAft>
                <a:defRPr/>
              </a:pPr>
              <a:endParaRPr lang="en-US" dirty="0">
                <a:latin typeface="+mn-lt"/>
                <a:cs typeface="+mn-cs"/>
              </a:endParaRPr>
            </a:p>
          </p:txBody>
        </p:sp>
        <p:sp>
          <p:nvSpPr>
            <p:cNvPr id="25" name="Triangle 24">
              <a:extLst>
                <a:ext uri="{FF2B5EF4-FFF2-40B4-BE49-F238E27FC236}">
                  <a16:creationId xmlns:a16="http://schemas.microsoft.com/office/drawing/2014/main" id="{8C1AA6FC-DB61-9D46-95DC-2EA3694D8739}"/>
                </a:ext>
              </a:extLst>
            </p:cNvPr>
            <p:cNvSpPr/>
            <p:nvPr/>
          </p:nvSpPr>
          <p:spPr bwMode="auto">
            <a:xfrm rot="18375868">
              <a:off x="9856644" y="5167746"/>
              <a:ext cx="1065136" cy="919916"/>
            </a:xfrm>
            <a:prstGeom prst="triangle">
              <a:avLst/>
            </a:prstGeom>
            <a:gradFill>
              <a:gsLst>
                <a:gs pos="32000">
                  <a:schemeClr val="accent4"/>
                </a:gs>
                <a:gs pos="100000">
                  <a:schemeClr val="accent3">
                    <a:alpha val="70000"/>
                  </a:schemeClr>
                </a:gs>
              </a:gsLst>
              <a:lin ang="3000000" scaled="0"/>
            </a:gradFill>
            <a:ln>
              <a:noFill/>
            </a:ln>
            <a:effectLst>
              <a:softEdge rad="139700"/>
            </a:effectLst>
          </p:spPr>
          <p:txBody>
            <a:bodyPr spcFirstLastPara="1" anchor="ctr">
              <a:prstTxWarp prst="textArchDown">
                <a:avLst/>
              </a:prstTxWarp>
            </a:bodyPr>
            <a:lstStyle/>
            <a:p>
              <a:pPr algn="ctr" fontAlgn="auto">
                <a:spcBef>
                  <a:spcPts val="0"/>
                </a:spcBef>
                <a:spcAft>
                  <a:spcPts val="0"/>
                </a:spcAft>
                <a:defRPr/>
              </a:pPr>
              <a:endParaRPr lang="en-US" dirty="0">
                <a:latin typeface="+mn-lt"/>
                <a:cs typeface="+mn-cs"/>
              </a:endParaRPr>
            </a:p>
          </p:txBody>
        </p:sp>
      </p:grpSp>
    </p:spTree>
    <p:extLst>
      <p:ext uri="{BB962C8B-B14F-4D97-AF65-F5344CB8AC3E}">
        <p14:creationId xmlns:p14="http://schemas.microsoft.com/office/powerpoint/2010/main" val="1570377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par>
                          <p:cTn id="11" fill="hold">
                            <p:stCondLst>
                              <p:cond delay="500"/>
                            </p:stCondLst>
                            <p:childTnLst>
                              <p:par>
                                <p:cTn id="12" presetID="2" presetClass="entr" presetSubtype="4" decel="92000" fill="hold" grpId="0" nodeType="afterEffect">
                                  <p:stCondLst>
                                    <p:cond delay="0"/>
                                  </p:stCondLst>
                                  <p:childTnLst>
                                    <p:set>
                                      <p:cBhvr>
                                        <p:cTn id="13" dur="1" fill="hold">
                                          <p:stCondLst>
                                            <p:cond delay="0"/>
                                          </p:stCondLst>
                                        </p:cTn>
                                        <p:tgtEl>
                                          <p:spTgt spid="76802"/>
                                        </p:tgtEl>
                                        <p:attrNameLst>
                                          <p:attrName>style.visibility</p:attrName>
                                        </p:attrNameLst>
                                      </p:cBhvr>
                                      <p:to>
                                        <p:strVal val="visible"/>
                                      </p:to>
                                    </p:set>
                                    <p:anim calcmode="lin" valueType="num">
                                      <p:cBhvr additive="base">
                                        <p:cTn id="14" dur="250" fill="hold"/>
                                        <p:tgtEl>
                                          <p:spTgt spid="76802"/>
                                        </p:tgtEl>
                                        <p:attrNameLst>
                                          <p:attrName>ppt_x</p:attrName>
                                        </p:attrNameLst>
                                      </p:cBhvr>
                                      <p:tavLst>
                                        <p:tav tm="0">
                                          <p:val>
                                            <p:strVal val="#ppt_x"/>
                                          </p:val>
                                        </p:tav>
                                        <p:tav tm="100000">
                                          <p:val>
                                            <p:strVal val="#ppt_x"/>
                                          </p:val>
                                        </p:tav>
                                      </p:tavLst>
                                    </p:anim>
                                    <p:anim calcmode="lin" valueType="num">
                                      <p:cBhvr additive="base">
                                        <p:cTn id="15" dur="250" fill="hold"/>
                                        <p:tgtEl>
                                          <p:spTgt spid="76802"/>
                                        </p:tgtEl>
                                        <p:attrNameLst>
                                          <p:attrName>ppt_y</p:attrName>
                                        </p:attrNameLst>
                                      </p:cBhvr>
                                      <p:tavLst>
                                        <p:tav tm="0">
                                          <p:val>
                                            <p:strVal val="1+#ppt_h/2"/>
                                          </p:val>
                                        </p:tav>
                                        <p:tav tm="100000">
                                          <p:val>
                                            <p:strVal val="#ppt_y"/>
                                          </p:val>
                                        </p:tav>
                                      </p:tavLst>
                                    </p:anim>
                                  </p:childTnLst>
                                </p:cTn>
                              </p:par>
                            </p:childTnLst>
                          </p:cTn>
                        </p:par>
                        <p:par>
                          <p:cTn id="16" fill="hold">
                            <p:stCondLst>
                              <p:cond delay="750"/>
                            </p:stCondLst>
                            <p:childTnLst>
                              <p:par>
                                <p:cTn id="17" presetID="2" presetClass="entr" presetSubtype="1" decel="9200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250" fill="hold"/>
                                        <p:tgtEl>
                                          <p:spTgt spid="6"/>
                                        </p:tgtEl>
                                        <p:attrNameLst>
                                          <p:attrName>ppt_x</p:attrName>
                                        </p:attrNameLst>
                                      </p:cBhvr>
                                      <p:tavLst>
                                        <p:tav tm="0">
                                          <p:val>
                                            <p:strVal val="#ppt_x"/>
                                          </p:val>
                                        </p:tav>
                                        <p:tav tm="100000">
                                          <p:val>
                                            <p:strVal val="#ppt_x"/>
                                          </p:val>
                                        </p:tav>
                                      </p:tavLst>
                                    </p:anim>
                                    <p:anim calcmode="lin" valueType="num">
                                      <p:cBhvr additive="base">
                                        <p:cTn id="20" dur="250" fill="hold"/>
                                        <p:tgtEl>
                                          <p:spTgt spid="6"/>
                                        </p:tgtEl>
                                        <p:attrNameLst>
                                          <p:attrName>ppt_y</p:attrName>
                                        </p:attrNameLst>
                                      </p:cBhvr>
                                      <p:tavLst>
                                        <p:tav tm="0">
                                          <p:val>
                                            <p:strVal val="0-#ppt_h/2"/>
                                          </p:val>
                                        </p:tav>
                                        <p:tav tm="100000">
                                          <p:val>
                                            <p:strVal val="#ppt_y"/>
                                          </p:val>
                                        </p:tav>
                                      </p:tavLst>
                                    </p:anim>
                                  </p:childTnLst>
                                </p:cTn>
                              </p:par>
                            </p:childTnLst>
                          </p:cTn>
                        </p:par>
                        <p:par>
                          <p:cTn id="21" fill="hold">
                            <p:stCondLst>
                              <p:cond delay="1000"/>
                            </p:stCondLst>
                            <p:childTnLst>
                              <p:par>
                                <p:cTn id="22" presetID="2" presetClass="entr" presetSubtype="8" decel="92000"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additive="base">
                                        <p:cTn id="24" dur="250" fill="hold"/>
                                        <p:tgtEl>
                                          <p:spTgt spid="21"/>
                                        </p:tgtEl>
                                        <p:attrNameLst>
                                          <p:attrName>ppt_x</p:attrName>
                                        </p:attrNameLst>
                                      </p:cBhvr>
                                      <p:tavLst>
                                        <p:tav tm="0">
                                          <p:val>
                                            <p:strVal val="0-#ppt_w/2"/>
                                          </p:val>
                                        </p:tav>
                                        <p:tav tm="100000">
                                          <p:val>
                                            <p:strVal val="#ppt_x"/>
                                          </p:val>
                                        </p:tav>
                                      </p:tavLst>
                                    </p:anim>
                                    <p:anim calcmode="lin" valueType="num">
                                      <p:cBhvr additive="base">
                                        <p:cTn id="25" dur="250" fill="hold"/>
                                        <p:tgtEl>
                                          <p:spTgt spid="21"/>
                                        </p:tgtEl>
                                        <p:attrNameLst>
                                          <p:attrName>ppt_y</p:attrName>
                                        </p:attrNameLst>
                                      </p:cBhvr>
                                      <p:tavLst>
                                        <p:tav tm="0">
                                          <p:val>
                                            <p:strVal val="#ppt_y"/>
                                          </p:val>
                                        </p:tav>
                                        <p:tav tm="100000">
                                          <p:val>
                                            <p:strVal val="#ppt_y"/>
                                          </p:val>
                                        </p:tav>
                                      </p:tavLst>
                                    </p:anim>
                                  </p:childTnLst>
                                </p:cTn>
                              </p:par>
                            </p:childTnLst>
                          </p:cTn>
                        </p:par>
                        <p:par>
                          <p:cTn id="26" fill="hold">
                            <p:stCondLst>
                              <p:cond delay="1250"/>
                            </p:stCondLst>
                            <p:childTnLst>
                              <p:par>
                                <p:cTn id="27" presetID="2" presetClass="entr" presetSubtype="8" decel="92000" fill="hold" nodeType="after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additive="base">
                                        <p:cTn id="29" dur="250" fill="hold"/>
                                        <p:tgtEl>
                                          <p:spTgt spid="17"/>
                                        </p:tgtEl>
                                        <p:attrNameLst>
                                          <p:attrName>ppt_x</p:attrName>
                                        </p:attrNameLst>
                                      </p:cBhvr>
                                      <p:tavLst>
                                        <p:tav tm="0">
                                          <p:val>
                                            <p:strVal val="0-#ppt_w/2"/>
                                          </p:val>
                                        </p:tav>
                                        <p:tav tm="100000">
                                          <p:val>
                                            <p:strVal val="#ppt_x"/>
                                          </p:val>
                                        </p:tav>
                                      </p:tavLst>
                                    </p:anim>
                                    <p:anim calcmode="lin" valueType="num">
                                      <p:cBhvr additive="base">
                                        <p:cTn id="30" dur="250" fill="hold"/>
                                        <p:tgtEl>
                                          <p:spTgt spid="17"/>
                                        </p:tgtEl>
                                        <p:attrNameLst>
                                          <p:attrName>ppt_y</p:attrName>
                                        </p:attrNameLst>
                                      </p:cBhvr>
                                      <p:tavLst>
                                        <p:tav tm="0">
                                          <p:val>
                                            <p:strVal val="#ppt_y"/>
                                          </p:val>
                                        </p:tav>
                                        <p:tav tm="100000">
                                          <p:val>
                                            <p:strVal val="#ppt_y"/>
                                          </p:val>
                                        </p:tav>
                                      </p:tavLst>
                                    </p:anim>
                                  </p:childTnLst>
                                </p:cTn>
                              </p:par>
                            </p:childTnLst>
                          </p:cTn>
                        </p:par>
                        <p:par>
                          <p:cTn id="31" fill="hold">
                            <p:stCondLst>
                              <p:cond delay="1500"/>
                            </p:stCondLst>
                            <p:childTnLst>
                              <p:par>
                                <p:cTn id="32" presetID="49" presetClass="entr" presetSubtype="0" decel="100000" fill="hold" nodeType="after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250" fill="hold"/>
                                        <p:tgtEl>
                                          <p:spTgt spid="8"/>
                                        </p:tgtEl>
                                        <p:attrNameLst>
                                          <p:attrName>ppt_w</p:attrName>
                                        </p:attrNameLst>
                                      </p:cBhvr>
                                      <p:tavLst>
                                        <p:tav tm="0">
                                          <p:val>
                                            <p:fltVal val="0"/>
                                          </p:val>
                                        </p:tav>
                                        <p:tav tm="100000">
                                          <p:val>
                                            <p:strVal val="#ppt_w"/>
                                          </p:val>
                                        </p:tav>
                                      </p:tavLst>
                                    </p:anim>
                                    <p:anim calcmode="lin" valueType="num">
                                      <p:cBhvr>
                                        <p:cTn id="35" dur="250" fill="hold"/>
                                        <p:tgtEl>
                                          <p:spTgt spid="8"/>
                                        </p:tgtEl>
                                        <p:attrNameLst>
                                          <p:attrName>ppt_h</p:attrName>
                                        </p:attrNameLst>
                                      </p:cBhvr>
                                      <p:tavLst>
                                        <p:tav tm="0">
                                          <p:val>
                                            <p:fltVal val="0"/>
                                          </p:val>
                                        </p:tav>
                                        <p:tav tm="100000">
                                          <p:val>
                                            <p:strVal val="#ppt_h"/>
                                          </p:val>
                                        </p:tav>
                                      </p:tavLst>
                                    </p:anim>
                                    <p:anim calcmode="lin" valueType="num">
                                      <p:cBhvr>
                                        <p:cTn id="36" dur="250" fill="hold"/>
                                        <p:tgtEl>
                                          <p:spTgt spid="8"/>
                                        </p:tgtEl>
                                        <p:attrNameLst>
                                          <p:attrName>style.rotation</p:attrName>
                                        </p:attrNameLst>
                                      </p:cBhvr>
                                      <p:tavLst>
                                        <p:tav tm="0">
                                          <p:val>
                                            <p:fltVal val="360"/>
                                          </p:val>
                                        </p:tav>
                                        <p:tav tm="100000">
                                          <p:val>
                                            <p:fltVal val="0"/>
                                          </p:val>
                                        </p:tav>
                                      </p:tavLst>
                                    </p:anim>
                                    <p:animEffect transition="in" filter="fade">
                                      <p:cBhvr>
                                        <p:cTn id="37" dur="250"/>
                                        <p:tgtEl>
                                          <p:spTgt spid="8"/>
                                        </p:tgtEl>
                                      </p:cBhvr>
                                    </p:animEffect>
                                  </p:childTnLst>
                                </p:cTn>
                              </p:par>
                            </p:childTnLst>
                          </p:cTn>
                        </p:par>
                        <p:par>
                          <p:cTn id="38" fill="hold">
                            <p:stCondLst>
                              <p:cond delay="1750"/>
                            </p:stCondLst>
                            <p:childTnLst>
                              <p:par>
                                <p:cTn id="39" presetID="2" presetClass="entr" presetSubtype="8" decel="92000" fill="hold" grpId="0" nodeType="afterEffect">
                                  <p:stCondLst>
                                    <p:cond delay="0"/>
                                  </p:stCondLst>
                                  <p:childTnLst>
                                    <p:set>
                                      <p:cBhvr>
                                        <p:cTn id="40" dur="1" fill="hold">
                                          <p:stCondLst>
                                            <p:cond delay="0"/>
                                          </p:stCondLst>
                                        </p:cTn>
                                        <p:tgtEl>
                                          <p:spTgt spid="20"/>
                                        </p:tgtEl>
                                        <p:attrNameLst>
                                          <p:attrName>style.visibility</p:attrName>
                                        </p:attrNameLst>
                                      </p:cBhvr>
                                      <p:to>
                                        <p:strVal val="visible"/>
                                      </p:to>
                                    </p:set>
                                    <p:anim calcmode="lin" valueType="num">
                                      <p:cBhvr additive="base">
                                        <p:cTn id="41" dur="250" fill="hold"/>
                                        <p:tgtEl>
                                          <p:spTgt spid="20"/>
                                        </p:tgtEl>
                                        <p:attrNameLst>
                                          <p:attrName>ppt_x</p:attrName>
                                        </p:attrNameLst>
                                      </p:cBhvr>
                                      <p:tavLst>
                                        <p:tav tm="0">
                                          <p:val>
                                            <p:strVal val="0-#ppt_w/2"/>
                                          </p:val>
                                        </p:tav>
                                        <p:tav tm="100000">
                                          <p:val>
                                            <p:strVal val="#ppt_x"/>
                                          </p:val>
                                        </p:tav>
                                      </p:tavLst>
                                    </p:anim>
                                    <p:anim calcmode="lin" valueType="num">
                                      <p:cBhvr additive="base">
                                        <p:cTn id="42" dur="25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2" grpId="0"/>
      <p:bldP spid="20" grpId="0"/>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8D8799A0-464B-D542-B64B-0720864230D9}"/>
              </a:ext>
            </a:extLst>
          </p:cNvPr>
          <p:cNvPicPr>
            <a:picLocks noGrp="1" noChangeAspect="1"/>
          </p:cNvPicPr>
          <p:nvPr>
            <p:ph type="pic" sz="quarter" idx="10"/>
          </p:nvPr>
        </p:nvPicPr>
        <p:blipFill>
          <a:blip r:embed="rId2" cstate="hqprint">
            <a:extLst>
              <a:ext uri="{28A0092B-C50C-407E-A947-70E740481C1C}">
                <a14:useLocalDpi xmlns:a14="http://schemas.microsoft.com/office/drawing/2010/main"/>
              </a:ext>
            </a:extLst>
          </a:blip>
          <a:srcRect t="32536" b="32536"/>
          <a:stretch>
            <a:fillRect/>
          </a:stretch>
        </p:blipFill>
        <p:spPr/>
      </p:pic>
      <p:sp>
        <p:nvSpPr>
          <p:cNvPr id="21" name="TextBox 20">
            <a:extLst>
              <a:ext uri="{FF2B5EF4-FFF2-40B4-BE49-F238E27FC236}">
                <a16:creationId xmlns:a16="http://schemas.microsoft.com/office/drawing/2014/main" id="{98F3B57E-D385-6D48-A980-4AD706F0639A}"/>
              </a:ext>
            </a:extLst>
          </p:cNvPr>
          <p:cNvSpPr txBox="1"/>
          <p:nvPr/>
        </p:nvSpPr>
        <p:spPr>
          <a:xfrm>
            <a:off x="977647" y="4682742"/>
            <a:ext cx="10238295" cy="1388908"/>
          </a:xfrm>
          <a:prstGeom prst="rect">
            <a:avLst/>
          </a:prstGeom>
          <a:noFill/>
        </p:spPr>
        <p:txBody>
          <a:bodyPr lIns="0" tIns="0" rIns="121866" bIns="0" numCol="2" spcCol="731190"/>
          <a:lstStyle/>
          <a:p>
            <a:pPr algn="just" defTabSz="914217">
              <a:defRPr/>
            </a:pPr>
            <a:r>
              <a:rPr lang="en-US" sz="1100" b="1" dirty="0">
                <a:solidFill>
                  <a:schemeClr val="tx2">
                    <a:lumMod val="60000"/>
                    <a:lumOff val="40000"/>
                  </a:schemeClr>
                </a:solidFill>
                <a:latin typeface="Lato Regular"/>
                <a:cs typeface="Lato Regular"/>
              </a:rPr>
              <a:t>Lorem ipsum dolor </a:t>
            </a:r>
            <a:r>
              <a:rPr lang="en-US" sz="1100" dirty="0">
                <a:solidFill>
                  <a:schemeClr val="tx2">
                    <a:lumMod val="60000"/>
                    <a:lumOff val="40000"/>
                  </a:schemeClr>
                </a:solidFill>
                <a:latin typeface="Lato Light"/>
                <a:cs typeface="Lato Light"/>
              </a:rPr>
              <a:t>sit amet, consectetur adipiscing elit. Ut efficitur ipsum vitae tortor accumsan, a pulvinar lorem lacinia. Donec eu arcu justo. Fusce eget consequat risus </a:t>
            </a:r>
            <a:r>
              <a:rPr lang="en-US" sz="1100" dirty="0">
                <a:solidFill>
                  <a:schemeClr val="tx2">
                    <a:lumMod val="60000"/>
                    <a:lumOff val="40000"/>
                  </a:schemeClr>
                </a:solidFill>
                <a:cs typeface="Lato Light"/>
              </a:rPr>
              <a:t>Proin est lacus, interdum vitae feugiat quis, faucibus vel mi. </a:t>
            </a:r>
            <a:endParaRPr lang="en-US" sz="1100" dirty="0">
              <a:solidFill>
                <a:schemeClr val="tx2">
                  <a:lumMod val="60000"/>
                  <a:lumOff val="40000"/>
                </a:schemeClr>
              </a:solidFill>
              <a:latin typeface="Lato Light"/>
              <a:cs typeface="Lato Light"/>
            </a:endParaRPr>
          </a:p>
          <a:p>
            <a:pPr algn="just" defTabSz="914217">
              <a:defRPr/>
            </a:pPr>
            <a:endParaRPr lang="en-US" sz="1100" dirty="0">
              <a:solidFill>
                <a:schemeClr val="tx2">
                  <a:lumMod val="60000"/>
                  <a:lumOff val="40000"/>
                </a:schemeClr>
              </a:solidFill>
              <a:latin typeface="Lato Light"/>
              <a:cs typeface="Lato Light"/>
            </a:endParaRPr>
          </a:p>
          <a:p>
            <a:pPr algn="just" defTabSz="914217">
              <a:defRPr/>
            </a:pPr>
            <a:r>
              <a:rPr lang="en-US" sz="1100" dirty="0">
                <a:solidFill>
                  <a:schemeClr val="tx2">
                    <a:lumMod val="60000"/>
                    <a:lumOff val="40000"/>
                  </a:schemeClr>
                </a:solidFill>
                <a:latin typeface="Lato Light"/>
                <a:cs typeface="Lato Light"/>
              </a:rPr>
              <a:t>Vivamus accumsan nisi vel nulla viverra semper. Donec purus enim, sollicitudin vitae porta a, commodo sodales justo. Sed iaculis rutrum Lorem ipsum dolor sit amet, consectetur adipiscing elit. Ut efficitur ipsum vitae tortor accumsan, a pulvinar lorem lacinia. Donec eu arcu justo. Fusce eget consequat risus. </a:t>
            </a:r>
          </a:p>
          <a:p>
            <a:pPr algn="just" defTabSz="914217">
              <a:defRPr/>
            </a:pPr>
            <a:endParaRPr lang="en-US" sz="1100" dirty="0">
              <a:solidFill>
                <a:schemeClr val="tx2">
                  <a:lumMod val="60000"/>
                  <a:lumOff val="40000"/>
                </a:schemeClr>
              </a:solidFill>
              <a:latin typeface="Lato Light"/>
              <a:cs typeface="Lato Light"/>
            </a:endParaRPr>
          </a:p>
          <a:p>
            <a:pPr algn="just" defTabSz="914217">
              <a:defRPr/>
            </a:pPr>
            <a:r>
              <a:rPr lang="en-US" sz="1100" dirty="0">
                <a:solidFill>
                  <a:schemeClr val="tx2">
                    <a:lumMod val="60000"/>
                    <a:lumOff val="40000"/>
                  </a:schemeClr>
                </a:solidFill>
                <a:cs typeface="Lato Light"/>
              </a:rPr>
              <a:t>You have to fight for your dreams, you have to work hard everyday in order to get what you wish for. Stop wishing and start doing. Start now and you will be </a:t>
            </a:r>
            <a:r>
              <a:rPr lang="en-US" sz="1100" dirty="0" err="1">
                <a:solidFill>
                  <a:schemeClr val="tx2">
                    <a:lumMod val="60000"/>
                    <a:lumOff val="40000"/>
                  </a:schemeClr>
                </a:solidFill>
                <a:cs typeface="Lato Light"/>
              </a:rPr>
              <a:t>succesful</a:t>
            </a:r>
            <a:r>
              <a:rPr lang="en-US" sz="1100" dirty="0">
                <a:solidFill>
                  <a:schemeClr val="tx2">
                    <a:lumMod val="60000"/>
                    <a:lumOff val="40000"/>
                  </a:schemeClr>
                </a:solidFill>
                <a:cs typeface="Lato Light"/>
              </a:rPr>
              <a:t>.</a:t>
            </a:r>
          </a:p>
          <a:p>
            <a:pPr algn="just" defTabSz="914217">
              <a:defRPr/>
            </a:pPr>
            <a:endParaRPr lang="en-US" sz="1100" dirty="0">
              <a:solidFill>
                <a:schemeClr val="tx2">
                  <a:lumMod val="60000"/>
                  <a:lumOff val="40000"/>
                </a:schemeClr>
              </a:solidFill>
              <a:latin typeface="Lato Light"/>
              <a:cs typeface="Lato Light"/>
            </a:endParaRPr>
          </a:p>
          <a:p>
            <a:pPr algn="just" defTabSz="914217">
              <a:defRPr/>
            </a:pPr>
            <a:endParaRPr lang="en-US" sz="1100" dirty="0">
              <a:solidFill>
                <a:schemeClr val="tx2">
                  <a:lumMod val="60000"/>
                  <a:lumOff val="40000"/>
                </a:schemeClr>
              </a:solidFill>
              <a:latin typeface="Lato Light"/>
              <a:cs typeface="Lato Light"/>
            </a:endParaRPr>
          </a:p>
        </p:txBody>
      </p:sp>
      <p:sp>
        <p:nvSpPr>
          <p:cNvPr id="11" name="Round Same Side Corner Rectangle 10">
            <a:extLst>
              <a:ext uri="{FF2B5EF4-FFF2-40B4-BE49-F238E27FC236}">
                <a16:creationId xmlns:a16="http://schemas.microsoft.com/office/drawing/2014/main" id="{2B3C9C51-BDE3-ED43-8731-DC377631B85A}"/>
              </a:ext>
            </a:extLst>
          </p:cNvPr>
          <p:cNvSpPr/>
          <p:nvPr/>
        </p:nvSpPr>
        <p:spPr>
          <a:xfrm rot="16200000" flipV="1">
            <a:off x="3556920" y="-1657523"/>
            <a:ext cx="1876471" cy="8987137"/>
          </a:xfrm>
          <a:prstGeom prst="round2SameRect">
            <a:avLst>
              <a:gd name="adj1" fmla="val 50000"/>
              <a:gd name="adj2" fmla="val 0"/>
            </a:avLst>
          </a:prstGeom>
          <a:solidFill>
            <a:schemeClr val="accent5">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p>
        </p:txBody>
      </p:sp>
      <p:grpSp>
        <p:nvGrpSpPr>
          <p:cNvPr id="11268" name="Group 4">
            <a:extLst>
              <a:ext uri="{FF2B5EF4-FFF2-40B4-BE49-F238E27FC236}">
                <a16:creationId xmlns:a16="http://schemas.microsoft.com/office/drawing/2014/main" id="{6487EE66-3949-2D45-AA75-C6FC5AB4B6B7}"/>
              </a:ext>
            </a:extLst>
          </p:cNvPr>
          <p:cNvGrpSpPr>
            <a:grpSpLocks/>
          </p:cNvGrpSpPr>
          <p:nvPr/>
        </p:nvGrpSpPr>
        <p:grpSpPr bwMode="auto">
          <a:xfrm>
            <a:off x="958959" y="2220961"/>
            <a:ext cx="6568173" cy="1266776"/>
            <a:chOff x="1029256" y="4390856"/>
            <a:chExt cx="13137209" cy="2533709"/>
          </a:xfrm>
        </p:grpSpPr>
        <p:sp>
          <p:nvSpPr>
            <p:cNvPr id="11277" name="Title 13">
              <a:extLst>
                <a:ext uri="{FF2B5EF4-FFF2-40B4-BE49-F238E27FC236}">
                  <a16:creationId xmlns:a16="http://schemas.microsoft.com/office/drawing/2014/main" id="{9C800CED-8710-CA45-9533-554E01E9378D}"/>
                </a:ext>
              </a:extLst>
            </p:cNvPr>
            <p:cNvSpPr txBox="1">
              <a:spLocks/>
            </p:cNvSpPr>
            <p:nvPr/>
          </p:nvSpPr>
          <p:spPr bwMode="auto">
            <a:xfrm>
              <a:off x="1637915" y="4638565"/>
              <a:ext cx="1252855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nchor="ct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eaLnBrk="1" hangingPunct="1">
                <a:lnSpc>
                  <a:spcPct val="90000"/>
                </a:lnSpc>
              </a:pPr>
              <a:r>
                <a:rPr lang="en-US" altLang="en-US" sz="1800" i="1" dirty="0">
                  <a:solidFill>
                    <a:schemeClr val="bg1"/>
                  </a:solidFill>
                </a:rPr>
                <a:t>Most businesses think that product is the most important thing, but without great leadership won't make a company successful</a:t>
              </a:r>
              <a:br>
                <a:rPr lang="en-US" altLang="en-US" sz="1800" i="1" dirty="0">
                  <a:solidFill>
                    <a:schemeClr val="bg1"/>
                  </a:solidFill>
                </a:rPr>
              </a:br>
              <a:r>
                <a:rPr lang="en-US" altLang="en-US" sz="1800" i="1" dirty="0">
                  <a:solidFill>
                    <a:schemeClr val="bg1"/>
                  </a:solidFill>
                </a:rPr>
                <a:t>– Robert Kiyosaki</a:t>
              </a:r>
            </a:p>
          </p:txBody>
        </p:sp>
        <p:sp>
          <p:nvSpPr>
            <p:cNvPr id="11278" name="Freeform 71">
              <a:extLst>
                <a:ext uri="{FF2B5EF4-FFF2-40B4-BE49-F238E27FC236}">
                  <a16:creationId xmlns:a16="http://schemas.microsoft.com/office/drawing/2014/main" id="{0A72221E-5221-3D4B-B436-5D248AFEAB7D}"/>
                </a:ext>
              </a:extLst>
            </p:cNvPr>
            <p:cNvSpPr>
              <a:spLocks noChangeArrowheads="1"/>
            </p:cNvSpPr>
            <p:nvPr/>
          </p:nvSpPr>
          <p:spPr bwMode="auto">
            <a:xfrm>
              <a:off x="5740115" y="6436911"/>
              <a:ext cx="562783" cy="417908"/>
            </a:xfrm>
            <a:custGeom>
              <a:avLst/>
              <a:gdLst>
                <a:gd name="T0" fmla="*/ 294044452 w 444"/>
                <a:gd name="T1" fmla="*/ 0 h 329"/>
                <a:gd name="T2" fmla="*/ 294044452 w 444"/>
                <a:gd name="T3" fmla="*/ 0 h 329"/>
                <a:gd name="T4" fmla="*/ 0 w 444"/>
                <a:gd name="T5" fmla="*/ 295303362 h 329"/>
                <a:gd name="T6" fmla="*/ 294044452 w 444"/>
                <a:gd name="T7" fmla="*/ 632792331 h 329"/>
                <a:gd name="T8" fmla="*/ 0 w 444"/>
                <a:gd name="T9" fmla="*/ 1227617821 h 329"/>
                <a:gd name="T10" fmla="*/ 0 w 444"/>
                <a:gd name="T11" fmla="*/ 1383706008 h 329"/>
                <a:gd name="T12" fmla="*/ 294044452 w 444"/>
                <a:gd name="T13" fmla="*/ 0 h 329"/>
                <a:gd name="T14" fmla="*/ 1155178145 w 444"/>
                <a:gd name="T15" fmla="*/ 0 h 329"/>
                <a:gd name="T16" fmla="*/ 1155178145 w 444"/>
                <a:gd name="T17" fmla="*/ 0 h 329"/>
                <a:gd name="T18" fmla="*/ 856932121 w 444"/>
                <a:gd name="T19" fmla="*/ 295303362 h 329"/>
                <a:gd name="T20" fmla="*/ 1155178145 w 444"/>
                <a:gd name="T21" fmla="*/ 632792331 h 329"/>
                <a:gd name="T22" fmla="*/ 856932121 w 444"/>
                <a:gd name="T23" fmla="*/ 1227617821 h 329"/>
                <a:gd name="T24" fmla="*/ 856932121 w 444"/>
                <a:gd name="T25" fmla="*/ 1383706008 h 329"/>
                <a:gd name="T26" fmla="*/ 1155178145 w 444"/>
                <a:gd name="T27" fmla="*/ 0 h 32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44" h="329">
                  <a:moveTo>
                    <a:pt x="70" y="0"/>
                  </a:moveTo>
                  <a:lnTo>
                    <a:pt x="70" y="0"/>
                  </a:lnTo>
                  <a:cubicBezTo>
                    <a:pt x="26" y="0"/>
                    <a:pt x="0" y="35"/>
                    <a:pt x="0" y="70"/>
                  </a:cubicBezTo>
                  <a:cubicBezTo>
                    <a:pt x="0" y="115"/>
                    <a:pt x="26" y="150"/>
                    <a:pt x="70" y="150"/>
                  </a:cubicBezTo>
                  <a:cubicBezTo>
                    <a:pt x="142" y="150"/>
                    <a:pt x="98" y="291"/>
                    <a:pt x="0" y="291"/>
                  </a:cubicBezTo>
                  <a:cubicBezTo>
                    <a:pt x="0" y="328"/>
                    <a:pt x="0" y="328"/>
                    <a:pt x="0" y="328"/>
                  </a:cubicBezTo>
                  <a:cubicBezTo>
                    <a:pt x="168" y="328"/>
                    <a:pt x="239" y="0"/>
                    <a:pt x="70" y="0"/>
                  </a:cubicBezTo>
                  <a:close/>
                  <a:moveTo>
                    <a:pt x="275" y="0"/>
                  </a:moveTo>
                  <a:lnTo>
                    <a:pt x="275" y="0"/>
                  </a:lnTo>
                  <a:cubicBezTo>
                    <a:pt x="239" y="0"/>
                    <a:pt x="204" y="35"/>
                    <a:pt x="204" y="70"/>
                  </a:cubicBezTo>
                  <a:cubicBezTo>
                    <a:pt x="204" y="115"/>
                    <a:pt x="239" y="150"/>
                    <a:pt x="275" y="150"/>
                  </a:cubicBezTo>
                  <a:cubicBezTo>
                    <a:pt x="354" y="150"/>
                    <a:pt x="301" y="291"/>
                    <a:pt x="204" y="291"/>
                  </a:cubicBezTo>
                  <a:cubicBezTo>
                    <a:pt x="204" y="328"/>
                    <a:pt x="204" y="328"/>
                    <a:pt x="204" y="328"/>
                  </a:cubicBezTo>
                  <a:cubicBezTo>
                    <a:pt x="381" y="328"/>
                    <a:pt x="443" y="0"/>
                    <a:pt x="275"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800" dirty="0"/>
            </a:p>
          </p:txBody>
        </p:sp>
        <p:sp>
          <p:nvSpPr>
            <p:cNvPr id="11279" name="Freeform 71">
              <a:extLst>
                <a:ext uri="{FF2B5EF4-FFF2-40B4-BE49-F238E27FC236}">
                  <a16:creationId xmlns:a16="http://schemas.microsoft.com/office/drawing/2014/main" id="{8EB36565-D783-5842-966B-7130D2DFCDD6}"/>
                </a:ext>
              </a:extLst>
            </p:cNvPr>
            <p:cNvSpPr>
              <a:spLocks noChangeArrowheads="1"/>
            </p:cNvSpPr>
            <p:nvPr/>
          </p:nvSpPr>
          <p:spPr bwMode="auto">
            <a:xfrm rot="11131217">
              <a:off x="1029256" y="4390856"/>
              <a:ext cx="569793" cy="423114"/>
            </a:xfrm>
            <a:custGeom>
              <a:avLst/>
              <a:gdLst>
                <a:gd name="T0" fmla="*/ 294044452 w 444"/>
                <a:gd name="T1" fmla="*/ 0 h 329"/>
                <a:gd name="T2" fmla="*/ 294044452 w 444"/>
                <a:gd name="T3" fmla="*/ 0 h 329"/>
                <a:gd name="T4" fmla="*/ 0 w 444"/>
                <a:gd name="T5" fmla="*/ 295303362 h 329"/>
                <a:gd name="T6" fmla="*/ 294044452 w 444"/>
                <a:gd name="T7" fmla="*/ 632792331 h 329"/>
                <a:gd name="T8" fmla="*/ 0 w 444"/>
                <a:gd name="T9" fmla="*/ 1227617821 h 329"/>
                <a:gd name="T10" fmla="*/ 0 w 444"/>
                <a:gd name="T11" fmla="*/ 1383706008 h 329"/>
                <a:gd name="T12" fmla="*/ 294044452 w 444"/>
                <a:gd name="T13" fmla="*/ 0 h 329"/>
                <a:gd name="T14" fmla="*/ 1155178145 w 444"/>
                <a:gd name="T15" fmla="*/ 0 h 329"/>
                <a:gd name="T16" fmla="*/ 1155178145 w 444"/>
                <a:gd name="T17" fmla="*/ 0 h 329"/>
                <a:gd name="T18" fmla="*/ 856932121 w 444"/>
                <a:gd name="T19" fmla="*/ 295303362 h 329"/>
                <a:gd name="T20" fmla="*/ 1155178145 w 444"/>
                <a:gd name="T21" fmla="*/ 632792331 h 329"/>
                <a:gd name="T22" fmla="*/ 856932121 w 444"/>
                <a:gd name="T23" fmla="*/ 1227617821 h 329"/>
                <a:gd name="T24" fmla="*/ 856932121 w 444"/>
                <a:gd name="T25" fmla="*/ 1383706008 h 329"/>
                <a:gd name="T26" fmla="*/ 1155178145 w 444"/>
                <a:gd name="T27" fmla="*/ 0 h 32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44" h="329">
                  <a:moveTo>
                    <a:pt x="70" y="0"/>
                  </a:moveTo>
                  <a:lnTo>
                    <a:pt x="70" y="0"/>
                  </a:lnTo>
                  <a:cubicBezTo>
                    <a:pt x="26" y="0"/>
                    <a:pt x="0" y="35"/>
                    <a:pt x="0" y="70"/>
                  </a:cubicBezTo>
                  <a:cubicBezTo>
                    <a:pt x="0" y="115"/>
                    <a:pt x="26" y="150"/>
                    <a:pt x="70" y="150"/>
                  </a:cubicBezTo>
                  <a:cubicBezTo>
                    <a:pt x="142" y="150"/>
                    <a:pt x="98" y="291"/>
                    <a:pt x="0" y="291"/>
                  </a:cubicBezTo>
                  <a:cubicBezTo>
                    <a:pt x="0" y="328"/>
                    <a:pt x="0" y="328"/>
                    <a:pt x="0" y="328"/>
                  </a:cubicBezTo>
                  <a:cubicBezTo>
                    <a:pt x="168" y="328"/>
                    <a:pt x="239" y="0"/>
                    <a:pt x="70" y="0"/>
                  </a:cubicBezTo>
                  <a:close/>
                  <a:moveTo>
                    <a:pt x="275" y="0"/>
                  </a:moveTo>
                  <a:lnTo>
                    <a:pt x="275" y="0"/>
                  </a:lnTo>
                  <a:cubicBezTo>
                    <a:pt x="239" y="0"/>
                    <a:pt x="204" y="35"/>
                    <a:pt x="204" y="70"/>
                  </a:cubicBezTo>
                  <a:cubicBezTo>
                    <a:pt x="204" y="115"/>
                    <a:pt x="239" y="150"/>
                    <a:pt x="275" y="150"/>
                  </a:cubicBezTo>
                  <a:cubicBezTo>
                    <a:pt x="354" y="150"/>
                    <a:pt x="301" y="291"/>
                    <a:pt x="204" y="291"/>
                  </a:cubicBezTo>
                  <a:cubicBezTo>
                    <a:pt x="204" y="328"/>
                    <a:pt x="204" y="328"/>
                    <a:pt x="204" y="328"/>
                  </a:cubicBezTo>
                  <a:cubicBezTo>
                    <a:pt x="381" y="328"/>
                    <a:pt x="443" y="0"/>
                    <a:pt x="275"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dirty="0"/>
            </a:p>
          </p:txBody>
        </p:sp>
      </p:grpSp>
      <p:sp>
        <p:nvSpPr>
          <p:cNvPr id="15" name="TextBox 14">
            <a:extLst>
              <a:ext uri="{FF2B5EF4-FFF2-40B4-BE49-F238E27FC236}">
                <a16:creationId xmlns:a16="http://schemas.microsoft.com/office/drawing/2014/main" id="{91BDCA74-C457-C447-9D1D-B89768A52D93}"/>
              </a:ext>
            </a:extLst>
          </p:cNvPr>
          <p:cNvSpPr txBox="1"/>
          <p:nvPr/>
        </p:nvSpPr>
        <p:spPr>
          <a:xfrm>
            <a:off x="5319551" y="344488"/>
            <a:ext cx="1560043" cy="246221"/>
          </a:xfrm>
          <a:prstGeom prst="rect">
            <a:avLst/>
          </a:prstGeom>
          <a:noFill/>
        </p:spPr>
        <p:txBody>
          <a:bodyPr wrap="none">
            <a:spAutoFit/>
          </a:bodyPr>
          <a:lstStyle/>
          <a:p>
            <a:pPr algn="ctr" defTabSz="914217">
              <a:defRPr/>
            </a:pPr>
            <a:r>
              <a:rPr lang="en-US" sz="1000" b="1" spc="300" dirty="0">
                <a:solidFill>
                  <a:schemeClr val="tx2">
                    <a:lumMod val="60000"/>
                    <a:lumOff val="40000"/>
                  </a:schemeClr>
                </a:solidFill>
                <a:latin typeface="Lato Regular"/>
                <a:cs typeface="Lato Regular"/>
              </a:rPr>
              <a:t>Features Slides</a:t>
            </a:r>
          </a:p>
        </p:txBody>
      </p:sp>
      <p:grpSp>
        <p:nvGrpSpPr>
          <p:cNvPr id="11270" name="Group 15">
            <a:extLst>
              <a:ext uri="{FF2B5EF4-FFF2-40B4-BE49-F238E27FC236}">
                <a16:creationId xmlns:a16="http://schemas.microsoft.com/office/drawing/2014/main" id="{37C0CFF6-62D9-1F4E-A479-8A7DEACD0018}"/>
              </a:ext>
            </a:extLst>
          </p:cNvPr>
          <p:cNvGrpSpPr>
            <a:grpSpLocks/>
          </p:cNvGrpSpPr>
          <p:nvPr/>
        </p:nvGrpSpPr>
        <p:grpSpPr bwMode="auto">
          <a:xfrm>
            <a:off x="1101398" y="656968"/>
            <a:ext cx="738188" cy="129382"/>
            <a:chOff x="1703388" y="2006913"/>
            <a:chExt cx="1478230" cy="258682"/>
          </a:xfrm>
        </p:grpSpPr>
        <p:sp>
          <p:nvSpPr>
            <p:cNvPr id="22" name="Oval 21">
              <a:extLst>
                <a:ext uri="{FF2B5EF4-FFF2-40B4-BE49-F238E27FC236}">
                  <a16:creationId xmlns:a16="http://schemas.microsoft.com/office/drawing/2014/main" id="{87C9FDC3-E667-E846-A38E-44A097FA8A5D}"/>
                </a:ext>
              </a:extLst>
            </p:cNvPr>
            <p:cNvSpPr/>
            <p:nvPr/>
          </p:nvSpPr>
          <p:spPr>
            <a:xfrm>
              <a:off x="1703388" y="2006913"/>
              <a:ext cx="259087"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p>
          </p:txBody>
        </p:sp>
        <p:sp>
          <p:nvSpPr>
            <p:cNvPr id="23" name="Oval 22">
              <a:extLst>
                <a:ext uri="{FF2B5EF4-FFF2-40B4-BE49-F238E27FC236}">
                  <a16:creationId xmlns:a16="http://schemas.microsoft.com/office/drawing/2014/main" id="{6A59A76F-627E-4E44-AD40-B5C641817690}"/>
                </a:ext>
              </a:extLst>
            </p:cNvPr>
            <p:cNvSpPr/>
            <p:nvPr/>
          </p:nvSpPr>
          <p:spPr>
            <a:xfrm>
              <a:off x="2008571" y="2006913"/>
              <a:ext cx="259087"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p>
          </p:txBody>
        </p:sp>
        <p:sp>
          <p:nvSpPr>
            <p:cNvPr id="24" name="Oval 23">
              <a:extLst>
                <a:ext uri="{FF2B5EF4-FFF2-40B4-BE49-F238E27FC236}">
                  <a16:creationId xmlns:a16="http://schemas.microsoft.com/office/drawing/2014/main" id="{B2C551AA-D04F-7E49-903F-03B3788695A3}"/>
                </a:ext>
              </a:extLst>
            </p:cNvPr>
            <p:cNvSpPr/>
            <p:nvPr/>
          </p:nvSpPr>
          <p:spPr>
            <a:xfrm>
              <a:off x="2313754" y="2006913"/>
              <a:ext cx="257498"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p>
          </p:txBody>
        </p:sp>
        <p:sp>
          <p:nvSpPr>
            <p:cNvPr id="25" name="Oval 24">
              <a:extLst>
                <a:ext uri="{FF2B5EF4-FFF2-40B4-BE49-F238E27FC236}">
                  <a16:creationId xmlns:a16="http://schemas.microsoft.com/office/drawing/2014/main" id="{7263DB86-BBC1-2745-94F6-4052FD3768FE}"/>
                </a:ext>
              </a:extLst>
            </p:cNvPr>
            <p:cNvSpPr/>
            <p:nvPr/>
          </p:nvSpPr>
          <p:spPr>
            <a:xfrm>
              <a:off x="2617347" y="2006913"/>
              <a:ext cx="259088"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p>
          </p:txBody>
        </p:sp>
        <p:sp>
          <p:nvSpPr>
            <p:cNvPr id="26" name="Oval 25">
              <a:extLst>
                <a:ext uri="{FF2B5EF4-FFF2-40B4-BE49-F238E27FC236}">
                  <a16:creationId xmlns:a16="http://schemas.microsoft.com/office/drawing/2014/main" id="{58E33A64-A785-8B48-91A4-B744184F62DD}"/>
                </a:ext>
              </a:extLst>
            </p:cNvPr>
            <p:cNvSpPr/>
            <p:nvPr/>
          </p:nvSpPr>
          <p:spPr>
            <a:xfrm>
              <a:off x="2922530" y="2006913"/>
              <a:ext cx="259088"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p>
          </p:txBody>
        </p:sp>
      </p:grpSp>
      <p:sp>
        <p:nvSpPr>
          <p:cNvPr id="11271" name="TextBox 72">
            <a:extLst>
              <a:ext uri="{FF2B5EF4-FFF2-40B4-BE49-F238E27FC236}">
                <a16:creationId xmlns:a16="http://schemas.microsoft.com/office/drawing/2014/main" id="{D3769125-1EB2-DA42-98BC-0ECBF80F7DB2}"/>
              </a:ext>
            </a:extLst>
          </p:cNvPr>
          <p:cNvSpPr txBox="1">
            <a:spLocks noChangeArrowheads="1"/>
          </p:cNvSpPr>
          <p:nvPr/>
        </p:nvSpPr>
        <p:spPr bwMode="auto">
          <a:xfrm>
            <a:off x="5288429" y="502901"/>
            <a:ext cx="1627048"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algn="ctr" eaLnBrk="1" hangingPunct="1"/>
            <a:r>
              <a:rPr lang="en-US" altLang="en-US" sz="3300" b="1" dirty="0">
                <a:solidFill>
                  <a:schemeClr val="tx2">
                    <a:lumMod val="60000"/>
                    <a:lumOff val="40000"/>
                  </a:schemeClr>
                </a:solidFill>
                <a:latin typeface="Lato Regular" charset="0"/>
              </a:rPr>
              <a:t>About Us</a:t>
            </a:r>
          </a:p>
        </p:txBody>
      </p:sp>
    </p:spTree>
    <p:extLst>
      <p:ext uri="{BB962C8B-B14F-4D97-AF65-F5344CB8AC3E}">
        <p14:creationId xmlns:p14="http://schemas.microsoft.com/office/powerpoint/2010/main" val="1957946373"/>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9400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decel="94000" fill="hold" grpId="0" nodeType="afterEffect">
                                  <p:stCondLst>
                                    <p:cond delay="0"/>
                                  </p:stCondLst>
                                  <p:childTnLst>
                                    <p:set>
                                      <p:cBhvr>
                                        <p:cTn id="11" dur="1" fill="hold">
                                          <p:stCondLst>
                                            <p:cond delay="0"/>
                                          </p:stCondLst>
                                        </p:cTn>
                                        <p:tgtEl>
                                          <p:spTgt spid="11271"/>
                                        </p:tgtEl>
                                        <p:attrNameLst>
                                          <p:attrName>style.visibility</p:attrName>
                                        </p:attrNameLst>
                                      </p:cBhvr>
                                      <p:to>
                                        <p:strVal val="visible"/>
                                      </p:to>
                                    </p:set>
                                    <p:anim calcmode="lin" valueType="num">
                                      <p:cBhvr additive="base">
                                        <p:cTn id="12" dur="500" fill="hold"/>
                                        <p:tgtEl>
                                          <p:spTgt spid="11271"/>
                                        </p:tgtEl>
                                        <p:attrNameLst>
                                          <p:attrName>ppt_x</p:attrName>
                                        </p:attrNameLst>
                                      </p:cBhvr>
                                      <p:tavLst>
                                        <p:tav tm="0">
                                          <p:val>
                                            <p:strVal val="1+#ppt_w/2"/>
                                          </p:val>
                                        </p:tav>
                                        <p:tav tm="100000">
                                          <p:val>
                                            <p:strVal val="#ppt_x"/>
                                          </p:val>
                                        </p:tav>
                                      </p:tavLst>
                                    </p:anim>
                                    <p:anim calcmode="lin" valueType="num">
                                      <p:cBhvr additive="base">
                                        <p:cTn id="13" dur="500" fill="hold"/>
                                        <p:tgtEl>
                                          <p:spTgt spid="11271"/>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decel="94000" fill="hold" nodeType="afterEffect">
                                  <p:stCondLst>
                                    <p:cond delay="0"/>
                                  </p:stCondLst>
                                  <p:childTnLst>
                                    <p:set>
                                      <p:cBhvr>
                                        <p:cTn id="16" dur="1" fill="hold">
                                          <p:stCondLst>
                                            <p:cond delay="0"/>
                                          </p:stCondLst>
                                        </p:cTn>
                                        <p:tgtEl>
                                          <p:spTgt spid="11270"/>
                                        </p:tgtEl>
                                        <p:attrNameLst>
                                          <p:attrName>style.visibility</p:attrName>
                                        </p:attrNameLst>
                                      </p:cBhvr>
                                      <p:to>
                                        <p:strVal val="visible"/>
                                      </p:to>
                                    </p:set>
                                    <p:anim calcmode="lin" valueType="num">
                                      <p:cBhvr additive="base">
                                        <p:cTn id="17" dur="500" fill="hold"/>
                                        <p:tgtEl>
                                          <p:spTgt spid="11270"/>
                                        </p:tgtEl>
                                        <p:attrNameLst>
                                          <p:attrName>ppt_x</p:attrName>
                                        </p:attrNameLst>
                                      </p:cBhvr>
                                      <p:tavLst>
                                        <p:tav tm="0">
                                          <p:val>
                                            <p:strVal val="0-#ppt_w/2"/>
                                          </p:val>
                                        </p:tav>
                                        <p:tav tm="100000">
                                          <p:val>
                                            <p:strVal val="#ppt_x"/>
                                          </p:val>
                                        </p:tav>
                                      </p:tavLst>
                                    </p:anim>
                                    <p:anim calcmode="lin" valueType="num">
                                      <p:cBhvr additive="base">
                                        <p:cTn id="18" dur="500" fill="hold"/>
                                        <p:tgtEl>
                                          <p:spTgt spid="11270"/>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4" decel="94000" fill="hold" nodeType="after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additive="base">
                                        <p:cTn id="22" dur="500" fill="hold"/>
                                        <p:tgtEl>
                                          <p:spTgt spid="14"/>
                                        </p:tgtEl>
                                        <p:attrNameLst>
                                          <p:attrName>ppt_x</p:attrName>
                                        </p:attrNameLst>
                                      </p:cBhvr>
                                      <p:tavLst>
                                        <p:tav tm="0">
                                          <p:val>
                                            <p:strVal val="#ppt_x"/>
                                          </p:val>
                                        </p:tav>
                                        <p:tav tm="100000">
                                          <p:val>
                                            <p:strVal val="#ppt_x"/>
                                          </p:val>
                                        </p:tav>
                                      </p:tavLst>
                                    </p:anim>
                                    <p:anim calcmode="lin" valueType="num">
                                      <p:cBhvr additive="base">
                                        <p:cTn id="23" dur="500" fill="hold"/>
                                        <p:tgtEl>
                                          <p:spTgt spid="14"/>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8" decel="94000"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0-#ppt_w/2"/>
                                          </p:val>
                                        </p:tav>
                                        <p:tav tm="100000">
                                          <p:val>
                                            <p:strVal val="#ppt_x"/>
                                          </p:val>
                                        </p:tav>
                                      </p:tavLst>
                                    </p:anim>
                                    <p:anim calcmode="lin" valueType="num">
                                      <p:cBhvr additive="base">
                                        <p:cTn id="28" dur="500" fill="hold"/>
                                        <p:tgtEl>
                                          <p:spTgt spid="11"/>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2" decel="94000" fill="hold" nodeType="afterEffect">
                                  <p:stCondLst>
                                    <p:cond delay="0"/>
                                  </p:stCondLst>
                                  <p:childTnLst>
                                    <p:set>
                                      <p:cBhvr>
                                        <p:cTn id="31" dur="1" fill="hold">
                                          <p:stCondLst>
                                            <p:cond delay="0"/>
                                          </p:stCondLst>
                                        </p:cTn>
                                        <p:tgtEl>
                                          <p:spTgt spid="11268"/>
                                        </p:tgtEl>
                                        <p:attrNameLst>
                                          <p:attrName>style.visibility</p:attrName>
                                        </p:attrNameLst>
                                      </p:cBhvr>
                                      <p:to>
                                        <p:strVal val="visible"/>
                                      </p:to>
                                    </p:set>
                                    <p:anim calcmode="lin" valueType="num">
                                      <p:cBhvr additive="base">
                                        <p:cTn id="32" dur="500" fill="hold"/>
                                        <p:tgtEl>
                                          <p:spTgt spid="11268"/>
                                        </p:tgtEl>
                                        <p:attrNameLst>
                                          <p:attrName>ppt_x</p:attrName>
                                        </p:attrNameLst>
                                      </p:cBhvr>
                                      <p:tavLst>
                                        <p:tav tm="0">
                                          <p:val>
                                            <p:strVal val="1+#ppt_w/2"/>
                                          </p:val>
                                        </p:tav>
                                        <p:tav tm="100000">
                                          <p:val>
                                            <p:strVal val="#ppt_x"/>
                                          </p:val>
                                        </p:tav>
                                      </p:tavLst>
                                    </p:anim>
                                    <p:anim calcmode="lin" valueType="num">
                                      <p:cBhvr additive="base">
                                        <p:cTn id="33" dur="500" fill="hold"/>
                                        <p:tgtEl>
                                          <p:spTgt spid="11268"/>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4" decel="94000" fill="hold" grpId="0" nodeType="after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additive="base">
                                        <p:cTn id="37" dur="500" fill="hold"/>
                                        <p:tgtEl>
                                          <p:spTgt spid="21"/>
                                        </p:tgtEl>
                                        <p:attrNameLst>
                                          <p:attrName>ppt_x</p:attrName>
                                        </p:attrNameLst>
                                      </p:cBhvr>
                                      <p:tavLst>
                                        <p:tav tm="0">
                                          <p:val>
                                            <p:strVal val="#ppt_x"/>
                                          </p:val>
                                        </p:tav>
                                        <p:tav tm="100000">
                                          <p:val>
                                            <p:strVal val="#ppt_x"/>
                                          </p:val>
                                        </p:tav>
                                      </p:tavLst>
                                    </p:anim>
                                    <p:anim calcmode="lin" valueType="num">
                                      <p:cBhvr additive="base">
                                        <p:cTn id="3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11" grpId="0" animBg="1"/>
      <p:bldP spid="15" grpId="0"/>
      <p:bldP spid="1127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9BD898D4-E938-9141-B45D-49AE18EC52F4}"/>
              </a:ext>
            </a:extLst>
          </p:cNvPr>
          <p:cNvPicPr>
            <a:picLocks noGrp="1" noChangeAspect="1"/>
          </p:cNvPicPr>
          <p:nvPr>
            <p:ph type="pic" sz="quarter" idx="10"/>
          </p:nvPr>
        </p:nvPicPr>
        <p:blipFill>
          <a:blip r:embed="rId2" cstate="hqprint">
            <a:extLst>
              <a:ext uri="{28A0092B-C50C-407E-A947-70E740481C1C}">
                <a14:useLocalDpi xmlns:a14="http://schemas.microsoft.com/office/drawing/2010/main"/>
              </a:ext>
            </a:extLst>
          </a:blip>
          <a:srcRect t="20000" b="20000"/>
          <a:stretch>
            <a:fillRect/>
          </a:stretch>
        </p:blipFill>
        <p:spPr/>
      </p:pic>
      <p:sp>
        <p:nvSpPr>
          <p:cNvPr id="25" name="TextBox 24">
            <a:extLst>
              <a:ext uri="{FF2B5EF4-FFF2-40B4-BE49-F238E27FC236}">
                <a16:creationId xmlns:a16="http://schemas.microsoft.com/office/drawing/2014/main" id="{F3D8B14C-4DCA-0945-A570-C0E63C8EACAA}"/>
              </a:ext>
            </a:extLst>
          </p:cNvPr>
          <p:cNvSpPr txBox="1"/>
          <p:nvPr/>
        </p:nvSpPr>
        <p:spPr>
          <a:xfrm>
            <a:off x="2000620" y="2583637"/>
            <a:ext cx="1560043" cy="246221"/>
          </a:xfrm>
          <a:prstGeom prst="rect">
            <a:avLst/>
          </a:prstGeom>
          <a:noFill/>
        </p:spPr>
        <p:txBody>
          <a:bodyPr wrap="none">
            <a:spAutoFit/>
          </a:bodyPr>
          <a:lstStyle/>
          <a:p>
            <a:pPr algn="ctr" defTabSz="914217">
              <a:defRPr/>
            </a:pPr>
            <a:r>
              <a:rPr lang="en-US" sz="1000" b="1" spc="300">
                <a:solidFill>
                  <a:schemeClr val="bg1"/>
                </a:solidFill>
                <a:latin typeface="Lato Regular"/>
                <a:cs typeface="Lato Regular"/>
              </a:rPr>
              <a:t>Features Slides</a:t>
            </a:r>
            <a:endParaRPr lang="en-US" sz="1000" b="1" spc="300" dirty="0">
              <a:solidFill>
                <a:schemeClr val="bg1"/>
              </a:solidFill>
              <a:latin typeface="Lato Regular"/>
              <a:cs typeface="Lato Regular"/>
            </a:endParaRPr>
          </a:p>
        </p:txBody>
      </p:sp>
      <p:sp>
        <p:nvSpPr>
          <p:cNvPr id="14339" name="TextBox 72">
            <a:extLst>
              <a:ext uri="{FF2B5EF4-FFF2-40B4-BE49-F238E27FC236}">
                <a16:creationId xmlns:a16="http://schemas.microsoft.com/office/drawing/2014/main" id="{07AE8B51-25E3-F04B-9998-6DFC5B484754}"/>
              </a:ext>
            </a:extLst>
          </p:cNvPr>
          <p:cNvSpPr txBox="1">
            <a:spLocks noChangeArrowheads="1"/>
          </p:cNvSpPr>
          <p:nvPr/>
        </p:nvSpPr>
        <p:spPr bwMode="auto">
          <a:xfrm>
            <a:off x="1797176" y="2020998"/>
            <a:ext cx="1971694"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algn="ctr" eaLnBrk="1" hangingPunct="1"/>
            <a:r>
              <a:rPr lang="en-US" altLang="en-US" sz="4000" b="1" dirty="0">
                <a:solidFill>
                  <a:schemeClr val="bg1"/>
                </a:solidFill>
                <a:latin typeface="Lato Regular" charset="0"/>
              </a:rPr>
              <a:t>About Us</a:t>
            </a:r>
          </a:p>
        </p:txBody>
      </p:sp>
      <p:grpSp>
        <p:nvGrpSpPr>
          <p:cNvPr id="14340" name="Group 4">
            <a:extLst>
              <a:ext uri="{FF2B5EF4-FFF2-40B4-BE49-F238E27FC236}">
                <a16:creationId xmlns:a16="http://schemas.microsoft.com/office/drawing/2014/main" id="{6B1B5034-AE61-9842-BE35-FA9DFD1A95A6}"/>
              </a:ext>
            </a:extLst>
          </p:cNvPr>
          <p:cNvGrpSpPr>
            <a:grpSpLocks/>
          </p:cNvGrpSpPr>
          <p:nvPr/>
        </p:nvGrpSpPr>
        <p:grpSpPr bwMode="auto">
          <a:xfrm>
            <a:off x="4713288" y="4884741"/>
            <a:ext cx="2858294" cy="704214"/>
            <a:chOff x="3751557" y="10693227"/>
            <a:chExt cx="5715862" cy="1409471"/>
          </a:xfrm>
        </p:grpSpPr>
        <p:sp>
          <p:nvSpPr>
            <p:cNvPr id="12" name="Oval 11">
              <a:extLst>
                <a:ext uri="{FF2B5EF4-FFF2-40B4-BE49-F238E27FC236}">
                  <a16:creationId xmlns:a16="http://schemas.microsoft.com/office/drawing/2014/main" id="{1FEC7E41-BDFA-6141-9CEE-E47C82CC4BAA}"/>
                </a:ext>
              </a:extLst>
            </p:cNvPr>
            <p:cNvSpPr/>
            <p:nvPr/>
          </p:nvSpPr>
          <p:spPr>
            <a:xfrm flipH="1">
              <a:off x="3751557" y="10713880"/>
              <a:ext cx="1019046" cy="1018342"/>
            </a:xfrm>
            <a:prstGeom prst="ellipse">
              <a:avLst/>
            </a:prstGeom>
            <a:noFill/>
            <a:ln w="28575"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AU" sz="1600" dirty="0">
                <a:solidFill>
                  <a:schemeClr val="tx2">
                    <a:lumMod val="60000"/>
                    <a:lumOff val="40000"/>
                  </a:schemeClr>
                </a:solidFill>
                <a:latin typeface="Lato Regular"/>
                <a:cs typeface="Lato Regular"/>
              </a:endParaRPr>
            </a:p>
          </p:txBody>
        </p:sp>
        <p:sp>
          <p:nvSpPr>
            <p:cNvPr id="14351" name="TextBox 42">
              <a:extLst>
                <a:ext uri="{FF2B5EF4-FFF2-40B4-BE49-F238E27FC236}">
                  <a16:creationId xmlns:a16="http://schemas.microsoft.com/office/drawing/2014/main" id="{57E16F9C-C1EE-7643-AB0B-CFBD00CCAAF6}"/>
                </a:ext>
              </a:extLst>
            </p:cNvPr>
            <p:cNvSpPr txBox="1">
              <a:spLocks noChangeArrowheads="1"/>
            </p:cNvSpPr>
            <p:nvPr/>
          </p:nvSpPr>
          <p:spPr bwMode="auto">
            <a:xfrm>
              <a:off x="4769968" y="10693227"/>
              <a:ext cx="4697451" cy="1409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eaLnBrk="1" hangingPunct="1">
                <a:lnSpc>
                  <a:spcPct val="110000"/>
                </a:lnSpc>
              </a:pPr>
              <a:r>
                <a:rPr lang="en-US" altLang="en-US" sz="1200">
                  <a:solidFill>
                    <a:schemeClr val="tx2">
                      <a:lumMod val="60000"/>
                      <a:lumOff val="40000"/>
                    </a:schemeClr>
                  </a:solidFill>
                </a:rPr>
                <a:t>Creativity is the key to success in the great and primary education</a:t>
              </a:r>
            </a:p>
          </p:txBody>
        </p:sp>
        <p:sp>
          <p:nvSpPr>
            <p:cNvPr id="14352" name="TextBox 43">
              <a:extLst>
                <a:ext uri="{FF2B5EF4-FFF2-40B4-BE49-F238E27FC236}">
                  <a16:creationId xmlns:a16="http://schemas.microsoft.com/office/drawing/2014/main" id="{8D9E9A0C-C1A5-FA44-9733-D58CEFB61DCE}"/>
                </a:ext>
              </a:extLst>
            </p:cNvPr>
            <p:cNvSpPr txBox="1">
              <a:spLocks noChangeArrowheads="1"/>
            </p:cNvSpPr>
            <p:nvPr/>
          </p:nvSpPr>
          <p:spPr bwMode="auto">
            <a:xfrm>
              <a:off x="3963888" y="10849290"/>
              <a:ext cx="590399" cy="708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algn="ctr" eaLnBrk="1" hangingPunct="1"/>
              <a:r>
                <a:rPr lang="en-US" altLang="en-US" sz="1700" b="1">
                  <a:solidFill>
                    <a:schemeClr val="tx2">
                      <a:lumMod val="60000"/>
                      <a:lumOff val="40000"/>
                    </a:schemeClr>
                  </a:solidFill>
                  <a:latin typeface="Lato Regular" charset="0"/>
                </a:rPr>
                <a:t>2</a:t>
              </a:r>
              <a:endParaRPr lang="id-ID" altLang="en-US" sz="1700" b="1">
                <a:solidFill>
                  <a:schemeClr val="tx2">
                    <a:lumMod val="60000"/>
                    <a:lumOff val="40000"/>
                  </a:schemeClr>
                </a:solidFill>
                <a:latin typeface="Lato Regular" charset="0"/>
              </a:endParaRPr>
            </a:p>
          </p:txBody>
        </p:sp>
      </p:grpSp>
      <p:grpSp>
        <p:nvGrpSpPr>
          <p:cNvPr id="14341" name="Group 44">
            <a:extLst>
              <a:ext uri="{FF2B5EF4-FFF2-40B4-BE49-F238E27FC236}">
                <a16:creationId xmlns:a16="http://schemas.microsoft.com/office/drawing/2014/main" id="{FB51F844-DD90-0746-BBF2-A110EEF8CCAF}"/>
              </a:ext>
            </a:extLst>
          </p:cNvPr>
          <p:cNvGrpSpPr>
            <a:grpSpLocks/>
          </p:cNvGrpSpPr>
          <p:nvPr/>
        </p:nvGrpSpPr>
        <p:grpSpPr bwMode="auto">
          <a:xfrm>
            <a:off x="7822407" y="4884741"/>
            <a:ext cx="2858294" cy="704214"/>
            <a:chOff x="3751557" y="10693227"/>
            <a:chExt cx="5715862" cy="1409471"/>
          </a:xfrm>
        </p:grpSpPr>
        <p:sp>
          <p:nvSpPr>
            <p:cNvPr id="46" name="Oval 45">
              <a:extLst>
                <a:ext uri="{FF2B5EF4-FFF2-40B4-BE49-F238E27FC236}">
                  <a16:creationId xmlns:a16="http://schemas.microsoft.com/office/drawing/2014/main" id="{9C38CFC4-A6FD-C44F-B6E6-58462696840D}"/>
                </a:ext>
              </a:extLst>
            </p:cNvPr>
            <p:cNvSpPr/>
            <p:nvPr/>
          </p:nvSpPr>
          <p:spPr>
            <a:xfrm flipH="1">
              <a:off x="3751557" y="10713880"/>
              <a:ext cx="1019046" cy="1018342"/>
            </a:xfrm>
            <a:prstGeom prst="ellipse">
              <a:avLst/>
            </a:prstGeom>
            <a:noFill/>
            <a:ln w="28575" cmpd="sng">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AU" sz="1600" dirty="0">
                <a:solidFill>
                  <a:schemeClr val="tx2">
                    <a:lumMod val="60000"/>
                    <a:lumOff val="40000"/>
                  </a:schemeClr>
                </a:solidFill>
                <a:latin typeface="Lato Regular"/>
                <a:cs typeface="Lato Regular"/>
              </a:endParaRPr>
            </a:p>
          </p:txBody>
        </p:sp>
        <p:sp>
          <p:nvSpPr>
            <p:cNvPr id="14348" name="TextBox 46">
              <a:extLst>
                <a:ext uri="{FF2B5EF4-FFF2-40B4-BE49-F238E27FC236}">
                  <a16:creationId xmlns:a16="http://schemas.microsoft.com/office/drawing/2014/main" id="{F2E675E4-54B0-DF49-A5DF-690A7AC75146}"/>
                </a:ext>
              </a:extLst>
            </p:cNvPr>
            <p:cNvSpPr txBox="1">
              <a:spLocks noChangeArrowheads="1"/>
            </p:cNvSpPr>
            <p:nvPr/>
          </p:nvSpPr>
          <p:spPr bwMode="auto">
            <a:xfrm>
              <a:off x="4769968" y="10693227"/>
              <a:ext cx="4697451" cy="1409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eaLnBrk="1" hangingPunct="1">
                <a:lnSpc>
                  <a:spcPct val="110000"/>
                </a:lnSpc>
              </a:pPr>
              <a:r>
                <a:rPr lang="en-US" altLang="en-US" sz="1200">
                  <a:solidFill>
                    <a:schemeClr val="tx2">
                      <a:lumMod val="60000"/>
                      <a:lumOff val="40000"/>
                    </a:schemeClr>
                  </a:solidFill>
                </a:rPr>
                <a:t>Creativity is the key to success in the great and primary education</a:t>
              </a:r>
            </a:p>
          </p:txBody>
        </p:sp>
        <p:sp>
          <p:nvSpPr>
            <p:cNvPr id="48" name="TextBox 47">
              <a:extLst>
                <a:ext uri="{FF2B5EF4-FFF2-40B4-BE49-F238E27FC236}">
                  <a16:creationId xmlns:a16="http://schemas.microsoft.com/office/drawing/2014/main" id="{FA379FC3-DD30-3A41-9C08-1574BF11934D}"/>
                </a:ext>
              </a:extLst>
            </p:cNvPr>
            <p:cNvSpPr txBox="1"/>
            <p:nvPr/>
          </p:nvSpPr>
          <p:spPr>
            <a:xfrm>
              <a:off x="3964294" y="10848916"/>
              <a:ext cx="590399" cy="708374"/>
            </a:xfrm>
            <a:prstGeom prst="rect">
              <a:avLst/>
            </a:prstGeom>
            <a:noFill/>
          </p:spPr>
          <p:txBody>
            <a:bodyPr wrap="none" lIns="91422" tIns="45711" rIns="91422" bIns="45711">
              <a:spAutoFit/>
            </a:bodyPr>
            <a:lstStyle/>
            <a:p>
              <a:pPr algn="ctr" defTabSz="914217">
                <a:defRPr/>
              </a:pPr>
              <a:r>
                <a:rPr lang="en-US" sz="1700" b="1">
                  <a:solidFill>
                    <a:schemeClr val="tx2">
                      <a:lumMod val="60000"/>
                      <a:lumOff val="40000"/>
                    </a:schemeClr>
                  </a:solidFill>
                  <a:latin typeface="Lato Regular"/>
                </a:rPr>
                <a:t>3</a:t>
              </a:r>
              <a:endParaRPr lang="id-ID" sz="1700" b="1" dirty="0">
                <a:solidFill>
                  <a:schemeClr val="tx2">
                    <a:lumMod val="60000"/>
                    <a:lumOff val="40000"/>
                  </a:schemeClr>
                </a:solidFill>
                <a:latin typeface="Lato Regular"/>
              </a:endParaRPr>
            </a:p>
          </p:txBody>
        </p:sp>
      </p:grpSp>
      <p:grpSp>
        <p:nvGrpSpPr>
          <p:cNvPr id="14342" name="Group 48">
            <a:extLst>
              <a:ext uri="{FF2B5EF4-FFF2-40B4-BE49-F238E27FC236}">
                <a16:creationId xmlns:a16="http://schemas.microsoft.com/office/drawing/2014/main" id="{14FC7F03-BD96-7B43-A606-A64FBD65D457}"/>
              </a:ext>
            </a:extLst>
          </p:cNvPr>
          <p:cNvGrpSpPr>
            <a:grpSpLocks/>
          </p:cNvGrpSpPr>
          <p:nvPr/>
        </p:nvGrpSpPr>
        <p:grpSpPr bwMode="auto">
          <a:xfrm>
            <a:off x="1554163" y="4884741"/>
            <a:ext cx="2858294" cy="704214"/>
            <a:chOff x="3751557" y="10693227"/>
            <a:chExt cx="5715862" cy="1409471"/>
          </a:xfrm>
        </p:grpSpPr>
        <p:sp>
          <p:nvSpPr>
            <p:cNvPr id="50" name="Oval 49">
              <a:extLst>
                <a:ext uri="{FF2B5EF4-FFF2-40B4-BE49-F238E27FC236}">
                  <a16:creationId xmlns:a16="http://schemas.microsoft.com/office/drawing/2014/main" id="{51B5E2FA-BC7C-F041-BEC9-1B7C93F0367D}"/>
                </a:ext>
              </a:extLst>
            </p:cNvPr>
            <p:cNvSpPr/>
            <p:nvPr/>
          </p:nvSpPr>
          <p:spPr>
            <a:xfrm flipH="1">
              <a:off x="3751557" y="10713880"/>
              <a:ext cx="1019046" cy="1018342"/>
            </a:xfrm>
            <a:prstGeom prst="ellipse">
              <a:avLst/>
            </a:prstGeom>
            <a:noFill/>
            <a:ln w="28575" cmpd="sng">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AU" sz="1600" dirty="0">
                <a:solidFill>
                  <a:schemeClr val="tx2">
                    <a:lumMod val="60000"/>
                    <a:lumOff val="40000"/>
                  </a:schemeClr>
                </a:solidFill>
                <a:latin typeface="Lato Regular"/>
                <a:cs typeface="Lato Regular"/>
              </a:endParaRPr>
            </a:p>
          </p:txBody>
        </p:sp>
        <p:sp>
          <p:nvSpPr>
            <p:cNvPr id="14345" name="TextBox 50">
              <a:extLst>
                <a:ext uri="{FF2B5EF4-FFF2-40B4-BE49-F238E27FC236}">
                  <a16:creationId xmlns:a16="http://schemas.microsoft.com/office/drawing/2014/main" id="{66FDCD0D-702F-FB48-8A3B-178D98BF5807}"/>
                </a:ext>
              </a:extLst>
            </p:cNvPr>
            <p:cNvSpPr txBox="1">
              <a:spLocks noChangeArrowheads="1"/>
            </p:cNvSpPr>
            <p:nvPr/>
          </p:nvSpPr>
          <p:spPr bwMode="auto">
            <a:xfrm>
              <a:off x="4769968" y="10693227"/>
              <a:ext cx="4697451" cy="1409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eaLnBrk="1" hangingPunct="1">
                <a:lnSpc>
                  <a:spcPct val="110000"/>
                </a:lnSpc>
              </a:pPr>
              <a:r>
                <a:rPr lang="en-US" altLang="en-US" sz="1200">
                  <a:solidFill>
                    <a:schemeClr val="tx2">
                      <a:lumMod val="60000"/>
                      <a:lumOff val="40000"/>
                    </a:schemeClr>
                  </a:solidFill>
                </a:rPr>
                <a:t>Creativity is the key to success in the great and primary education</a:t>
              </a:r>
            </a:p>
          </p:txBody>
        </p:sp>
        <p:sp>
          <p:nvSpPr>
            <p:cNvPr id="14346" name="TextBox 51">
              <a:extLst>
                <a:ext uri="{FF2B5EF4-FFF2-40B4-BE49-F238E27FC236}">
                  <a16:creationId xmlns:a16="http://schemas.microsoft.com/office/drawing/2014/main" id="{E2F75D56-6EDC-5A42-B4AF-FEF6AEAB3040}"/>
                </a:ext>
              </a:extLst>
            </p:cNvPr>
            <p:cNvSpPr txBox="1">
              <a:spLocks noChangeArrowheads="1"/>
            </p:cNvSpPr>
            <p:nvPr/>
          </p:nvSpPr>
          <p:spPr bwMode="auto">
            <a:xfrm>
              <a:off x="3963888" y="10849290"/>
              <a:ext cx="590399" cy="708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algn="ctr" eaLnBrk="1" hangingPunct="1"/>
              <a:r>
                <a:rPr lang="en-US" altLang="en-US" sz="1700" b="1">
                  <a:solidFill>
                    <a:schemeClr val="tx2">
                      <a:lumMod val="60000"/>
                      <a:lumOff val="40000"/>
                    </a:schemeClr>
                  </a:solidFill>
                  <a:latin typeface="Lato Regular" charset="0"/>
                </a:rPr>
                <a:t>1</a:t>
              </a:r>
              <a:endParaRPr lang="id-ID" altLang="en-US" sz="1700" b="1">
                <a:solidFill>
                  <a:schemeClr val="tx2">
                    <a:lumMod val="60000"/>
                    <a:lumOff val="40000"/>
                  </a:schemeClr>
                </a:solidFill>
                <a:latin typeface="Lato Regular" charset="0"/>
              </a:endParaRPr>
            </a:p>
          </p:txBody>
        </p:sp>
      </p:grpSp>
      <p:grpSp>
        <p:nvGrpSpPr>
          <p:cNvPr id="14338" name="Group 25">
            <a:extLst>
              <a:ext uri="{FF2B5EF4-FFF2-40B4-BE49-F238E27FC236}">
                <a16:creationId xmlns:a16="http://schemas.microsoft.com/office/drawing/2014/main" id="{DCAEA433-FDFA-F848-9D10-170EB301B972}"/>
              </a:ext>
            </a:extLst>
          </p:cNvPr>
          <p:cNvGrpSpPr>
            <a:grpSpLocks/>
          </p:cNvGrpSpPr>
          <p:nvPr/>
        </p:nvGrpSpPr>
        <p:grpSpPr bwMode="auto">
          <a:xfrm>
            <a:off x="10814766" y="471383"/>
            <a:ext cx="738188" cy="129382"/>
            <a:chOff x="1703388" y="2006913"/>
            <a:chExt cx="1478230" cy="258682"/>
          </a:xfrm>
        </p:grpSpPr>
        <p:sp>
          <p:nvSpPr>
            <p:cNvPr id="29" name="Oval 28">
              <a:extLst>
                <a:ext uri="{FF2B5EF4-FFF2-40B4-BE49-F238E27FC236}">
                  <a16:creationId xmlns:a16="http://schemas.microsoft.com/office/drawing/2014/main" id="{7837BE3A-F25C-2C4A-B74A-1646662A99AB}"/>
                </a:ext>
              </a:extLst>
            </p:cNvPr>
            <p:cNvSpPr/>
            <p:nvPr/>
          </p:nvSpPr>
          <p:spPr>
            <a:xfrm>
              <a:off x="1703388" y="2006913"/>
              <a:ext cx="259087"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tx2">
                    <a:lumMod val="60000"/>
                    <a:lumOff val="40000"/>
                  </a:schemeClr>
                </a:solidFill>
              </a:endParaRPr>
            </a:p>
          </p:txBody>
        </p:sp>
        <p:sp>
          <p:nvSpPr>
            <p:cNvPr id="33" name="Oval 32">
              <a:extLst>
                <a:ext uri="{FF2B5EF4-FFF2-40B4-BE49-F238E27FC236}">
                  <a16:creationId xmlns:a16="http://schemas.microsoft.com/office/drawing/2014/main" id="{A8193F1B-B140-8343-96B3-4644F0ADF282}"/>
                </a:ext>
              </a:extLst>
            </p:cNvPr>
            <p:cNvSpPr/>
            <p:nvPr/>
          </p:nvSpPr>
          <p:spPr>
            <a:xfrm>
              <a:off x="2008571" y="2006913"/>
              <a:ext cx="259087"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tx2">
                    <a:lumMod val="60000"/>
                    <a:lumOff val="40000"/>
                  </a:schemeClr>
                </a:solidFill>
              </a:endParaRPr>
            </a:p>
          </p:txBody>
        </p:sp>
        <p:sp>
          <p:nvSpPr>
            <p:cNvPr id="34" name="Oval 33">
              <a:extLst>
                <a:ext uri="{FF2B5EF4-FFF2-40B4-BE49-F238E27FC236}">
                  <a16:creationId xmlns:a16="http://schemas.microsoft.com/office/drawing/2014/main" id="{A05A7258-DED1-984E-9AA2-E1020FCBF160}"/>
                </a:ext>
              </a:extLst>
            </p:cNvPr>
            <p:cNvSpPr/>
            <p:nvPr/>
          </p:nvSpPr>
          <p:spPr>
            <a:xfrm>
              <a:off x="2313754" y="2006913"/>
              <a:ext cx="257498"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tx2">
                    <a:lumMod val="60000"/>
                    <a:lumOff val="40000"/>
                  </a:schemeClr>
                </a:solidFill>
              </a:endParaRPr>
            </a:p>
          </p:txBody>
        </p:sp>
        <p:sp>
          <p:nvSpPr>
            <p:cNvPr id="35" name="Oval 34">
              <a:extLst>
                <a:ext uri="{FF2B5EF4-FFF2-40B4-BE49-F238E27FC236}">
                  <a16:creationId xmlns:a16="http://schemas.microsoft.com/office/drawing/2014/main" id="{5BBC7A91-9C88-4740-AFF8-98CC3388A76D}"/>
                </a:ext>
              </a:extLst>
            </p:cNvPr>
            <p:cNvSpPr/>
            <p:nvPr/>
          </p:nvSpPr>
          <p:spPr>
            <a:xfrm>
              <a:off x="2617347" y="2006913"/>
              <a:ext cx="259088"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tx2">
                    <a:lumMod val="60000"/>
                    <a:lumOff val="40000"/>
                  </a:schemeClr>
                </a:solidFill>
              </a:endParaRPr>
            </a:p>
          </p:txBody>
        </p:sp>
        <p:sp>
          <p:nvSpPr>
            <p:cNvPr id="41" name="Oval 40">
              <a:extLst>
                <a:ext uri="{FF2B5EF4-FFF2-40B4-BE49-F238E27FC236}">
                  <a16:creationId xmlns:a16="http://schemas.microsoft.com/office/drawing/2014/main" id="{3922834A-81E6-2D4D-9BF3-6F2A6E47DC09}"/>
                </a:ext>
              </a:extLst>
            </p:cNvPr>
            <p:cNvSpPr/>
            <p:nvPr/>
          </p:nvSpPr>
          <p:spPr>
            <a:xfrm>
              <a:off x="2922530" y="2006913"/>
              <a:ext cx="259088"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tx2">
                    <a:lumMod val="60000"/>
                    <a:lumOff val="40000"/>
                  </a:schemeClr>
                </a:solidFill>
              </a:endParaRPr>
            </a:p>
          </p:txBody>
        </p:sp>
      </p:grpSp>
    </p:spTree>
    <p:extLst>
      <p:ext uri="{BB962C8B-B14F-4D97-AF65-F5344CB8AC3E}">
        <p14:creationId xmlns:p14="http://schemas.microsoft.com/office/powerpoint/2010/main" val="568266997"/>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7000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2" decel="78000" fill="hold" nodeType="afterEffect">
                                  <p:stCondLst>
                                    <p:cond delay="0"/>
                                  </p:stCondLst>
                                  <p:childTnLst>
                                    <p:set>
                                      <p:cBhvr>
                                        <p:cTn id="11" dur="1" fill="hold">
                                          <p:stCondLst>
                                            <p:cond delay="0"/>
                                          </p:stCondLst>
                                        </p:cTn>
                                        <p:tgtEl>
                                          <p:spTgt spid="14338"/>
                                        </p:tgtEl>
                                        <p:attrNameLst>
                                          <p:attrName>style.visibility</p:attrName>
                                        </p:attrNameLst>
                                      </p:cBhvr>
                                      <p:to>
                                        <p:strVal val="visible"/>
                                      </p:to>
                                    </p:set>
                                    <p:anim calcmode="lin" valueType="num">
                                      <p:cBhvr additive="base">
                                        <p:cTn id="12" dur="500" fill="hold"/>
                                        <p:tgtEl>
                                          <p:spTgt spid="14338"/>
                                        </p:tgtEl>
                                        <p:attrNameLst>
                                          <p:attrName>ppt_x</p:attrName>
                                        </p:attrNameLst>
                                      </p:cBhvr>
                                      <p:tavLst>
                                        <p:tav tm="0">
                                          <p:val>
                                            <p:strVal val="1+#ppt_w/2"/>
                                          </p:val>
                                        </p:tav>
                                        <p:tav tm="100000">
                                          <p:val>
                                            <p:strVal val="#ppt_x"/>
                                          </p:val>
                                        </p:tav>
                                      </p:tavLst>
                                    </p:anim>
                                    <p:anim calcmode="lin" valueType="num">
                                      <p:cBhvr additive="base">
                                        <p:cTn id="13" dur="500" fill="hold"/>
                                        <p:tgtEl>
                                          <p:spTgt spid="14338"/>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decel="70000" fill="hold" grpId="0" nodeType="afterEffect">
                                  <p:stCondLst>
                                    <p:cond delay="0"/>
                                  </p:stCondLst>
                                  <p:childTnLst>
                                    <p:set>
                                      <p:cBhvr>
                                        <p:cTn id="16" dur="1" fill="hold">
                                          <p:stCondLst>
                                            <p:cond delay="0"/>
                                          </p:stCondLst>
                                        </p:cTn>
                                        <p:tgtEl>
                                          <p:spTgt spid="14339"/>
                                        </p:tgtEl>
                                        <p:attrNameLst>
                                          <p:attrName>style.visibility</p:attrName>
                                        </p:attrNameLst>
                                      </p:cBhvr>
                                      <p:to>
                                        <p:strVal val="visible"/>
                                      </p:to>
                                    </p:set>
                                    <p:anim calcmode="lin" valueType="num">
                                      <p:cBhvr additive="base">
                                        <p:cTn id="17" dur="500" fill="hold"/>
                                        <p:tgtEl>
                                          <p:spTgt spid="14339"/>
                                        </p:tgtEl>
                                        <p:attrNameLst>
                                          <p:attrName>ppt_x</p:attrName>
                                        </p:attrNameLst>
                                      </p:cBhvr>
                                      <p:tavLst>
                                        <p:tav tm="0">
                                          <p:val>
                                            <p:strVal val="0-#ppt_w/2"/>
                                          </p:val>
                                        </p:tav>
                                        <p:tav tm="100000">
                                          <p:val>
                                            <p:strVal val="#ppt_x"/>
                                          </p:val>
                                        </p:tav>
                                      </p:tavLst>
                                    </p:anim>
                                    <p:anim calcmode="lin" valueType="num">
                                      <p:cBhvr additive="base">
                                        <p:cTn id="18" dur="500" fill="hold"/>
                                        <p:tgtEl>
                                          <p:spTgt spid="14339"/>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decel="70000" fill="hold" grpId="0" nodeType="afterEffect">
                                  <p:stCondLst>
                                    <p:cond delay="0"/>
                                  </p:stCondLst>
                                  <p:childTnLst>
                                    <p:set>
                                      <p:cBhvr>
                                        <p:cTn id="21" dur="1" fill="hold">
                                          <p:stCondLst>
                                            <p:cond delay="0"/>
                                          </p:stCondLst>
                                        </p:cTn>
                                        <p:tgtEl>
                                          <p:spTgt spid="25"/>
                                        </p:tgtEl>
                                        <p:attrNameLst>
                                          <p:attrName>style.visibility</p:attrName>
                                        </p:attrNameLst>
                                      </p:cBhvr>
                                      <p:to>
                                        <p:strVal val="visible"/>
                                      </p:to>
                                    </p:set>
                                    <p:anim calcmode="lin" valueType="num">
                                      <p:cBhvr additive="base">
                                        <p:cTn id="22" dur="500" fill="hold"/>
                                        <p:tgtEl>
                                          <p:spTgt spid="25"/>
                                        </p:tgtEl>
                                        <p:attrNameLst>
                                          <p:attrName>ppt_x</p:attrName>
                                        </p:attrNameLst>
                                      </p:cBhvr>
                                      <p:tavLst>
                                        <p:tav tm="0">
                                          <p:val>
                                            <p:strVal val="0-#ppt_w/2"/>
                                          </p:val>
                                        </p:tav>
                                        <p:tav tm="100000">
                                          <p:val>
                                            <p:strVal val="#ppt_x"/>
                                          </p:val>
                                        </p:tav>
                                      </p:tavLst>
                                    </p:anim>
                                    <p:anim calcmode="lin" valueType="num">
                                      <p:cBhvr additive="base">
                                        <p:cTn id="23" dur="500" fill="hold"/>
                                        <p:tgtEl>
                                          <p:spTgt spid="25"/>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2" decel="70000" fill="hold" nodeType="afterEffect">
                                  <p:stCondLst>
                                    <p:cond delay="0"/>
                                  </p:stCondLst>
                                  <p:childTnLst>
                                    <p:set>
                                      <p:cBhvr>
                                        <p:cTn id="26" dur="1" fill="hold">
                                          <p:stCondLst>
                                            <p:cond delay="0"/>
                                          </p:stCondLst>
                                        </p:cTn>
                                        <p:tgtEl>
                                          <p:spTgt spid="14342"/>
                                        </p:tgtEl>
                                        <p:attrNameLst>
                                          <p:attrName>style.visibility</p:attrName>
                                        </p:attrNameLst>
                                      </p:cBhvr>
                                      <p:to>
                                        <p:strVal val="visible"/>
                                      </p:to>
                                    </p:set>
                                    <p:anim calcmode="lin" valueType="num">
                                      <p:cBhvr additive="base">
                                        <p:cTn id="27" dur="500" fill="hold"/>
                                        <p:tgtEl>
                                          <p:spTgt spid="14342"/>
                                        </p:tgtEl>
                                        <p:attrNameLst>
                                          <p:attrName>ppt_x</p:attrName>
                                        </p:attrNameLst>
                                      </p:cBhvr>
                                      <p:tavLst>
                                        <p:tav tm="0">
                                          <p:val>
                                            <p:strVal val="1+#ppt_w/2"/>
                                          </p:val>
                                        </p:tav>
                                        <p:tav tm="100000">
                                          <p:val>
                                            <p:strVal val="#ppt_x"/>
                                          </p:val>
                                        </p:tav>
                                      </p:tavLst>
                                    </p:anim>
                                    <p:anim calcmode="lin" valueType="num">
                                      <p:cBhvr additive="base">
                                        <p:cTn id="28" dur="500" fill="hold"/>
                                        <p:tgtEl>
                                          <p:spTgt spid="14342"/>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2" decel="70000" fill="hold" nodeType="afterEffect">
                                  <p:stCondLst>
                                    <p:cond delay="0"/>
                                  </p:stCondLst>
                                  <p:childTnLst>
                                    <p:set>
                                      <p:cBhvr>
                                        <p:cTn id="31" dur="1" fill="hold">
                                          <p:stCondLst>
                                            <p:cond delay="0"/>
                                          </p:stCondLst>
                                        </p:cTn>
                                        <p:tgtEl>
                                          <p:spTgt spid="14340"/>
                                        </p:tgtEl>
                                        <p:attrNameLst>
                                          <p:attrName>style.visibility</p:attrName>
                                        </p:attrNameLst>
                                      </p:cBhvr>
                                      <p:to>
                                        <p:strVal val="visible"/>
                                      </p:to>
                                    </p:set>
                                    <p:anim calcmode="lin" valueType="num">
                                      <p:cBhvr additive="base">
                                        <p:cTn id="32" dur="500" fill="hold"/>
                                        <p:tgtEl>
                                          <p:spTgt spid="14340"/>
                                        </p:tgtEl>
                                        <p:attrNameLst>
                                          <p:attrName>ppt_x</p:attrName>
                                        </p:attrNameLst>
                                      </p:cBhvr>
                                      <p:tavLst>
                                        <p:tav tm="0">
                                          <p:val>
                                            <p:strVal val="1+#ppt_w/2"/>
                                          </p:val>
                                        </p:tav>
                                        <p:tav tm="100000">
                                          <p:val>
                                            <p:strVal val="#ppt_x"/>
                                          </p:val>
                                        </p:tav>
                                      </p:tavLst>
                                    </p:anim>
                                    <p:anim calcmode="lin" valueType="num">
                                      <p:cBhvr additive="base">
                                        <p:cTn id="33" dur="500" fill="hold"/>
                                        <p:tgtEl>
                                          <p:spTgt spid="14340"/>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2" decel="70000" fill="hold" nodeType="afterEffect">
                                  <p:stCondLst>
                                    <p:cond delay="0"/>
                                  </p:stCondLst>
                                  <p:childTnLst>
                                    <p:set>
                                      <p:cBhvr>
                                        <p:cTn id="36" dur="1" fill="hold">
                                          <p:stCondLst>
                                            <p:cond delay="0"/>
                                          </p:stCondLst>
                                        </p:cTn>
                                        <p:tgtEl>
                                          <p:spTgt spid="14341"/>
                                        </p:tgtEl>
                                        <p:attrNameLst>
                                          <p:attrName>style.visibility</p:attrName>
                                        </p:attrNameLst>
                                      </p:cBhvr>
                                      <p:to>
                                        <p:strVal val="visible"/>
                                      </p:to>
                                    </p:set>
                                    <p:anim calcmode="lin" valueType="num">
                                      <p:cBhvr additive="base">
                                        <p:cTn id="37" dur="500" fill="hold"/>
                                        <p:tgtEl>
                                          <p:spTgt spid="14341"/>
                                        </p:tgtEl>
                                        <p:attrNameLst>
                                          <p:attrName>ppt_x</p:attrName>
                                        </p:attrNameLst>
                                      </p:cBhvr>
                                      <p:tavLst>
                                        <p:tav tm="0">
                                          <p:val>
                                            <p:strVal val="1+#ppt_w/2"/>
                                          </p:val>
                                        </p:tav>
                                        <p:tav tm="100000">
                                          <p:val>
                                            <p:strVal val="#ppt_x"/>
                                          </p:val>
                                        </p:tav>
                                      </p:tavLst>
                                    </p:anim>
                                    <p:anim calcmode="lin" valueType="num">
                                      <p:cBhvr additive="base">
                                        <p:cTn id="38" dur="500" fill="hold"/>
                                        <p:tgtEl>
                                          <p:spTgt spid="143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433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3B9ED9-47D7-E04B-A42E-43EB81A1DCAA}"/>
              </a:ext>
            </a:extLst>
          </p:cNvPr>
          <p:cNvSpPr/>
          <p:nvPr/>
        </p:nvSpPr>
        <p:spPr>
          <a:xfrm>
            <a:off x="5129939" y="431800"/>
            <a:ext cx="6833461" cy="5969000"/>
          </a:xfrm>
          <a:prstGeom prst="rect">
            <a:avLst/>
          </a:prstGeom>
          <a:blipFill dpi="0" rotWithShape="1">
            <a:blip r:embed="rId2" cstate="hqprint">
              <a:extLst>
                <a:ext uri="{28A0092B-C50C-407E-A947-70E740481C1C}">
                  <a14:useLocalDpi xmlns:a14="http://schemas.microsoft.com/office/drawing/2010/main"/>
                </a:ext>
              </a:extLst>
            </a:blip>
            <a:srcRect/>
            <a:stretch>
              <a:fillRect l="-13392" r="-1339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60000"/>
                  <a:lumOff val="40000"/>
                </a:schemeClr>
              </a:solidFill>
            </a:endParaRPr>
          </a:p>
        </p:txBody>
      </p:sp>
      <p:sp>
        <p:nvSpPr>
          <p:cNvPr id="15361" name="TextBox 103">
            <a:extLst>
              <a:ext uri="{FF2B5EF4-FFF2-40B4-BE49-F238E27FC236}">
                <a16:creationId xmlns:a16="http://schemas.microsoft.com/office/drawing/2014/main" id="{5FB34DA8-9D55-3442-9F1E-6064EC4CFE62}"/>
              </a:ext>
            </a:extLst>
          </p:cNvPr>
          <p:cNvSpPr txBox="1">
            <a:spLocks noChangeArrowheads="1"/>
          </p:cNvSpPr>
          <p:nvPr/>
        </p:nvSpPr>
        <p:spPr bwMode="auto">
          <a:xfrm>
            <a:off x="1097757" y="2053432"/>
            <a:ext cx="950722" cy="44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26" tIns="60963" rIns="121926" bIns="60963">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eaLnBrk="1" hangingPunct="1">
              <a:lnSpc>
                <a:spcPct val="120000"/>
              </a:lnSpc>
            </a:pPr>
            <a:r>
              <a:rPr lang="en-US" altLang="en-US" sz="1850" b="1">
                <a:solidFill>
                  <a:schemeClr val="tx2">
                    <a:lumMod val="60000"/>
                    <a:lumOff val="40000"/>
                  </a:schemeClr>
                </a:solidFill>
                <a:latin typeface="Lato Regular" charset="0"/>
              </a:rPr>
              <a:t>History</a:t>
            </a:r>
          </a:p>
        </p:txBody>
      </p:sp>
      <p:sp>
        <p:nvSpPr>
          <p:cNvPr id="15362" name="TextBox 104">
            <a:extLst>
              <a:ext uri="{FF2B5EF4-FFF2-40B4-BE49-F238E27FC236}">
                <a16:creationId xmlns:a16="http://schemas.microsoft.com/office/drawing/2014/main" id="{3D471456-E700-C345-9E78-88E6561C54F8}"/>
              </a:ext>
            </a:extLst>
          </p:cNvPr>
          <p:cNvSpPr txBox="1">
            <a:spLocks noChangeArrowheads="1"/>
          </p:cNvSpPr>
          <p:nvPr/>
        </p:nvSpPr>
        <p:spPr bwMode="auto">
          <a:xfrm>
            <a:off x="1112838" y="2478088"/>
            <a:ext cx="3679032" cy="2703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eaLnBrk="1" hangingPunct="1">
              <a:lnSpc>
                <a:spcPct val="110000"/>
              </a:lnSpc>
            </a:pPr>
            <a:r>
              <a:rPr lang="en-US" altLang="en-US" sz="1100" b="1">
                <a:solidFill>
                  <a:schemeClr val="tx2">
                    <a:lumMod val="60000"/>
                    <a:lumOff val="40000"/>
                  </a:schemeClr>
                </a:solidFill>
                <a:latin typeface="Lato Regular" charset="0"/>
              </a:rPr>
              <a:t>Creativity is the key to success </a:t>
            </a:r>
            <a:r>
              <a:rPr lang="en-US" altLang="en-US" sz="1100">
                <a:solidFill>
                  <a:schemeClr val="tx2">
                    <a:lumMod val="60000"/>
                    <a:lumOff val="40000"/>
                  </a:schemeClr>
                </a:solidFill>
              </a:rPr>
              <a:t>in the future, and primary education where our teachers can bring creativity. </a:t>
            </a:r>
          </a:p>
          <a:p>
            <a:pPr eaLnBrk="1" hangingPunct="1">
              <a:lnSpc>
                <a:spcPct val="110000"/>
              </a:lnSpc>
            </a:pPr>
            <a:endParaRPr lang="en-US" altLang="en-US" sz="1100">
              <a:solidFill>
                <a:schemeClr val="tx2">
                  <a:lumMod val="60000"/>
                  <a:lumOff val="40000"/>
                </a:schemeClr>
              </a:solidFill>
            </a:endParaRPr>
          </a:p>
          <a:p>
            <a:pPr eaLnBrk="1" hangingPunct="1">
              <a:lnSpc>
                <a:spcPct val="110000"/>
              </a:lnSpc>
            </a:pPr>
            <a:r>
              <a:rPr lang="en-US" altLang="en-US" sz="1100">
                <a:solidFill>
                  <a:schemeClr val="tx2">
                    <a:lumMod val="60000"/>
                    <a:lumOff val="40000"/>
                  </a:schemeClr>
                </a:solidFill>
              </a:rPr>
              <a:t>Improvisation is a creative process which can be spoken, written, or composed without prior preparation.</a:t>
            </a:r>
          </a:p>
          <a:p>
            <a:pPr eaLnBrk="1" hangingPunct="1">
              <a:lnSpc>
                <a:spcPct val="110000"/>
              </a:lnSpc>
            </a:pPr>
            <a:endParaRPr lang="en-US" altLang="en-US" sz="1100">
              <a:solidFill>
                <a:schemeClr val="tx2">
                  <a:lumMod val="60000"/>
                  <a:lumOff val="40000"/>
                </a:schemeClr>
              </a:solidFill>
            </a:endParaRPr>
          </a:p>
          <a:p>
            <a:pPr eaLnBrk="1" hangingPunct="1">
              <a:lnSpc>
                <a:spcPct val="110000"/>
              </a:lnSpc>
            </a:pPr>
            <a:r>
              <a:rPr lang="en-US" altLang="en-US" sz="1100">
                <a:solidFill>
                  <a:schemeClr val="tx2">
                    <a:lumMod val="60000"/>
                    <a:lumOff val="40000"/>
                  </a:schemeClr>
                </a:solidFill>
              </a:rPr>
              <a:t>Improvisation, also called extemporization, can lead to the discovery of new ways to act, new patterns of thought and practices, or new structures.</a:t>
            </a:r>
          </a:p>
          <a:p>
            <a:pPr eaLnBrk="1" hangingPunct="1">
              <a:lnSpc>
                <a:spcPct val="110000"/>
              </a:lnSpc>
            </a:pPr>
            <a:endParaRPr lang="en-US" altLang="en-US" sz="1100">
              <a:solidFill>
                <a:schemeClr val="tx2">
                  <a:lumMod val="60000"/>
                  <a:lumOff val="40000"/>
                </a:schemeClr>
              </a:solidFill>
            </a:endParaRPr>
          </a:p>
          <a:p>
            <a:pPr eaLnBrk="1" hangingPunct="1">
              <a:lnSpc>
                <a:spcPct val="110000"/>
              </a:lnSpc>
            </a:pPr>
            <a:r>
              <a:rPr lang="en-US" altLang="en-US" sz="1100">
                <a:solidFill>
                  <a:schemeClr val="tx2">
                    <a:lumMod val="60000"/>
                    <a:lumOff val="40000"/>
                  </a:schemeClr>
                </a:solidFill>
              </a:rPr>
              <a:t>Our presentations is used in the creation of music, theater, and other various forms. Many artists also use improvisational techniques to help their creative flow.</a:t>
            </a:r>
          </a:p>
        </p:txBody>
      </p:sp>
      <p:sp>
        <p:nvSpPr>
          <p:cNvPr id="377" name="TextBox 376">
            <a:extLst>
              <a:ext uri="{FF2B5EF4-FFF2-40B4-BE49-F238E27FC236}">
                <a16:creationId xmlns:a16="http://schemas.microsoft.com/office/drawing/2014/main" id="{D83E6EE3-5B78-4B43-A22C-0B86DD1EEAFD}"/>
              </a:ext>
            </a:extLst>
          </p:cNvPr>
          <p:cNvSpPr txBox="1"/>
          <p:nvPr/>
        </p:nvSpPr>
        <p:spPr>
          <a:xfrm>
            <a:off x="1578918" y="887856"/>
            <a:ext cx="1135247" cy="246221"/>
          </a:xfrm>
          <a:prstGeom prst="rect">
            <a:avLst/>
          </a:prstGeom>
          <a:noFill/>
        </p:spPr>
        <p:txBody>
          <a:bodyPr wrap="none">
            <a:spAutoFit/>
          </a:bodyPr>
          <a:lstStyle/>
          <a:p>
            <a:pPr algn="ctr" defTabSz="914217">
              <a:defRPr/>
            </a:pPr>
            <a:r>
              <a:rPr lang="en-US" sz="1000" b="1" spc="300" dirty="0" err="1">
                <a:solidFill>
                  <a:schemeClr val="tx2">
                    <a:lumMod val="60000"/>
                    <a:lumOff val="40000"/>
                  </a:schemeClr>
                </a:solidFill>
                <a:latin typeface="Lato Regular"/>
                <a:cs typeface="Lato Regular"/>
              </a:rPr>
              <a:t>Smartslide</a:t>
            </a:r>
            <a:endParaRPr lang="en-US" sz="1000" b="1" spc="300" dirty="0">
              <a:solidFill>
                <a:schemeClr val="tx2">
                  <a:lumMod val="60000"/>
                  <a:lumOff val="40000"/>
                </a:schemeClr>
              </a:solidFill>
              <a:latin typeface="Lato Regular"/>
              <a:cs typeface="Lato Regular"/>
            </a:endParaRPr>
          </a:p>
        </p:txBody>
      </p:sp>
      <p:sp>
        <p:nvSpPr>
          <p:cNvPr id="15365" name="TextBox 72">
            <a:extLst>
              <a:ext uri="{FF2B5EF4-FFF2-40B4-BE49-F238E27FC236}">
                <a16:creationId xmlns:a16="http://schemas.microsoft.com/office/drawing/2014/main" id="{717669A0-97C6-9249-9556-89900686E846}"/>
              </a:ext>
            </a:extLst>
          </p:cNvPr>
          <p:cNvSpPr txBox="1">
            <a:spLocks noChangeArrowheads="1"/>
          </p:cNvSpPr>
          <p:nvPr/>
        </p:nvSpPr>
        <p:spPr bwMode="auto">
          <a:xfrm>
            <a:off x="1097757" y="999775"/>
            <a:ext cx="2101537"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algn="ctr" eaLnBrk="1" hangingPunct="1"/>
            <a:r>
              <a:rPr lang="en-US" altLang="en-US" sz="4400" b="1" dirty="0">
                <a:solidFill>
                  <a:schemeClr val="tx2">
                    <a:lumMod val="60000"/>
                    <a:lumOff val="40000"/>
                  </a:schemeClr>
                </a:solidFill>
                <a:latin typeface="Lato Regular" charset="0"/>
              </a:rPr>
              <a:t>About us</a:t>
            </a:r>
          </a:p>
        </p:txBody>
      </p:sp>
      <p:grpSp>
        <p:nvGrpSpPr>
          <p:cNvPr id="15366" name="Group 7">
            <a:extLst>
              <a:ext uri="{FF2B5EF4-FFF2-40B4-BE49-F238E27FC236}">
                <a16:creationId xmlns:a16="http://schemas.microsoft.com/office/drawing/2014/main" id="{EB5C97C7-174E-CD4F-9F97-057364635A51}"/>
              </a:ext>
            </a:extLst>
          </p:cNvPr>
          <p:cNvGrpSpPr>
            <a:grpSpLocks/>
          </p:cNvGrpSpPr>
          <p:nvPr/>
        </p:nvGrpSpPr>
        <p:grpSpPr bwMode="auto">
          <a:xfrm>
            <a:off x="5545809" y="2682818"/>
            <a:ext cx="6230319" cy="3717982"/>
            <a:chOff x="11064439" y="4799518"/>
            <a:chExt cx="11558952" cy="6076127"/>
          </a:xfrm>
        </p:grpSpPr>
        <p:sp>
          <p:nvSpPr>
            <p:cNvPr id="54" name="Freeform 6">
              <a:extLst>
                <a:ext uri="{FF2B5EF4-FFF2-40B4-BE49-F238E27FC236}">
                  <a16:creationId xmlns:a16="http://schemas.microsoft.com/office/drawing/2014/main" id="{295D4F05-8256-B54B-9E28-AB3CB634033E}"/>
                </a:ext>
              </a:extLst>
            </p:cNvPr>
            <p:cNvSpPr>
              <a:spLocks noChangeArrowheads="1"/>
            </p:cNvSpPr>
            <p:nvPr/>
          </p:nvSpPr>
          <p:spPr bwMode="auto">
            <a:xfrm>
              <a:off x="17166981" y="5320284"/>
              <a:ext cx="3009995" cy="757332"/>
            </a:xfrm>
            <a:custGeom>
              <a:avLst/>
              <a:gdLst>
                <a:gd name="T0" fmla="*/ 511 w 5100"/>
                <a:gd name="T1" fmla="*/ 770 h 1282"/>
                <a:gd name="T2" fmla="*/ 511 w 5100"/>
                <a:gd name="T3" fmla="*/ 770 h 1282"/>
                <a:gd name="T4" fmla="*/ 850 w 5100"/>
                <a:gd name="T5" fmla="*/ 903 h 1282"/>
                <a:gd name="T6" fmla="*/ 1553 w 5100"/>
                <a:gd name="T7" fmla="*/ 478 h 1282"/>
                <a:gd name="T8" fmla="*/ 2005 w 5100"/>
                <a:gd name="T9" fmla="*/ 617 h 1282"/>
                <a:gd name="T10" fmla="*/ 3101 w 5100"/>
                <a:gd name="T11" fmla="*/ 0 h 1282"/>
                <a:gd name="T12" fmla="*/ 4110 w 5100"/>
                <a:gd name="T13" fmla="*/ 504 h 1282"/>
                <a:gd name="T14" fmla="*/ 4303 w 5100"/>
                <a:gd name="T15" fmla="*/ 478 h 1282"/>
                <a:gd name="T16" fmla="*/ 5099 w 5100"/>
                <a:gd name="T17" fmla="*/ 1281 h 1282"/>
                <a:gd name="T18" fmla="*/ 0 w 5100"/>
                <a:gd name="T19" fmla="*/ 1281 h 1282"/>
                <a:gd name="T20" fmla="*/ 511 w 5100"/>
                <a:gd name="T21" fmla="*/ 770 h 1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00" h="1282">
                  <a:moveTo>
                    <a:pt x="511" y="770"/>
                  </a:moveTo>
                  <a:lnTo>
                    <a:pt x="511" y="770"/>
                  </a:lnTo>
                  <a:cubicBezTo>
                    <a:pt x="637" y="770"/>
                    <a:pt x="756" y="816"/>
                    <a:pt x="850" y="903"/>
                  </a:cubicBezTo>
                  <a:cubicBezTo>
                    <a:pt x="982" y="650"/>
                    <a:pt x="1248" y="478"/>
                    <a:pt x="1553" y="478"/>
                  </a:cubicBezTo>
                  <a:cubicBezTo>
                    <a:pt x="1719" y="478"/>
                    <a:pt x="1872" y="531"/>
                    <a:pt x="2005" y="617"/>
                  </a:cubicBezTo>
                  <a:cubicBezTo>
                    <a:pt x="2231" y="245"/>
                    <a:pt x="2636" y="0"/>
                    <a:pt x="3101" y="0"/>
                  </a:cubicBezTo>
                  <a:cubicBezTo>
                    <a:pt x="3512" y="0"/>
                    <a:pt x="3878" y="199"/>
                    <a:pt x="4110" y="504"/>
                  </a:cubicBezTo>
                  <a:cubicBezTo>
                    <a:pt x="4170" y="484"/>
                    <a:pt x="4236" y="478"/>
                    <a:pt x="4303" y="478"/>
                  </a:cubicBezTo>
                  <a:cubicBezTo>
                    <a:pt x="4741" y="478"/>
                    <a:pt x="5099" y="836"/>
                    <a:pt x="5099" y="1281"/>
                  </a:cubicBezTo>
                  <a:cubicBezTo>
                    <a:pt x="0" y="1281"/>
                    <a:pt x="0" y="1281"/>
                    <a:pt x="0" y="1281"/>
                  </a:cubicBezTo>
                  <a:cubicBezTo>
                    <a:pt x="0" y="996"/>
                    <a:pt x="225" y="770"/>
                    <a:pt x="511" y="770"/>
                  </a:cubicBezTo>
                </a:path>
              </a:pathLst>
            </a:custGeom>
            <a:solidFill>
              <a:schemeClr val="accent4">
                <a:lumMod val="40000"/>
                <a:lumOff val="60000"/>
              </a:schemeClr>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57" name="Freeform 7">
              <a:extLst>
                <a:ext uri="{FF2B5EF4-FFF2-40B4-BE49-F238E27FC236}">
                  <a16:creationId xmlns:a16="http://schemas.microsoft.com/office/drawing/2014/main" id="{989F1123-CCBD-1240-959E-221D3A1DF376}"/>
                </a:ext>
              </a:extLst>
            </p:cNvPr>
            <p:cNvSpPr>
              <a:spLocks noChangeArrowheads="1"/>
            </p:cNvSpPr>
            <p:nvPr/>
          </p:nvSpPr>
          <p:spPr bwMode="auto">
            <a:xfrm>
              <a:off x="18725955" y="5871215"/>
              <a:ext cx="1622476" cy="409627"/>
            </a:xfrm>
            <a:custGeom>
              <a:avLst/>
              <a:gdLst>
                <a:gd name="T0" fmla="*/ 2477 w 2751"/>
                <a:gd name="T1" fmla="*/ 412 h 691"/>
                <a:gd name="T2" fmla="*/ 2477 w 2751"/>
                <a:gd name="T3" fmla="*/ 412 h 691"/>
                <a:gd name="T4" fmla="*/ 2291 w 2751"/>
                <a:gd name="T5" fmla="*/ 485 h 691"/>
                <a:gd name="T6" fmla="*/ 1913 w 2751"/>
                <a:gd name="T7" fmla="*/ 259 h 691"/>
                <a:gd name="T8" fmla="*/ 1667 w 2751"/>
                <a:gd name="T9" fmla="*/ 332 h 691"/>
                <a:gd name="T10" fmla="*/ 1076 w 2751"/>
                <a:gd name="T11" fmla="*/ 0 h 691"/>
                <a:gd name="T12" fmla="*/ 532 w 2751"/>
                <a:gd name="T13" fmla="*/ 265 h 691"/>
                <a:gd name="T14" fmla="*/ 432 w 2751"/>
                <a:gd name="T15" fmla="*/ 259 h 691"/>
                <a:gd name="T16" fmla="*/ 0 w 2751"/>
                <a:gd name="T17" fmla="*/ 690 h 691"/>
                <a:gd name="T18" fmla="*/ 2750 w 2751"/>
                <a:gd name="T19" fmla="*/ 690 h 691"/>
                <a:gd name="T20" fmla="*/ 2477 w 2751"/>
                <a:gd name="T21" fmla="*/ 412 h 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51" h="691">
                  <a:moveTo>
                    <a:pt x="2477" y="412"/>
                  </a:moveTo>
                  <a:lnTo>
                    <a:pt x="2477" y="412"/>
                  </a:lnTo>
                  <a:cubicBezTo>
                    <a:pt x="2404" y="412"/>
                    <a:pt x="2344" y="438"/>
                    <a:pt x="2291" y="485"/>
                  </a:cubicBezTo>
                  <a:cubicBezTo>
                    <a:pt x="2218" y="345"/>
                    <a:pt x="2079" y="259"/>
                    <a:pt x="1913" y="259"/>
                  </a:cubicBezTo>
                  <a:cubicBezTo>
                    <a:pt x="1820" y="259"/>
                    <a:pt x="1740" y="285"/>
                    <a:pt x="1667" y="332"/>
                  </a:cubicBezTo>
                  <a:cubicBezTo>
                    <a:pt x="1548" y="133"/>
                    <a:pt x="1328" y="0"/>
                    <a:pt x="1076" y="0"/>
                  </a:cubicBezTo>
                  <a:cubicBezTo>
                    <a:pt x="857" y="0"/>
                    <a:pt x="658" y="106"/>
                    <a:pt x="532" y="265"/>
                  </a:cubicBezTo>
                  <a:cubicBezTo>
                    <a:pt x="498" y="259"/>
                    <a:pt x="465" y="259"/>
                    <a:pt x="432" y="259"/>
                  </a:cubicBezTo>
                  <a:cubicBezTo>
                    <a:pt x="193" y="259"/>
                    <a:pt x="0" y="451"/>
                    <a:pt x="0" y="690"/>
                  </a:cubicBezTo>
                  <a:cubicBezTo>
                    <a:pt x="2750" y="690"/>
                    <a:pt x="2750" y="690"/>
                    <a:pt x="2750" y="690"/>
                  </a:cubicBezTo>
                  <a:cubicBezTo>
                    <a:pt x="2750" y="538"/>
                    <a:pt x="2630" y="412"/>
                    <a:pt x="2477" y="412"/>
                  </a:cubicBezTo>
                </a:path>
              </a:pathLst>
            </a:custGeom>
            <a:solidFill>
              <a:schemeClr val="accent4"/>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63" name="Freeform 8">
              <a:extLst>
                <a:ext uri="{FF2B5EF4-FFF2-40B4-BE49-F238E27FC236}">
                  <a16:creationId xmlns:a16="http://schemas.microsoft.com/office/drawing/2014/main" id="{21E68AD3-36AF-7F40-A012-80A072FD5AB2}"/>
                </a:ext>
              </a:extLst>
            </p:cNvPr>
            <p:cNvSpPr>
              <a:spLocks noChangeArrowheads="1"/>
            </p:cNvSpPr>
            <p:nvPr/>
          </p:nvSpPr>
          <p:spPr bwMode="auto">
            <a:xfrm>
              <a:off x="14198263" y="4991629"/>
              <a:ext cx="3009995" cy="755745"/>
            </a:xfrm>
            <a:custGeom>
              <a:avLst/>
              <a:gdLst>
                <a:gd name="T0" fmla="*/ 4594 w 5100"/>
                <a:gd name="T1" fmla="*/ 769 h 1281"/>
                <a:gd name="T2" fmla="*/ 4594 w 5100"/>
                <a:gd name="T3" fmla="*/ 769 h 1281"/>
                <a:gd name="T4" fmla="*/ 4250 w 5100"/>
                <a:gd name="T5" fmla="*/ 895 h 1281"/>
                <a:gd name="T6" fmla="*/ 3546 w 5100"/>
                <a:gd name="T7" fmla="*/ 477 h 1281"/>
                <a:gd name="T8" fmla="*/ 3094 w 5100"/>
                <a:gd name="T9" fmla="*/ 616 h 1281"/>
                <a:gd name="T10" fmla="*/ 1999 w 5100"/>
                <a:gd name="T11" fmla="*/ 0 h 1281"/>
                <a:gd name="T12" fmla="*/ 989 w 5100"/>
                <a:gd name="T13" fmla="*/ 497 h 1281"/>
                <a:gd name="T14" fmla="*/ 797 w 5100"/>
                <a:gd name="T15" fmla="*/ 477 h 1281"/>
                <a:gd name="T16" fmla="*/ 0 w 5100"/>
                <a:gd name="T17" fmla="*/ 1280 h 1281"/>
                <a:gd name="T18" fmla="*/ 5099 w 5100"/>
                <a:gd name="T19" fmla="*/ 1280 h 1281"/>
                <a:gd name="T20" fmla="*/ 4594 w 5100"/>
                <a:gd name="T21" fmla="*/ 769 h 1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00" h="1281">
                  <a:moveTo>
                    <a:pt x="4594" y="769"/>
                  </a:moveTo>
                  <a:lnTo>
                    <a:pt x="4594" y="769"/>
                  </a:lnTo>
                  <a:cubicBezTo>
                    <a:pt x="4462" y="769"/>
                    <a:pt x="4343" y="816"/>
                    <a:pt x="4250" y="895"/>
                  </a:cubicBezTo>
                  <a:cubicBezTo>
                    <a:pt x="4117" y="650"/>
                    <a:pt x="3851" y="477"/>
                    <a:pt x="3546" y="477"/>
                  </a:cubicBezTo>
                  <a:cubicBezTo>
                    <a:pt x="3380" y="477"/>
                    <a:pt x="3227" y="530"/>
                    <a:pt x="3094" y="616"/>
                  </a:cubicBezTo>
                  <a:cubicBezTo>
                    <a:pt x="2869" y="245"/>
                    <a:pt x="2464" y="0"/>
                    <a:pt x="1999" y="0"/>
                  </a:cubicBezTo>
                  <a:cubicBezTo>
                    <a:pt x="1587" y="0"/>
                    <a:pt x="1222" y="199"/>
                    <a:pt x="989" y="497"/>
                  </a:cubicBezTo>
                  <a:cubicBezTo>
                    <a:pt x="930" y="483"/>
                    <a:pt x="863" y="477"/>
                    <a:pt x="797" y="477"/>
                  </a:cubicBezTo>
                  <a:cubicBezTo>
                    <a:pt x="359" y="477"/>
                    <a:pt x="0" y="836"/>
                    <a:pt x="0" y="1280"/>
                  </a:cubicBezTo>
                  <a:cubicBezTo>
                    <a:pt x="5099" y="1280"/>
                    <a:pt x="5099" y="1280"/>
                    <a:pt x="5099" y="1280"/>
                  </a:cubicBezTo>
                  <a:cubicBezTo>
                    <a:pt x="5099" y="995"/>
                    <a:pt x="4873" y="769"/>
                    <a:pt x="4594" y="769"/>
                  </a:cubicBezTo>
                </a:path>
              </a:pathLst>
            </a:custGeom>
            <a:solidFill>
              <a:schemeClr val="accent4">
                <a:lumMod val="40000"/>
                <a:lumOff val="60000"/>
              </a:schemeClr>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64" name="Freeform 9">
              <a:extLst>
                <a:ext uri="{FF2B5EF4-FFF2-40B4-BE49-F238E27FC236}">
                  <a16:creationId xmlns:a16="http://schemas.microsoft.com/office/drawing/2014/main" id="{530C0B7F-F2E9-7F44-8098-52DE37548D19}"/>
                </a:ext>
              </a:extLst>
            </p:cNvPr>
            <p:cNvSpPr>
              <a:spLocks noChangeArrowheads="1"/>
            </p:cNvSpPr>
            <p:nvPr/>
          </p:nvSpPr>
          <p:spPr bwMode="auto">
            <a:xfrm>
              <a:off x="13340986" y="5494931"/>
              <a:ext cx="1627239" cy="403276"/>
            </a:xfrm>
            <a:custGeom>
              <a:avLst/>
              <a:gdLst>
                <a:gd name="T0" fmla="*/ 2477 w 2757"/>
                <a:gd name="T1" fmla="*/ 412 h 685"/>
                <a:gd name="T2" fmla="*/ 2477 w 2757"/>
                <a:gd name="T3" fmla="*/ 412 h 685"/>
                <a:gd name="T4" fmla="*/ 2298 w 2757"/>
                <a:gd name="T5" fmla="*/ 485 h 685"/>
                <a:gd name="T6" fmla="*/ 1913 w 2757"/>
                <a:gd name="T7" fmla="*/ 253 h 685"/>
                <a:gd name="T8" fmla="*/ 1674 w 2757"/>
                <a:gd name="T9" fmla="*/ 332 h 685"/>
                <a:gd name="T10" fmla="*/ 1083 w 2757"/>
                <a:gd name="T11" fmla="*/ 0 h 685"/>
                <a:gd name="T12" fmla="*/ 532 w 2757"/>
                <a:gd name="T13" fmla="*/ 266 h 685"/>
                <a:gd name="T14" fmla="*/ 432 w 2757"/>
                <a:gd name="T15" fmla="*/ 253 h 685"/>
                <a:gd name="T16" fmla="*/ 0 w 2757"/>
                <a:gd name="T17" fmla="*/ 684 h 685"/>
                <a:gd name="T18" fmla="*/ 2756 w 2757"/>
                <a:gd name="T19" fmla="*/ 684 h 685"/>
                <a:gd name="T20" fmla="*/ 2477 w 2757"/>
                <a:gd name="T21" fmla="*/ 412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57" h="685">
                  <a:moveTo>
                    <a:pt x="2477" y="412"/>
                  </a:moveTo>
                  <a:lnTo>
                    <a:pt x="2477" y="412"/>
                  </a:lnTo>
                  <a:cubicBezTo>
                    <a:pt x="2411" y="412"/>
                    <a:pt x="2344" y="439"/>
                    <a:pt x="2298" y="485"/>
                  </a:cubicBezTo>
                  <a:cubicBezTo>
                    <a:pt x="2225" y="346"/>
                    <a:pt x="2079" y="253"/>
                    <a:pt x="1913" y="253"/>
                  </a:cubicBezTo>
                  <a:cubicBezTo>
                    <a:pt x="1826" y="253"/>
                    <a:pt x="1740" y="279"/>
                    <a:pt x="1674" y="332"/>
                  </a:cubicBezTo>
                  <a:cubicBezTo>
                    <a:pt x="1548" y="133"/>
                    <a:pt x="1328" y="0"/>
                    <a:pt x="1083" y="0"/>
                  </a:cubicBezTo>
                  <a:cubicBezTo>
                    <a:pt x="857" y="0"/>
                    <a:pt x="658" y="100"/>
                    <a:pt x="532" y="266"/>
                  </a:cubicBezTo>
                  <a:cubicBezTo>
                    <a:pt x="505" y="259"/>
                    <a:pt x="465" y="253"/>
                    <a:pt x="432" y="253"/>
                  </a:cubicBezTo>
                  <a:cubicBezTo>
                    <a:pt x="193" y="253"/>
                    <a:pt x="0" y="445"/>
                    <a:pt x="0" y="684"/>
                  </a:cubicBezTo>
                  <a:cubicBezTo>
                    <a:pt x="2756" y="684"/>
                    <a:pt x="2756" y="684"/>
                    <a:pt x="2756" y="684"/>
                  </a:cubicBezTo>
                  <a:cubicBezTo>
                    <a:pt x="2756" y="538"/>
                    <a:pt x="2630" y="412"/>
                    <a:pt x="2477" y="412"/>
                  </a:cubicBezTo>
                </a:path>
              </a:pathLst>
            </a:custGeom>
            <a:solidFill>
              <a:schemeClr val="bg1">
                <a:lumMod val="85000"/>
              </a:schemeClr>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65" name="Freeform 10">
              <a:extLst>
                <a:ext uri="{FF2B5EF4-FFF2-40B4-BE49-F238E27FC236}">
                  <a16:creationId xmlns:a16="http://schemas.microsoft.com/office/drawing/2014/main" id="{BAFE4A83-2A90-F14B-8807-4EC3D09187A9}"/>
                </a:ext>
              </a:extLst>
            </p:cNvPr>
            <p:cNvSpPr>
              <a:spLocks noChangeArrowheads="1"/>
            </p:cNvSpPr>
            <p:nvPr/>
          </p:nvSpPr>
          <p:spPr bwMode="auto">
            <a:xfrm>
              <a:off x="15376225" y="5645762"/>
              <a:ext cx="3013170" cy="757333"/>
            </a:xfrm>
            <a:custGeom>
              <a:avLst/>
              <a:gdLst>
                <a:gd name="T0" fmla="*/ 511 w 5106"/>
                <a:gd name="T1" fmla="*/ 770 h 1282"/>
                <a:gd name="T2" fmla="*/ 511 w 5106"/>
                <a:gd name="T3" fmla="*/ 770 h 1282"/>
                <a:gd name="T4" fmla="*/ 850 w 5106"/>
                <a:gd name="T5" fmla="*/ 896 h 1282"/>
                <a:gd name="T6" fmla="*/ 1554 w 5106"/>
                <a:gd name="T7" fmla="*/ 478 h 1282"/>
                <a:gd name="T8" fmla="*/ 2005 w 5106"/>
                <a:gd name="T9" fmla="*/ 617 h 1282"/>
                <a:gd name="T10" fmla="*/ 3100 w 5106"/>
                <a:gd name="T11" fmla="*/ 0 h 1282"/>
                <a:gd name="T12" fmla="*/ 4116 w 5106"/>
                <a:gd name="T13" fmla="*/ 498 h 1282"/>
                <a:gd name="T14" fmla="*/ 4302 w 5106"/>
                <a:gd name="T15" fmla="*/ 478 h 1282"/>
                <a:gd name="T16" fmla="*/ 5105 w 5106"/>
                <a:gd name="T17" fmla="*/ 1281 h 1282"/>
                <a:gd name="T18" fmla="*/ 0 w 5106"/>
                <a:gd name="T19" fmla="*/ 1281 h 1282"/>
                <a:gd name="T20" fmla="*/ 511 w 5106"/>
                <a:gd name="T21" fmla="*/ 770 h 1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06" h="1282">
                  <a:moveTo>
                    <a:pt x="511" y="770"/>
                  </a:moveTo>
                  <a:lnTo>
                    <a:pt x="511" y="770"/>
                  </a:lnTo>
                  <a:cubicBezTo>
                    <a:pt x="644" y="770"/>
                    <a:pt x="763" y="817"/>
                    <a:pt x="850" y="896"/>
                  </a:cubicBezTo>
                  <a:cubicBezTo>
                    <a:pt x="989" y="650"/>
                    <a:pt x="1248" y="478"/>
                    <a:pt x="1554" y="478"/>
                  </a:cubicBezTo>
                  <a:cubicBezTo>
                    <a:pt x="1726" y="478"/>
                    <a:pt x="1879" y="531"/>
                    <a:pt x="2005" y="617"/>
                  </a:cubicBezTo>
                  <a:cubicBezTo>
                    <a:pt x="2231" y="245"/>
                    <a:pt x="2635" y="0"/>
                    <a:pt x="3100" y="0"/>
                  </a:cubicBezTo>
                  <a:cubicBezTo>
                    <a:pt x="3512" y="0"/>
                    <a:pt x="3884" y="199"/>
                    <a:pt x="4116" y="498"/>
                  </a:cubicBezTo>
                  <a:cubicBezTo>
                    <a:pt x="4176" y="484"/>
                    <a:pt x="4235" y="478"/>
                    <a:pt x="4302" y="478"/>
                  </a:cubicBezTo>
                  <a:cubicBezTo>
                    <a:pt x="4747" y="478"/>
                    <a:pt x="5105" y="836"/>
                    <a:pt x="5105" y="1281"/>
                  </a:cubicBezTo>
                  <a:cubicBezTo>
                    <a:pt x="0" y="1281"/>
                    <a:pt x="0" y="1281"/>
                    <a:pt x="0" y="1281"/>
                  </a:cubicBezTo>
                  <a:cubicBezTo>
                    <a:pt x="0" y="996"/>
                    <a:pt x="232" y="770"/>
                    <a:pt x="511" y="770"/>
                  </a:cubicBezTo>
                </a:path>
              </a:pathLst>
            </a:custGeom>
            <a:solidFill>
              <a:schemeClr val="accent4"/>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5372" name="Freeform 11">
              <a:extLst>
                <a:ext uri="{FF2B5EF4-FFF2-40B4-BE49-F238E27FC236}">
                  <a16:creationId xmlns:a16="http://schemas.microsoft.com/office/drawing/2014/main" id="{3F043DFB-1E99-804F-A355-BFFFBA359A13}"/>
                </a:ext>
              </a:extLst>
            </p:cNvPr>
            <p:cNvSpPr>
              <a:spLocks noChangeArrowheads="1"/>
            </p:cNvSpPr>
            <p:nvPr/>
          </p:nvSpPr>
          <p:spPr bwMode="auto">
            <a:xfrm>
              <a:off x="20924158" y="8468613"/>
              <a:ext cx="1223032" cy="2071348"/>
            </a:xfrm>
            <a:custGeom>
              <a:avLst/>
              <a:gdLst>
                <a:gd name="T0" fmla="*/ 721218372 w 2073"/>
                <a:gd name="T1" fmla="*/ 0 h 3508"/>
                <a:gd name="T2" fmla="*/ 0 w 2073"/>
                <a:gd name="T3" fmla="*/ 0 h 3508"/>
                <a:gd name="T4" fmla="*/ 0 w 2073"/>
                <a:gd name="T5" fmla="*/ 1222708222 h 3508"/>
                <a:gd name="T6" fmla="*/ 721218372 w 2073"/>
                <a:gd name="T7" fmla="*/ 1222708222 h 3508"/>
                <a:gd name="T8" fmla="*/ 721218372 w 2073"/>
                <a:gd name="T9" fmla="*/ 0 h 35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73" h="3508">
                  <a:moveTo>
                    <a:pt x="2072" y="0"/>
                  </a:moveTo>
                  <a:lnTo>
                    <a:pt x="0" y="0"/>
                  </a:lnTo>
                  <a:lnTo>
                    <a:pt x="0" y="3507"/>
                  </a:lnTo>
                  <a:lnTo>
                    <a:pt x="2072" y="3507"/>
                  </a:lnTo>
                  <a:lnTo>
                    <a:pt x="2072" y="0"/>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67" name="Freeform 12">
              <a:extLst>
                <a:ext uri="{FF2B5EF4-FFF2-40B4-BE49-F238E27FC236}">
                  <a16:creationId xmlns:a16="http://schemas.microsoft.com/office/drawing/2014/main" id="{078C00FC-D096-A240-BF7E-601B0A7A306D}"/>
                </a:ext>
              </a:extLst>
            </p:cNvPr>
            <p:cNvSpPr>
              <a:spLocks noChangeArrowheads="1"/>
            </p:cNvSpPr>
            <p:nvPr/>
          </p:nvSpPr>
          <p:spPr bwMode="auto">
            <a:xfrm>
              <a:off x="21150145" y="7181068"/>
              <a:ext cx="768374" cy="1076461"/>
            </a:xfrm>
            <a:custGeom>
              <a:avLst/>
              <a:gdLst>
                <a:gd name="T0" fmla="*/ 1301 w 1302"/>
                <a:gd name="T1" fmla="*/ 0 h 1827"/>
                <a:gd name="T2" fmla="*/ 0 w 1302"/>
                <a:gd name="T3" fmla="*/ 0 h 1827"/>
                <a:gd name="T4" fmla="*/ 0 w 1302"/>
                <a:gd name="T5" fmla="*/ 1826 h 1827"/>
                <a:gd name="T6" fmla="*/ 1301 w 1302"/>
                <a:gd name="T7" fmla="*/ 1826 h 1827"/>
                <a:gd name="T8" fmla="*/ 1301 w 1302"/>
                <a:gd name="T9" fmla="*/ 0 h 1827"/>
              </a:gdLst>
              <a:ahLst/>
              <a:cxnLst>
                <a:cxn ang="0">
                  <a:pos x="T0" y="T1"/>
                </a:cxn>
                <a:cxn ang="0">
                  <a:pos x="T2" y="T3"/>
                </a:cxn>
                <a:cxn ang="0">
                  <a:pos x="T4" y="T5"/>
                </a:cxn>
                <a:cxn ang="0">
                  <a:pos x="T6" y="T7"/>
                </a:cxn>
                <a:cxn ang="0">
                  <a:pos x="T8" y="T9"/>
                </a:cxn>
              </a:cxnLst>
              <a:rect l="0" t="0" r="r" b="b"/>
              <a:pathLst>
                <a:path w="1302" h="1827">
                  <a:moveTo>
                    <a:pt x="1301" y="0"/>
                  </a:moveTo>
                  <a:lnTo>
                    <a:pt x="0" y="0"/>
                  </a:lnTo>
                  <a:lnTo>
                    <a:pt x="0" y="1826"/>
                  </a:lnTo>
                  <a:lnTo>
                    <a:pt x="1301" y="1826"/>
                  </a:lnTo>
                  <a:lnTo>
                    <a:pt x="1301" y="0"/>
                  </a:lnTo>
                </a:path>
              </a:pathLst>
            </a:custGeom>
            <a:solidFill>
              <a:schemeClr val="bg2"/>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68" name="Freeform 13">
              <a:extLst>
                <a:ext uri="{FF2B5EF4-FFF2-40B4-BE49-F238E27FC236}">
                  <a16:creationId xmlns:a16="http://schemas.microsoft.com/office/drawing/2014/main" id="{1E7ED532-3E71-A04C-B923-DD9F1505C28F}"/>
                </a:ext>
              </a:extLst>
            </p:cNvPr>
            <p:cNvSpPr>
              <a:spLocks noChangeArrowheads="1"/>
            </p:cNvSpPr>
            <p:nvPr/>
          </p:nvSpPr>
          <p:spPr bwMode="auto">
            <a:xfrm>
              <a:off x="21475592" y="6761915"/>
              <a:ext cx="114304" cy="1076461"/>
            </a:xfrm>
            <a:custGeom>
              <a:avLst/>
              <a:gdLst>
                <a:gd name="T0" fmla="*/ 193 w 194"/>
                <a:gd name="T1" fmla="*/ 0 h 1827"/>
                <a:gd name="T2" fmla="*/ 0 w 194"/>
                <a:gd name="T3" fmla="*/ 0 h 1827"/>
                <a:gd name="T4" fmla="*/ 0 w 194"/>
                <a:gd name="T5" fmla="*/ 1826 h 1827"/>
                <a:gd name="T6" fmla="*/ 193 w 194"/>
                <a:gd name="T7" fmla="*/ 1826 h 1827"/>
                <a:gd name="T8" fmla="*/ 193 w 194"/>
                <a:gd name="T9" fmla="*/ 0 h 1827"/>
              </a:gdLst>
              <a:ahLst/>
              <a:cxnLst>
                <a:cxn ang="0">
                  <a:pos x="T0" y="T1"/>
                </a:cxn>
                <a:cxn ang="0">
                  <a:pos x="T2" y="T3"/>
                </a:cxn>
                <a:cxn ang="0">
                  <a:pos x="T4" y="T5"/>
                </a:cxn>
                <a:cxn ang="0">
                  <a:pos x="T6" y="T7"/>
                </a:cxn>
                <a:cxn ang="0">
                  <a:pos x="T8" y="T9"/>
                </a:cxn>
              </a:cxnLst>
              <a:rect l="0" t="0" r="r" b="b"/>
              <a:pathLst>
                <a:path w="194" h="1827">
                  <a:moveTo>
                    <a:pt x="193" y="0"/>
                  </a:moveTo>
                  <a:lnTo>
                    <a:pt x="0" y="0"/>
                  </a:lnTo>
                  <a:lnTo>
                    <a:pt x="0" y="1826"/>
                  </a:lnTo>
                  <a:lnTo>
                    <a:pt x="193" y="1826"/>
                  </a:lnTo>
                  <a:lnTo>
                    <a:pt x="193" y="0"/>
                  </a:lnTo>
                </a:path>
              </a:pathLst>
            </a:custGeom>
            <a:solidFill>
              <a:schemeClr val="bg2"/>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69" name="Freeform 14">
              <a:extLst>
                <a:ext uri="{FF2B5EF4-FFF2-40B4-BE49-F238E27FC236}">
                  <a16:creationId xmlns:a16="http://schemas.microsoft.com/office/drawing/2014/main" id="{97AF44A1-C155-D04F-A796-A8FF836D4B70}"/>
                </a:ext>
              </a:extLst>
            </p:cNvPr>
            <p:cNvSpPr>
              <a:spLocks noChangeArrowheads="1"/>
            </p:cNvSpPr>
            <p:nvPr/>
          </p:nvSpPr>
          <p:spPr bwMode="auto">
            <a:xfrm>
              <a:off x="20924713" y="7643088"/>
              <a:ext cx="1222413" cy="2897553"/>
            </a:xfrm>
            <a:custGeom>
              <a:avLst/>
              <a:gdLst>
                <a:gd name="T0" fmla="*/ 1222 w 2073"/>
                <a:gd name="T1" fmla="*/ 671 h 4909"/>
                <a:gd name="T2" fmla="*/ 1222 w 2073"/>
                <a:gd name="T3" fmla="*/ 332 h 4909"/>
                <a:gd name="T4" fmla="*/ 2072 w 2073"/>
                <a:gd name="T5" fmla="*/ 332 h 4909"/>
                <a:gd name="T6" fmla="*/ 2072 w 2073"/>
                <a:gd name="T7" fmla="*/ 0 h 4909"/>
                <a:gd name="T8" fmla="*/ 0 w 2073"/>
                <a:gd name="T9" fmla="*/ 0 h 4909"/>
                <a:gd name="T10" fmla="*/ 0 w 2073"/>
                <a:gd name="T11" fmla="*/ 332 h 4909"/>
                <a:gd name="T12" fmla="*/ 843 w 2073"/>
                <a:gd name="T13" fmla="*/ 332 h 4909"/>
                <a:gd name="T14" fmla="*/ 843 w 2073"/>
                <a:gd name="T15" fmla="*/ 671 h 4909"/>
                <a:gd name="T16" fmla="*/ 0 w 2073"/>
                <a:gd name="T17" fmla="*/ 671 h 4909"/>
                <a:gd name="T18" fmla="*/ 0 w 2073"/>
                <a:gd name="T19" fmla="*/ 1129 h 4909"/>
                <a:gd name="T20" fmla="*/ 843 w 2073"/>
                <a:gd name="T21" fmla="*/ 1129 h 4909"/>
                <a:gd name="T22" fmla="*/ 843 w 2073"/>
                <a:gd name="T23" fmla="*/ 1475 h 4909"/>
                <a:gd name="T24" fmla="*/ 0 w 2073"/>
                <a:gd name="T25" fmla="*/ 1475 h 4909"/>
                <a:gd name="T26" fmla="*/ 0 w 2073"/>
                <a:gd name="T27" fmla="*/ 1926 h 4909"/>
                <a:gd name="T28" fmla="*/ 843 w 2073"/>
                <a:gd name="T29" fmla="*/ 1926 h 4909"/>
                <a:gd name="T30" fmla="*/ 843 w 2073"/>
                <a:gd name="T31" fmla="*/ 2271 h 4909"/>
                <a:gd name="T32" fmla="*/ 0 w 2073"/>
                <a:gd name="T33" fmla="*/ 2271 h 4909"/>
                <a:gd name="T34" fmla="*/ 0 w 2073"/>
                <a:gd name="T35" fmla="*/ 2723 h 4909"/>
                <a:gd name="T36" fmla="*/ 843 w 2073"/>
                <a:gd name="T37" fmla="*/ 2723 h 4909"/>
                <a:gd name="T38" fmla="*/ 843 w 2073"/>
                <a:gd name="T39" fmla="*/ 3068 h 4909"/>
                <a:gd name="T40" fmla="*/ 0 w 2073"/>
                <a:gd name="T41" fmla="*/ 3068 h 4909"/>
                <a:gd name="T42" fmla="*/ 0 w 2073"/>
                <a:gd name="T43" fmla="*/ 3520 h 4909"/>
                <a:gd name="T44" fmla="*/ 843 w 2073"/>
                <a:gd name="T45" fmla="*/ 3520 h 4909"/>
                <a:gd name="T46" fmla="*/ 843 w 2073"/>
                <a:gd name="T47" fmla="*/ 3865 h 4909"/>
                <a:gd name="T48" fmla="*/ 0 w 2073"/>
                <a:gd name="T49" fmla="*/ 3865 h 4909"/>
                <a:gd name="T50" fmla="*/ 0 w 2073"/>
                <a:gd name="T51" fmla="*/ 4317 h 4909"/>
                <a:gd name="T52" fmla="*/ 843 w 2073"/>
                <a:gd name="T53" fmla="*/ 4317 h 4909"/>
                <a:gd name="T54" fmla="*/ 843 w 2073"/>
                <a:gd name="T55" fmla="*/ 4662 h 4909"/>
                <a:gd name="T56" fmla="*/ 0 w 2073"/>
                <a:gd name="T57" fmla="*/ 4662 h 4909"/>
                <a:gd name="T58" fmla="*/ 0 w 2073"/>
                <a:gd name="T59" fmla="*/ 4908 h 4909"/>
                <a:gd name="T60" fmla="*/ 2072 w 2073"/>
                <a:gd name="T61" fmla="*/ 4908 h 4909"/>
                <a:gd name="T62" fmla="*/ 2072 w 2073"/>
                <a:gd name="T63" fmla="*/ 4662 h 4909"/>
                <a:gd name="T64" fmla="*/ 1222 w 2073"/>
                <a:gd name="T65" fmla="*/ 4662 h 4909"/>
                <a:gd name="T66" fmla="*/ 1222 w 2073"/>
                <a:gd name="T67" fmla="*/ 4317 h 4909"/>
                <a:gd name="T68" fmla="*/ 2072 w 2073"/>
                <a:gd name="T69" fmla="*/ 4317 h 4909"/>
                <a:gd name="T70" fmla="*/ 2072 w 2073"/>
                <a:gd name="T71" fmla="*/ 3865 h 4909"/>
                <a:gd name="T72" fmla="*/ 1222 w 2073"/>
                <a:gd name="T73" fmla="*/ 3865 h 4909"/>
                <a:gd name="T74" fmla="*/ 1222 w 2073"/>
                <a:gd name="T75" fmla="*/ 3520 h 4909"/>
                <a:gd name="T76" fmla="*/ 2072 w 2073"/>
                <a:gd name="T77" fmla="*/ 3520 h 4909"/>
                <a:gd name="T78" fmla="*/ 2072 w 2073"/>
                <a:gd name="T79" fmla="*/ 3068 h 4909"/>
                <a:gd name="T80" fmla="*/ 1222 w 2073"/>
                <a:gd name="T81" fmla="*/ 3068 h 4909"/>
                <a:gd name="T82" fmla="*/ 1222 w 2073"/>
                <a:gd name="T83" fmla="*/ 2723 h 4909"/>
                <a:gd name="T84" fmla="*/ 2072 w 2073"/>
                <a:gd name="T85" fmla="*/ 2723 h 4909"/>
                <a:gd name="T86" fmla="*/ 2072 w 2073"/>
                <a:gd name="T87" fmla="*/ 2271 h 4909"/>
                <a:gd name="T88" fmla="*/ 1222 w 2073"/>
                <a:gd name="T89" fmla="*/ 2271 h 4909"/>
                <a:gd name="T90" fmla="*/ 1222 w 2073"/>
                <a:gd name="T91" fmla="*/ 1926 h 4909"/>
                <a:gd name="T92" fmla="*/ 2072 w 2073"/>
                <a:gd name="T93" fmla="*/ 1926 h 4909"/>
                <a:gd name="T94" fmla="*/ 2072 w 2073"/>
                <a:gd name="T95" fmla="*/ 1475 h 4909"/>
                <a:gd name="T96" fmla="*/ 1222 w 2073"/>
                <a:gd name="T97" fmla="*/ 1475 h 4909"/>
                <a:gd name="T98" fmla="*/ 1222 w 2073"/>
                <a:gd name="T99" fmla="*/ 1129 h 4909"/>
                <a:gd name="T100" fmla="*/ 2072 w 2073"/>
                <a:gd name="T101" fmla="*/ 1129 h 4909"/>
                <a:gd name="T102" fmla="*/ 2072 w 2073"/>
                <a:gd name="T103" fmla="*/ 671 h 4909"/>
                <a:gd name="T104" fmla="*/ 1222 w 2073"/>
                <a:gd name="T105" fmla="*/ 671 h 4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73" h="4909">
                  <a:moveTo>
                    <a:pt x="1222" y="671"/>
                  </a:moveTo>
                  <a:lnTo>
                    <a:pt x="1222" y="332"/>
                  </a:lnTo>
                  <a:lnTo>
                    <a:pt x="2072" y="332"/>
                  </a:lnTo>
                  <a:lnTo>
                    <a:pt x="2072" y="0"/>
                  </a:lnTo>
                  <a:lnTo>
                    <a:pt x="0" y="0"/>
                  </a:lnTo>
                  <a:lnTo>
                    <a:pt x="0" y="332"/>
                  </a:lnTo>
                  <a:lnTo>
                    <a:pt x="843" y="332"/>
                  </a:lnTo>
                  <a:lnTo>
                    <a:pt x="843" y="671"/>
                  </a:lnTo>
                  <a:lnTo>
                    <a:pt x="0" y="671"/>
                  </a:lnTo>
                  <a:lnTo>
                    <a:pt x="0" y="1129"/>
                  </a:lnTo>
                  <a:lnTo>
                    <a:pt x="843" y="1129"/>
                  </a:lnTo>
                  <a:lnTo>
                    <a:pt x="843" y="1475"/>
                  </a:lnTo>
                  <a:lnTo>
                    <a:pt x="0" y="1475"/>
                  </a:lnTo>
                  <a:lnTo>
                    <a:pt x="0" y="1926"/>
                  </a:lnTo>
                  <a:lnTo>
                    <a:pt x="843" y="1926"/>
                  </a:lnTo>
                  <a:lnTo>
                    <a:pt x="843" y="2271"/>
                  </a:lnTo>
                  <a:lnTo>
                    <a:pt x="0" y="2271"/>
                  </a:lnTo>
                  <a:lnTo>
                    <a:pt x="0" y="2723"/>
                  </a:lnTo>
                  <a:lnTo>
                    <a:pt x="843" y="2723"/>
                  </a:lnTo>
                  <a:lnTo>
                    <a:pt x="843" y="3068"/>
                  </a:lnTo>
                  <a:lnTo>
                    <a:pt x="0" y="3068"/>
                  </a:lnTo>
                  <a:lnTo>
                    <a:pt x="0" y="3520"/>
                  </a:lnTo>
                  <a:lnTo>
                    <a:pt x="843" y="3520"/>
                  </a:lnTo>
                  <a:lnTo>
                    <a:pt x="843" y="3865"/>
                  </a:lnTo>
                  <a:lnTo>
                    <a:pt x="0" y="3865"/>
                  </a:lnTo>
                  <a:lnTo>
                    <a:pt x="0" y="4317"/>
                  </a:lnTo>
                  <a:lnTo>
                    <a:pt x="843" y="4317"/>
                  </a:lnTo>
                  <a:lnTo>
                    <a:pt x="843" y="4662"/>
                  </a:lnTo>
                  <a:lnTo>
                    <a:pt x="0" y="4662"/>
                  </a:lnTo>
                  <a:lnTo>
                    <a:pt x="0" y="4908"/>
                  </a:lnTo>
                  <a:lnTo>
                    <a:pt x="2072" y="4908"/>
                  </a:lnTo>
                  <a:lnTo>
                    <a:pt x="2072" y="4662"/>
                  </a:lnTo>
                  <a:lnTo>
                    <a:pt x="1222" y="4662"/>
                  </a:lnTo>
                  <a:lnTo>
                    <a:pt x="1222" y="4317"/>
                  </a:lnTo>
                  <a:lnTo>
                    <a:pt x="2072" y="4317"/>
                  </a:lnTo>
                  <a:lnTo>
                    <a:pt x="2072" y="3865"/>
                  </a:lnTo>
                  <a:lnTo>
                    <a:pt x="1222" y="3865"/>
                  </a:lnTo>
                  <a:lnTo>
                    <a:pt x="1222" y="3520"/>
                  </a:lnTo>
                  <a:lnTo>
                    <a:pt x="2072" y="3520"/>
                  </a:lnTo>
                  <a:lnTo>
                    <a:pt x="2072" y="3068"/>
                  </a:lnTo>
                  <a:lnTo>
                    <a:pt x="1222" y="3068"/>
                  </a:lnTo>
                  <a:lnTo>
                    <a:pt x="1222" y="2723"/>
                  </a:lnTo>
                  <a:lnTo>
                    <a:pt x="2072" y="2723"/>
                  </a:lnTo>
                  <a:lnTo>
                    <a:pt x="2072" y="2271"/>
                  </a:lnTo>
                  <a:lnTo>
                    <a:pt x="1222" y="2271"/>
                  </a:lnTo>
                  <a:lnTo>
                    <a:pt x="1222" y="1926"/>
                  </a:lnTo>
                  <a:lnTo>
                    <a:pt x="2072" y="1926"/>
                  </a:lnTo>
                  <a:lnTo>
                    <a:pt x="2072" y="1475"/>
                  </a:lnTo>
                  <a:lnTo>
                    <a:pt x="1222" y="1475"/>
                  </a:lnTo>
                  <a:lnTo>
                    <a:pt x="1222" y="1129"/>
                  </a:lnTo>
                  <a:lnTo>
                    <a:pt x="2072" y="1129"/>
                  </a:lnTo>
                  <a:lnTo>
                    <a:pt x="2072" y="671"/>
                  </a:lnTo>
                  <a:lnTo>
                    <a:pt x="1222" y="671"/>
                  </a:lnTo>
                </a:path>
              </a:pathLst>
            </a:custGeom>
            <a:solidFill>
              <a:schemeClr val="bg2"/>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74" name="Freeform 15">
              <a:extLst>
                <a:ext uri="{FF2B5EF4-FFF2-40B4-BE49-F238E27FC236}">
                  <a16:creationId xmlns:a16="http://schemas.microsoft.com/office/drawing/2014/main" id="{E607C8B9-A00E-CE46-BFF5-B586B28B7163}"/>
                </a:ext>
              </a:extLst>
            </p:cNvPr>
            <p:cNvSpPr>
              <a:spLocks noChangeArrowheads="1"/>
            </p:cNvSpPr>
            <p:nvPr/>
          </p:nvSpPr>
          <p:spPr bwMode="auto">
            <a:xfrm>
              <a:off x="20924713" y="7838376"/>
              <a:ext cx="496903" cy="201637"/>
            </a:xfrm>
            <a:custGeom>
              <a:avLst/>
              <a:gdLst>
                <a:gd name="T0" fmla="*/ 843 w 844"/>
                <a:gd name="T1" fmla="*/ 0 h 340"/>
                <a:gd name="T2" fmla="*/ 0 w 844"/>
                <a:gd name="T3" fmla="*/ 0 h 340"/>
                <a:gd name="T4" fmla="*/ 0 w 844"/>
                <a:gd name="T5" fmla="*/ 339 h 340"/>
                <a:gd name="T6" fmla="*/ 843 w 844"/>
                <a:gd name="T7" fmla="*/ 339 h 340"/>
                <a:gd name="T8" fmla="*/ 843 w 844"/>
                <a:gd name="T9" fmla="*/ 0 h 340"/>
              </a:gdLst>
              <a:ahLst/>
              <a:cxnLst>
                <a:cxn ang="0">
                  <a:pos x="T0" y="T1"/>
                </a:cxn>
                <a:cxn ang="0">
                  <a:pos x="T2" y="T3"/>
                </a:cxn>
                <a:cxn ang="0">
                  <a:pos x="T4" y="T5"/>
                </a:cxn>
                <a:cxn ang="0">
                  <a:pos x="T6" y="T7"/>
                </a:cxn>
                <a:cxn ang="0">
                  <a:pos x="T8" y="T9"/>
                </a:cxn>
              </a:cxnLst>
              <a:rect l="0" t="0" r="r" b="b"/>
              <a:pathLst>
                <a:path w="844" h="340">
                  <a:moveTo>
                    <a:pt x="843" y="0"/>
                  </a:moveTo>
                  <a:lnTo>
                    <a:pt x="0" y="0"/>
                  </a:lnTo>
                  <a:lnTo>
                    <a:pt x="0" y="339"/>
                  </a:lnTo>
                  <a:lnTo>
                    <a:pt x="843" y="339"/>
                  </a:lnTo>
                  <a:lnTo>
                    <a:pt x="843" y="0"/>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75" name="Freeform 16">
              <a:extLst>
                <a:ext uri="{FF2B5EF4-FFF2-40B4-BE49-F238E27FC236}">
                  <a16:creationId xmlns:a16="http://schemas.microsoft.com/office/drawing/2014/main" id="{D2C88567-49AD-D145-BC53-49CB06B292FB}"/>
                </a:ext>
              </a:extLst>
            </p:cNvPr>
            <p:cNvSpPr>
              <a:spLocks noChangeArrowheads="1"/>
            </p:cNvSpPr>
            <p:nvPr/>
          </p:nvSpPr>
          <p:spPr bwMode="auto">
            <a:xfrm>
              <a:off x="21645460" y="7838376"/>
              <a:ext cx="501666" cy="201637"/>
            </a:xfrm>
            <a:custGeom>
              <a:avLst/>
              <a:gdLst>
                <a:gd name="T0" fmla="*/ 0 w 851"/>
                <a:gd name="T1" fmla="*/ 339 h 340"/>
                <a:gd name="T2" fmla="*/ 850 w 851"/>
                <a:gd name="T3" fmla="*/ 339 h 340"/>
                <a:gd name="T4" fmla="*/ 850 w 851"/>
                <a:gd name="T5" fmla="*/ 0 h 340"/>
                <a:gd name="T6" fmla="*/ 0 w 851"/>
                <a:gd name="T7" fmla="*/ 0 h 340"/>
                <a:gd name="T8" fmla="*/ 0 w 851"/>
                <a:gd name="T9" fmla="*/ 339 h 340"/>
              </a:gdLst>
              <a:ahLst/>
              <a:cxnLst>
                <a:cxn ang="0">
                  <a:pos x="T0" y="T1"/>
                </a:cxn>
                <a:cxn ang="0">
                  <a:pos x="T2" y="T3"/>
                </a:cxn>
                <a:cxn ang="0">
                  <a:pos x="T4" y="T5"/>
                </a:cxn>
                <a:cxn ang="0">
                  <a:pos x="T6" y="T7"/>
                </a:cxn>
                <a:cxn ang="0">
                  <a:pos x="T8" y="T9"/>
                </a:cxn>
              </a:cxnLst>
              <a:rect l="0" t="0" r="r" b="b"/>
              <a:pathLst>
                <a:path w="851" h="340">
                  <a:moveTo>
                    <a:pt x="0" y="339"/>
                  </a:moveTo>
                  <a:lnTo>
                    <a:pt x="850" y="339"/>
                  </a:lnTo>
                  <a:lnTo>
                    <a:pt x="850" y="0"/>
                  </a:lnTo>
                  <a:lnTo>
                    <a:pt x="0" y="0"/>
                  </a:lnTo>
                  <a:lnTo>
                    <a:pt x="0" y="339"/>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76" name="Freeform 17">
              <a:extLst>
                <a:ext uri="{FF2B5EF4-FFF2-40B4-BE49-F238E27FC236}">
                  <a16:creationId xmlns:a16="http://schemas.microsoft.com/office/drawing/2014/main" id="{499B2B55-334D-174B-891C-F1295492883E}"/>
                </a:ext>
              </a:extLst>
            </p:cNvPr>
            <p:cNvSpPr>
              <a:spLocks noChangeArrowheads="1"/>
            </p:cNvSpPr>
            <p:nvPr/>
          </p:nvSpPr>
          <p:spPr bwMode="auto">
            <a:xfrm>
              <a:off x="20924713" y="8309922"/>
              <a:ext cx="496903" cy="204814"/>
            </a:xfrm>
            <a:custGeom>
              <a:avLst/>
              <a:gdLst>
                <a:gd name="T0" fmla="*/ 843 w 844"/>
                <a:gd name="T1" fmla="*/ 0 h 347"/>
                <a:gd name="T2" fmla="*/ 0 w 844"/>
                <a:gd name="T3" fmla="*/ 0 h 347"/>
                <a:gd name="T4" fmla="*/ 0 w 844"/>
                <a:gd name="T5" fmla="*/ 346 h 347"/>
                <a:gd name="T6" fmla="*/ 843 w 844"/>
                <a:gd name="T7" fmla="*/ 346 h 347"/>
                <a:gd name="T8" fmla="*/ 843 w 844"/>
                <a:gd name="T9" fmla="*/ 0 h 347"/>
              </a:gdLst>
              <a:ahLst/>
              <a:cxnLst>
                <a:cxn ang="0">
                  <a:pos x="T0" y="T1"/>
                </a:cxn>
                <a:cxn ang="0">
                  <a:pos x="T2" y="T3"/>
                </a:cxn>
                <a:cxn ang="0">
                  <a:pos x="T4" y="T5"/>
                </a:cxn>
                <a:cxn ang="0">
                  <a:pos x="T6" y="T7"/>
                </a:cxn>
                <a:cxn ang="0">
                  <a:pos x="T8" y="T9"/>
                </a:cxn>
              </a:cxnLst>
              <a:rect l="0" t="0" r="r" b="b"/>
              <a:pathLst>
                <a:path w="844" h="347">
                  <a:moveTo>
                    <a:pt x="843" y="0"/>
                  </a:moveTo>
                  <a:lnTo>
                    <a:pt x="0" y="0"/>
                  </a:lnTo>
                  <a:lnTo>
                    <a:pt x="0" y="346"/>
                  </a:lnTo>
                  <a:lnTo>
                    <a:pt x="843" y="346"/>
                  </a:lnTo>
                  <a:lnTo>
                    <a:pt x="843" y="0"/>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77" name="Freeform 18">
              <a:extLst>
                <a:ext uri="{FF2B5EF4-FFF2-40B4-BE49-F238E27FC236}">
                  <a16:creationId xmlns:a16="http://schemas.microsoft.com/office/drawing/2014/main" id="{CFA6F9D2-DD2F-CD45-A050-DCC8EB68F35B}"/>
                </a:ext>
              </a:extLst>
            </p:cNvPr>
            <p:cNvSpPr>
              <a:spLocks noChangeArrowheads="1"/>
            </p:cNvSpPr>
            <p:nvPr/>
          </p:nvSpPr>
          <p:spPr bwMode="auto">
            <a:xfrm>
              <a:off x="21645460" y="8309922"/>
              <a:ext cx="501666" cy="204814"/>
            </a:xfrm>
            <a:custGeom>
              <a:avLst/>
              <a:gdLst>
                <a:gd name="T0" fmla="*/ 0 w 851"/>
                <a:gd name="T1" fmla="*/ 346 h 347"/>
                <a:gd name="T2" fmla="*/ 850 w 851"/>
                <a:gd name="T3" fmla="*/ 346 h 347"/>
                <a:gd name="T4" fmla="*/ 850 w 851"/>
                <a:gd name="T5" fmla="*/ 0 h 347"/>
                <a:gd name="T6" fmla="*/ 0 w 851"/>
                <a:gd name="T7" fmla="*/ 0 h 347"/>
                <a:gd name="T8" fmla="*/ 0 w 851"/>
                <a:gd name="T9" fmla="*/ 346 h 347"/>
              </a:gdLst>
              <a:ahLst/>
              <a:cxnLst>
                <a:cxn ang="0">
                  <a:pos x="T0" y="T1"/>
                </a:cxn>
                <a:cxn ang="0">
                  <a:pos x="T2" y="T3"/>
                </a:cxn>
                <a:cxn ang="0">
                  <a:pos x="T4" y="T5"/>
                </a:cxn>
                <a:cxn ang="0">
                  <a:pos x="T6" y="T7"/>
                </a:cxn>
                <a:cxn ang="0">
                  <a:pos x="T8" y="T9"/>
                </a:cxn>
              </a:cxnLst>
              <a:rect l="0" t="0" r="r" b="b"/>
              <a:pathLst>
                <a:path w="851" h="347">
                  <a:moveTo>
                    <a:pt x="0" y="346"/>
                  </a:moveTo>
                  <a:lnTo>
                    <a:pt x="850" y="346"/>
                  </a:lnTo>
                  <a:lnTo>
                    <a:pt x="850" y="0"/>
                  </a:lnTo>
                  <a:lnTo>
                    <a:pt x="0" y="0"/>
                  </a:lnTo>
                  <a:lnTo>
                    <a:pt x="0" y="346"/>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5380" name="Freeform 19">
              <a:extLst>
                <a:ext uri="{FF2B5EF4-FFF2-40B4-BE49-F238E27FC236}">
                  <a16:creationId xmlns:a16="http://schemas.microsoft.com/office/drawing/2014/main" id="{7E00D735-307C-6649-A196-D0E364D489FF}"/>
                </a:ext>
              </a:extLst>
            </p:cNvPr>
            <p:cNvSpPr>
              <a:spLocks noChangeArrowheads="1"/>
            </p:cNvSpPr>
            <p:nvPr/>
          </p:nvSpPr>
          <p:spPr bwMode="auto">
            <a:xfrm>
              <a:off x="20924158" y="8778276"/>
              <a:ext cx="497019" cy="202971"/>
            </a:xfrm>
            <a:custGeom>
              <a:avLst/>
              <a:gdLst>
                <a:gd name="T0" fmla="*/ 292340216 w 844"/>
                <a:gd name="T1" fmla="*/ 0 h 346"/>
                <a:gd name="T2" fmla="*/ 0 w 844"/>
                <a:gd name="T3" fmla="*/ 0 h 346"/>
                <a:gd name="T4" fmla="*/ 0 w 844"/>
                <a:gd name="T5" fmla="*/ 118722783 h 346"/>
                <a:gd name="T6" fmla="*/ 292340216 w 844"/>
                <a:gd name="T7" fmla="*/ 118722783 h 346"/>
                <a:gd name="T8" fmla="*/ 292340216 w 844"/>
                <a:gd name="T9" fmla="*/ 0 h 3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44" h="346">
                  <a:moveTo>
                    <a:pt x="843" y="0"/>
                  </a:moveTo>
                  <a:lnTo>
                    <a:pt x="0" y="0"/>
                  </a:lnTo>
                  <a:lnTo>
                    <a:pt x="0" y="345"/>
                  </a:lnTo>
                  <a:lnTo>
                    <a:pt x="843" y="345"/>
                  </a:lnTo>
                  <a:lnTo>
                    <a:pt x="843" y="0"/>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79" name="Freeform 20">
              <a:extLst>
                <a:ext uri="{FF2B5EF4-FFF2-40B4-BE49-F238E27FC236}">
                  <a16:creationId xmlns:a16="http://schemas.microsoft.com/office/drawing/2014/main" id="{FEA38B2A-AF44-DA45-AC13-75E7E928E9E6}"/>
                </a:ext>
              </a:extLst>
            </p:cNvPr>
            <p:cNvSpPr>
              <a:spLocks noChangeArrowheads="1"/>
            </p:cNvSpPr>
            <p:nvPr/>
          </p:nvSpPr>
          <p:spPr bwMode="auto">
            <a:xfrm>
              <a:off x="21645460" y="8778294"/>
              <a:ext cx="501666" cy="203226"/>
            </a:xfrm>
            <a:custGeom>
              <a:avLst/>
              <a:gdLst>
                <a:gd name="T0" fmla="*/ 0 w 851"/>
                <a:gd name="T1" fmla="*/ 345 h 346"/>
                <a:gd name="T2" fmla="*/ 850 w 851"/>
                <a:gd name="T3" fmla="*/ 345 h 346"/>
                <a:gd name="T4" fmla="*/ 850 w 851"/>
                <a:gd name="T5" fmla="*/ 0 h 346"/>
                <a:gd name="T6" fmla="*/ 0 w 851"/>
                <a:gd name="T7" fmla="*/ 0 h 346"/>
                <a:gd name="T8" fmla="*/ 0 w 851"/>
                <a:gd name="T9" fmla="*/ 345 h 346"/>
              </a:gdLst>
              <a:ahLst/>
              <a:cxnLst>
                <a:cxn ang="0">
                  <a:pos x="T0" y="T1"/>
                </a:cxn>
                <a:cxn ang="0">
                  <a:pos x="T2" y="T3"/>
                </a:cxn>
                <a:cxn ang="0">
                  <a:pos x="T4" y="T5"/>
                </a:cxn>
                <a:cxn ang="0">
                  <a:pos x="T6" y="T7"/>
                </a:cxn>
                <a:cxn ang="0">
                  <a:pos x="T8" y="T9"/>
                </a:cxn>
              </a:cxnLst>
              <a:rect l="0" t="0" r="r" b="b"/>
              <a:pathLst>
                <a:path w="851" h="346">
                  <a:moveTo>
                    <a:pt x="0" y="345"/>
                  </a:moveTo>
                  <a:lnTo>
                    <a:pt x="850" y="345"/>
                  </a:lnTo>
                  <a:lnTo>
                    <a:pt x="850" y="0"/>
                  </a:lnTo>
                  <a:lnTo>
                    <a:pt x="0" y="0"/>
                  </a:lnTo>
                  <a:lnTo>
                    <a:pt x="0" y="345"/>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5382" name="Freeform 21">
              <a:extLst>
                <a:ext uri="{FF2B5EF4-FFF2-40B4-BE49-F238E27FC236}">
                  <a16:creationId xmlns:a16="http://schemas.microsoft.com/office/drawing/2014/main" id="{5690E83F-2D51-134E-B921-52AB38CF1A98}"/>
                </a:ext>
              </a:extLst>
            </p:cNvPr>
            <p:cNvSpPr>
              <a:spLocks noChangeArrowheads="1"/>
            </p:cNvSpPr>
            <p:nvPr/>
          </p:nvSpPr>
          <p:spPr bwMode="auto">
            <a:xfrm>
              <a:off x="20924158" y="9249272"/>
              <a:ext cx="497019" cy="202971"/>
            </a:xfrm>
            <a:custGeom>
              <a:avLst/>
              <a:gdLst>
                <a:gd name="T0" fmla="*/ 292340216 w 844"/>
                <a:gd name="T1" fmla="*/ 0 h 346"/>
                <a:gd name="T2" fmla="*/ 0 w 844"/>
                <a:gd name="T3" fmla="*/ 0 h 346"/>
                <a:gd name="T4" fmla="*/ 0 w 844"/>
                <a:gd name="T5" fmla="*/ 118722783 h 346"/>
                <a:gd name="T6" fmla="*/ 292340216 w 844"/>
                <a:gd name="T7" fmla="*/ 118722783 h 346"/>
                <a:gd name="T8" fmla="*/ 292340216 w 844"/>
                <a:gd name="T9" fmla="*/ 0 h 3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44" h="346">
                  <a:moveTo>
                    <a:pt x="843" y="0"/>
                  </a:moveTo>
                  <a:lnTo>
                    <a:pt x="0" y="0"/>
                  </a:lnTo>
                  <a:lnTo>
                    <a:pt x="0" y="345"/>
                  </a:lnTo>
                  <a:lnTo>
                    <a:pt x="843" y="345"/>
                  </a:lnTo>
                  <a:lnTo>
                    <a:pt x="843" y="0"/>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81" name="Freeform 22">
              <a:extLst>
                <a:ext uri="{FF2B5EF4-FFF2-40B4-BE49-F238E27FC236}">
                  <a16:creationId xmlns:a16="http://schemas.microsoft.com/office/drawing/2014/main" id="{A5AC7F4B-ACC1-5B48-8254-A0EB5ABEE31C}"/>
                </a:ext>
              </a:extLst>
            </p:cNvPr>
            <p:cNvSpPr>
              <a:spLocks noChangeArrowheads="1"/>
            </p:cNvSpPr>
            <p:nvPr/>
          </p:nvSpPr>
          <p:spPr bwMode="auto">
            <a:xfrm>
              <a:off x="21645460" y="9249840"/>
              <a:ext cx="501666" cy="201638"/>
            </a:xfrm>
            <a:custGeom>
              <a:avLst/>
              <a:gdLst>
                <a:gd name="T0" fmla="*/ 0 w 851"/>
                <a:gd name="T1" fmla="*/ 345 h 346"/>
                <a:gd name="T2" fmla="*/ 850 w 851"/>
                <a:gd name="T3" fmla="*/ 345 h 346"/>
                <a:gd name="T4" fmla="*/ 850 w 851"/>
                <a:gd name="T5" fmla="*/ 0 h 346"/>
                <a:gd name="T6" fmla="*/ 0 w 851"/>
                <a:gd name="T7" fmla="*/ 0 h 346"/>
                <a:gd name="T8" fmla="*/ 0 w 851"/>
                <a:gd name="T9" fmla="*/ 345 h 346"/>
              </a:gdLst>
              <a:ahLst/>
              <a:cxnLst>
                <a:cxn ang="0">
                  <a:pos x="T0" y="T1"/>
                </a:cxn>
                <a:cxn ang="0">
                  <a:pos x="T2" y="T3"/>
                </a:cxn>
                <a:cxn ang="0">
                  <a:pos x="T4" y="T5"/>
                </a:cxn>
                <a:cxn ang="0">
                  <a:pos x="T6" y="T7"/>
                </a:cxn>
                <a:cxn ang="0">
                  <a:pos x="T8" y="T9"/>
                </a:cxn>
              </a:cxnLst>
              <a:rect l="0" t="0" r="r" b="b"/>
              <a:pathLst>
                <a:path w="851" h="346">
                  <a:moveTo>
                    <a:pt x="0" y="345"/>
                  </a:moveTo>
                  <a:lnTo>
                    <a:pt x="850" y="345"/>
                  </a:lnTo>
                  <a:lnTo>
                    <a:pt x="850" y="0"/>
                  </a:lnTo>
                  <a:lnTo>
                    <a:pt x="0" y="0"/>
                  </a:lnTo>
                  <a:lnTo>
                    <a:pt x="0" y="345"/>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5384" name="Freeform 23">
              <a:extLst>
                <a:ext uri="{FF2B5EF4-FFF2-40B4-BE49-F238E27FC236}">
                  <a16:creationId xmlns:a16="http://schemas.microsoft.com/office/drawing/2014/main" id="{44AAA397-4910-0E48-A997-96635201219F}"/>
                </a:ext>
              </a:extLst>
            </p:cNvPr>
            <p:cNvSpPr>
              <a:spLocks noChangeArrowheads="1"/>
            </p:cNvSpPr>
            <p:nvPr/>
          </p:nvSpPr>
          <p:spPr bwMode="auto">
            <a:xfrm>
              <a:off x="20924158" y="9720270"/>
              <a:ext cx="497019" cy="202971"/>
            </a:xfrm>
            <a:custGeom>
              <a:avLst/>
              <a:gdLst>
                <a:gd name="T0" fmla="*/ 292340216 w 844"/>
                <a:gd name="T1" fmla="*/ 0 h 346"/>
                <a:gd name="T2" fmla="*/ 0 w 844"/>
                <a:gd name="T3" fmla="*/ 0 h 346"/>
                <a:gd name="T4" fmla="*/ 0 w 844"/>
                <a:gd name="T5" fmla="*/ 118722783 h 346"/>
                <a:gd name="T6" fmla="*/ 292340216 w 844"/>
                <a:gd name="T7" fmla="*/ 118722783 h 346"/>
                <a:gd name="T8" fmla="*/ 292340216 w 844"/>
                <a:gd name="T9" fmla="*/ 0 h 3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44" h="346">
                  <a:moveTo>
                    <a:pt x="843" y="0"/>
                  </a:moveTo>
                  <a:lnTo>
                    <a:pt x="0" y="0"/>
                  </a:lnTo>
                  <a:lnTo>
                    <a:pt x="0" y="345"/>
                  </a:lnTo>
                  <a:lnTo>
                    <a:pt x="843" y="345"/>
                  </a:lnTo>
                  <a:lnTo>
                    <a:pt x="843" y="0"/>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83" name="Freeform 24">
              <a:extLst>
                <a:ext uri="{FF2B5EF4-FFF2-40B4-BE49-F238E27FC236}">
                  <a16:creationId xmlns:a16="http://schemas.microsoft.com/office/drawing/2014/main" id="{97943123-5C5E-E844-9B6F-A8D29D0B3A70}"/>
                </a:ext>
              </a:extLst>
            </p:cNvPr>
            <p:cNvSpPr>
              <a:spLocks noChangeArrowheads="1"/>
            </p:cNvSpPr>
            <p:nvPr/>
          </p:nvSpPr>
          <p:spPr bwMode="auto">
            <a:xfrm>
              <a:off x="21645460" y="9719799"/>
              <a:ext cx="501666" cy="203226"/>
            </a:xfrm>
            <a:custGeom>
              <a:avLst/>
              <a:gdLst>
                <a:gd name="T0" fmla="*/ 0 w 851"/>
                <a:gd name="T1" fmla="*/ 345 h 346"/>
                <a:gd name="T2" fmla="*/ 850 w 851"/>
                <a:gd name="T3" fmla="*/ 345 h 346"/>
                <a:gd name="T4" fmla="*/ 850 w 851"/>
                <a:gd name="T5" fmla="*/ 0 h 346"/>
                <a:gd name="T6" fmla="*/ 0 w 851"/>
                <a:gd name="T7" fmla="*/ 0 h 346"/>
                <a:gd name="T8" fmla="*/ 0 w 851"/>
                <a:gd name="T9" fmla="*/ 345 h 346"/>
              </a:gdLst>
              <a:ahLst/>
              <a:cxnLst>
                <a:cxn ang="0">
                  <a:pos x="T0" y="T1"/>
                </a:cxn>
                <a:cxn ang="0">
                  <a:pos x="T2" y="T3"/>
                </a:cxn>
                <a:cxn ang="0">
                  <a:pos x="T4" y="T5"/>
                </a:cxn>
                <a:cxn ang="0">
                  <a:pos x="T6" y="T7"/>
                </a:cxn>
                <a:cxn ang="0">
                  <a:pos x="T8" y="T9"/>
                </a:cxn>
              </a:cxnLst>
              <a:rect l="0" t="0" r="r" b="b"/>
              <a:pathLst>
                <a:path w="851" h="346">
                  <a:moveTo>
                    <a:pt x="0" y="345"/>
                  </a:moveTo>
                  <a:lnTo>
                    <a:pt x="850" y="345"/>
                  </a:lnTo>
                  <a:lnTo>
                    <a:pt x="850" y="0"/>
                  </a:lnTo>
                  <a:lnTo>
                    <a:pt x="0" y="0"/>
                  </a:lnTo>
                  <a:lnTo>
                    <a:pt x="0" y="345"/>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5386" name="Freeform 25">
              <a:extLst>
                <a:ext uri="{FF2B5EF4-FFF2-40B4-BE49-F238E27FC236}">
                  <a16:creationId xmlns:a16="http://schemas.microsoft.com/office/drawing/2014/main" id="{B688C506-8091-1C49-B064-65A9FB88CA17}"/>
                </a:ext>
              </a:extLst>
            </p:cNvPr>
            <p:cNvSpPr>
              <a:spLocks noChangeArrowheads="1"/>
            </p:cNvSpPr>
            <p:nvPr/>
          </p:nvSpPr>
          <p:spPr bwMode="auto">
            <a:xfrm>
              <a:off x="20924158" y="10167848"/>
              <a:ext cx="528245" cy="268025"/>
            </a:xfrm>
            <a:custGeom>
              <a:avLst/>
              <a:gdLst>
                <a:gd name="T0" fmla="*/ 310737618 w 897"/>
                <a:gd name="T1" fmla="*/ 0 h 452"/>
                <a:gd name="T2" fmla="*/ 0 w 897"/>
                <a:gd name="T3" fmla="*/ 0 h 452"/>
                <a:gd name="T4" fmla="*/ 0 w 897"/>
                <a:gd name="T5" fmla="*/ 158580668 h 452"/>
                <a:gd name="T6" fmla="*/ 310737618 w 897"/>
                <a:gd name="T7" fmla="*/ 158580668 h 452"/>
                <a:gd name="T8" fmla="*/ 310737618 w 897"/>
                <a:gd name="T9" fmla="*/ 0 h 4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7" h="452">
                  <a:moveTo>
                    <a:pt x="896" y="0"/>
                  </a:moveTo>
                  <a:lnTo>
                    <a:pt x="0" y="0"/>
                  </a:lnTo>
                  <a:lnTo>
                    <a:pt x="0" y="451"/>
                  </a:lnTo>
                  <a:lnTo>
                    <a:pt x="896" y="451"/>
                  </a:lnTo>
                  <a:lnTo>
                    <a:pt x="896" y="0"/>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11" name="Freeform 26">
              <a:extLst>
                <a:ext uri="{FF2B5EF4-FFF2-40B4-BE49-F238E27FC236}">
                  <a16:creationId xmlns:a16="http://schemas.microsoft.com/office/drawing/2014/main" id="{6D1C5B73-5D37-F74E-AF29-7D47C5CC1AF5}"/>
                </a:ext>
              </a:extLst>
            </p:cNvPr>
            <p:cNvSpPr>
              <a:spLocks noChangeArrowheads="1"/>
            </p:cNvSpPr>
            <p:nvPr/>
          </p:nvSpPr>
          <p:spPr bwMode="auto">
            <a:xfrm>
              <a:off x="21593071" y="10137365"/>
              <a:ext cx="554055" cy="323891"/>
            </a:xfrm>
            <a:custGeom>
              <a:avLst/>
              <a:gdLst>
                <a:gd name="T0" fmla="*/ 0 w 938"/>
                <a:gd name="T1" fmla="*/ 551 h 552"/>
                <a:gd name="T2" fmla="*/ 937 w 938"/>
                <a:gd name="T3" fmla="*/ 551 h 552"/>
                <a:gd name="T4" fmla="*/ 937 w 938"/>
                <a:gd name="T5" fmla="*/ 0 h 552"/>
                <a:gd name="T6" fmla="*/ 0 w 938"/>
                <a:gd name="T7" fmla="*/ 0 h 552"/>
                <a:gd name="T8" fmla="*/ 0 w 938"/>
                <a:gd name="T9" fmla="*/ 551 h 552"/>
              </a:gdLst>
              <a:ahLst/>
              <a:cxnLst>
                <a:cxn ang="0">
                  <a:pos x="T0" y="T1"/>
                </a:cxn>
                <a:cxn ang="0">
                  <a:pos x="T2" y="T3"/>
                </a:cxn>
                <a:cxn ang="0">
                  <a:pos x="T4" y="T5"/>
                </a:cxn>
                <a:cxn ang="0">
                  <a:pos x="T6" y="T7"/>
                </a:cxn>
                <a:cxn ang="0">
                  <a:pos x="T8" y="T9"/>
                </a:cxn>
              </a:cxnLst>
              <a:rect l="0" t="0" r="r" b="b"/>
              <a:pathLst>
                <a:path w="938" h="552">
                  <a:moveTo>
                    <a:pt x="0" y="551"/>
                  </a:moveTo>
                  <a:lnTo>
                    <a:pt x="937" y="551"/>
                  </a:lnTo>
                  <a:lnTo>
                    <a:pt x="937" y="0"/>
                  </a:lnTo>
                  <a:lnTo>
                    <a:pt x="0" y="0"/>
                  </a:lnTo>
                  <a:lnTo>
                    <a:pt x="0" y="551"/>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5388" name="Freeform 27">
              <a:extLst>
                <a:ext uri="{FF2B5EF4-FFF2-40B4-BE49-F238E27FC236}">
                  <a16:creationId xmlns:a16="http://schemas.microsoft.com/office/drawing/2014/main" id="{E366E137-26F4-4B46-82D0-D39287C620FB}"/>
                </a:ext>
              </a:extLst>
            </p:cNvPr>
            <p:cNvSpPr>
              <a:spLocks noChangeArrowheads="1"/>
            </p:cNvSpPr>
            <p:nvPr/>
          </p:nvSpPr>
          <p:spPr bwMode="auto">
            <a:xfrm>
              <a:off x="19321206" y="5876827"/>
              <a:ext cx="1269871" cy="4762018"/>
            </a:xfrm>
            <a:custGeom>
              <a:avLst/>
              <a:gdLst>
                <a:gd name="T0" fmla="*/ 748988445 w 2152"/>
                <a:gd name="T1" fmla="*/ 0 h 8069"/>
                <a:gd name="T2" fmla="*/ 0 w 2152"/>
                <a:gd name="T3" fmla="*/ 0 h 8069"/>
                <a:gd name="T4" fmla="*/ 0 w 2152"/>
                <a:gd name="T5" fmla="*/ 2147483647 h 8069"/>
                <a:gd name="T6" fmla="*/ 748988445 w 2152"/>
                <a:gd name="T7" fmla="*/ 2147483647 h 8069"/>
                <a:gd name="T8" fmla="*/ 748988445 w 2152"/>
                <a:gd name="T9" fmla="*/ 0 h 80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52" h="8069">
                  <a:moveTo>
                    <a:pt x="2151" y="0"/>
                  </a:moveTo>
                  <a:lnTo>
                    <a:pt x="0" y="0"/>
                  </a:lnTo>
                  <a:lnTo>
                    <a:pt x="0" y="8068"/>
                  </a:lnTo>
                  <a:lnTo>
                    <a:pt x="2151" y="8068"/>
                  </a:lnTo>
                  <a:lnTo>
                    <a:pt x="2151" y="0"/>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389" name="Freeform 28">
              <a:extLst>
                <a:ext uri="{FF2B5EF4-FFF2-40B4-BE49-F238E27FC236}">
                  <a16:creationId xmlns:a16="http://schemas.microsoft.com/office/drawing/2014/main" id="{2BFE1078-D0F5-8146-9D70-35CEDF5213A8}"/>
                </a:ext>
              </a:extLst>
            </p:cNvPr>
            <p:cNvSpPr>
              <a:spLocks noChangeArrowheads="1"/>
            </p:cNvSpPr>
            <p:nvPr/>
          </p:nvSpPr>
          <p:spPr bwMode="auto">
            <a:xfrm>
              <a:off x="19482542" y="6345222"/>
              <a:ext cx="913370" cy="153530"/>
            </a:xfrm>
            <a:custGeom>
              <a:avLst/>
              <a:gdLst>
                <a:gd name="T0" fmla="*/ 538569683 w 1548"/>
                <a:gd name="T1" fmla="*/ 90311070 h 260"/>
                <a:gd name="T2" fmla="*/ 0 w 1548"/>
                <a:gd name="T3" fmla="*/ 90311070 h 260"/>
                <a:gd name="T4" fmla="*/ 0 w 1548"/>
                <a:gd name="T5" fmla="*/ 0 h 260"/>
                <a:gd name="T6" fmla="*/ 538569683 w 1548"/>
                <a:gd name="T7" fmla="*/ 0 h 260"/>
                <a:gd name="T8" fmla="*/ 538569683 w 1548"/>
                <a:gd name="T9" fmla="*/ 90311070 h 2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48" h="260">
                  <a:moveTo>
                    <a:pt x="1547" y="259"/>
                  </a:moveTo>
                  <a:lnTo>
                    <a:pt x="0" y="259"/>
                  </a:lnTo>
                  <a:lnTo>
                    <a:pt x="0" y="0"/>
                  </a:lnTo>
                  <a:lnTo>
                    <a:pt x="1547" y="0"/>
                  </a:lnTo>
                  <a:lnTo>
                    <a:pt x="1547" y="259"/>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390" name="Freeform 29">
              <a:extLst>
                <a:ext uri="{FF2B5EF4-FFF2-40B4-BE49-F238E27FC236}">
                  <a16:creationId xmlns:a16="http://schemas.microsoft.com/office/drawing/2014/main" id="{3A28214A-D2A5-F644-B5AD-586545922736}"/>
                </a:ext>
              </a:extLst>
            </p:cNvPr>
            <p:cNvSpPr>
              <a:spLocks noChangeArrowheads="1"/>
            </p:cNvSpPr>
            <p:nvPr/>
          </p:nvSpPr>
          <p:spPr bwMode="auto">
            <a:xfrm>
              <a:off x="19482542" y="6860457"/>
              <a:ext cx="913370" cy="150927"/>
            </a:xfrm>
            <a:custGeom>
              <a:avLst/>
              <a:gdLst>
                <a:gd name="T0" fmla="*/ 538569683 w 1548"/>
                <a:gd name="T1" fmla="*/ 89327987 h 254"/>
                <a:gd name="T2" fmla="*/ 0 w 1548"/>
                <a:gd name="T3" fmla="*/ 89327987 h 254"/>
                <a:gd name="T4" fmla="*/ 0 w 1548"/>
                <a:gd name="T5" fmla="*/ 0 h 254"/>
                <a:gd name="T6" fmla="*/ 538569683 w 1548"/>
                <a:gd name="T7" fmla="*/ 0 h 254"/>
                <a:gd name="T8" fmla="*/ 538569683 w 1548"/>
                <a:gd name="T9" fmla="*/ 89327987 h 2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48" h="254">
                  <a:moveTo>
                    <a:pt x="1547" y="253"/>
                  </a:moveTo>
                  <a:lnTo>
                    <a:pt x="0" y="253"/>
                  </a:lnTo>
                  <a:lnTo>
                    <a:pt x="0" y="0"/>
                  </a:lnTo>
                  <a:lnTo>
                    <a:pt x="1547" y="0"/>
                  </a:lnTo>
                  <a:lnTo>
                    <a:pt x="1547" y="253"/>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391" name="Freeform 30">
              <a:extLst>
                <a:ext uri="{FF2B5EF4-FFF2-40B4-BE49-F238E27FC236}">
                  <a16:creationId xmlns:a16="http://schemas.microsoft.com/office/drawing/2014/main" id="{6F48BDAA-A2C5-784F-BD55-C29C1065BB7B}"/>
                </a:ext>
              </a:extLst>
            </p:cNvPr>
            <p:cNvSpPr>
              <a:spLocks noChangeArrowheads="1"/>
            </p:cNvSpPr>
            <p:nvPr/>
          </p:nvSpPr>
          <p:spPr bwMode="auto">
            <a:xfrm>
              <a:off x="19482542" y="7367886"/>
              <a:ext cx="913370" cy="148324"/>
            </a:xfrm>
            <a:custGeom>
              <a:avLst/>
              <a:gdLst>
                <a:gd name="T0" fmla="*/ 538569683 w 1548"/>
                <a:gd name="T1" fmla="*/ 86613008 h 253"/>
                <a:gd name="T2" fmla="*/ 0 w 1548"/>
                <a:gd name="T3" fmla="*/ 86613008 h 253"/>
                <a:gd name="T4" fmla="*/ 0 w 1548"/>
                <a:gd name="T5" fmla="*/ 0 h 253"/>
                <a:gd name="T6" fmla="*/ 538569683 w 1548"/>
                <a:gd name="T7" fmla="*/ 0 h 253"/>
                <a:gd name="T8" fmla="*/ 538569683 w 1548"/>
                <a:gd name="T9" fmla="*/ 86613008 h 2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48" h="253">
                  <a:moveTo>
                    <a:pt x="1547" y="252"/>
                  </a:moveTo>
                  <a:lnTo>
                    <a:pt x="0" y="252"/>
                  </a:lnTo>
                  <a:lnTo>
                    <a:pt x="0" y="0"/>
                  </a:lnTo>
                  <a:lnTo>
                    <a:pt x="1547" y="0"/>
                  </a:lnTo>
                  <a:lnTo>
                    <a:pt x="1547" y="252"/>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392" name="Freeform 31">
              <a:extLst>
                <a:ext uri="{FF2B5EF4-FFF2-40B4-BE49-F238E27FC236}">
                  <a16:creationId xmlns:a16="http://schemas.microsoft.com/office/drawing/2014/main" id="{7D52C354-7213-984A-9492-0EC0D96760CB}"/>
                </a:ext>
              </a:extLst>
            </p:cNvPr>
            <p:cNvSpPr>
              <a:spLocks noChangeArrowheads="1"/>
            </p:cNvSpPr>
            <p:nvPr/>
          </p:nvSpPr>
          <p:spPr bwMode="auto">
            <a:xfrm>
              <a:off x="19482542" y="7877916"/>
              <a:ext cx="913370" cy="153529"/>
            </a:xfrm>
            <a:custGeom>
              <a:avLst/>
              <a:gdLst>
                <a:gd name="T0" fmla="*/ 538569683 w 1548"/>
                <a:gd name="T1" fmla="*/ 90309891 h 260"/>
                <a:gd name="T2" fmla="*/ 0 w 1548"/>
                <a:gd name="T3" fmla="*/ 90309891 h 260"/>
                <a:gd name="T4" fmla="*/ 0 w 1548"/>
                <a:gd name="T5" fmla="*/ 0 h 260"/>
                <a:gd name="T6" fmla="*/ 538569683 w 1548"/>
                <a:gd name="T7" fmla="*/ 0 h 260"/>
                <a:gd name="T8" fmla="*/ 538569683 w 1548"/>
                <a:gd name="T9" fmla="*/ 90309891 h 2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48" h="260">
                  <a:moveTo>
                    <a:pt x="1547" y="259"/>
                  </a:moveTo>
                  <a:lnTo>
                    <a:pt x="0" y="259"/>
                  </a:lnTo>
                  <a:lnTo>
                    <a:pt x="0" y="0"/>
                  </a:lnTo>
                  <a:lnTo>
                    <a:pt x="1547" y="0"/>
                  </a:lnTo>
                  <a:lnTo>
                    <a:pt x="1547" y="259"/>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393" name="Freeform 32">
              <a:extLst>
                <a:ext uri="{FF2B5EF4-FFF2-40B4-BE49-F238E27FC236}">
                  <a16:creationId xmlns:a16="http://schemas.microsoft.com/office/drawing/2014/main" id="{4EE9714B-E7B0-6B48-AB46-EEAA31D1CF37}"/>
                </a:ext>
              </a:extLst>
            </p:cNvPr>
            <p:cNvSpPr>
              <a:spLocks noChangeArrowheads="1"/>
            </p:cNvSpPr>
            <p:nvPr/>
          </p:nvSpPr>
          <p:spPr bwMode="auto">
            <a:xfrm>
              <a:off x="19482542" y="8387946"/>
              <a:ext cx="913370" cy="153529"/>
            </a:xfrm>
            <a:custGeom>
              <a:avLst/>
              <a:gdLst>
                <a:gd name="T0" fmla="*/ 538569683 w 1548"/>
                <a:gd name="T1" fmla="*/ 90309891 h 260"/>
                <a:gd name="T2" fmla="*/ 0 w 1548"/>
                <a:gd name="T3" fmla="*/ 90309891 h 260"/>
                <a:gd name="T4" fmla="*/ 0 w 1548"/>
                <a:gd name="T5" fmla="*/ 0 h 260"/>
                <a:gd name="T6" fmla="*/ 538569683 w 1548"/>
                <a:gd name="T7" fmla="*/ 0 h 260"/>
                <a:gd name="T8" fmla="*/ 538569683 w 1548"/>
                <a:gd name="T9" fmla="*/ 90309891 h 2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48" h="260">
                  <a:moveTo>
                    <a:pt x="1547" y="259"/>
                  </a:moveTo>
                  <a:lnTo>
                    <a:pt x="0" y="259"/>
                  </a:lnTo>
                  <a:lnTo>
                    <a:pt x="0" y="0"/>
                  </a:lnTo>
                  <a:lnTo>
                    <a:pt x="1547" y="0"/>
                  </a:lnTo>
                  <a:lnTo>
                    <a:pt x="1547" y="259"/>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394" name="Freeform 33">
              <a:extLst>
                <a:ext uri="{FF2B5EF4-FFF2-40B4-BE49-F238E27FC236}">
                  <a16:creationId xmlns:a16="http://schemas.microsoft.com/office/drawing/2014/main" id="{025C28B6-7E48-DB4A-9219-52908E614844}"/>
                </a:ext>
              </a:extLst>
            </p:cNvPr>
            <p:cNvSpPr>
              <a:spLocks noChangeArrowheads="1"/>
            </p:cNvSpPr>
            <p:nvPr/>
          </p:nvSpPr>
          <p:spPr bwMode="auto">
            <a:xfrm>
              <a:off x="19482542" y="8900578"/>
              <a:ext cx="913370" cy="148326"/>
            </a:xfrm>
            <a:custGeom>
              <a:avLst/>
              <a:gdLst>
                <a:gd name="T0" fmla="*/ 538569683 w 1548"/>
                <a:gd name="T1" fmla="*/ 86615349 h 253"/>
                <a:gd name="T2" fmla="*/ 0 w 1548"/>
                <a:gd name="T3" fmla="*/ 86615349 h 253"/>
                <a:gd name="T4" fmla="*/ 0 w 1548"/>
                <a:gd name="T5" fmla="*/ 0 h 253"/>
                <a:gd name="T6" fmla="*/ 538569683 w 1548"/>
                <a:gd name="T7" fmla="*/ 0 h 253"/>
                <a:gd name="T8" fmla="*/ 538569683 w 1548"/>
                <a:gd name="T9" fmla="*/ 86615349 h 2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48" h="253">
                  <a:moveTo>
                    <a:pt x="1547" y="252"/>
                  </a:moveTo>
                  <a:lnTo>
                    <a:pt x="0" y="252"/>
                  </a:lnTo>
                  <a:lnTo>
                    <a:pt x="0" y="0"/>
                  </a:lnTo>
                  <a:lnTo>
                    <a:pt x="1547" y="0"/>
                  </a:lnTo>
                  <a:lnTo>
                    <a:pt x="1547" y="252"/>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395" name="Freeform 34">
              <a:extLst>
                <a:ext uri="{FF2B5EF4-FFF2-40B4-BE49-F238E27FC236}">
                  <a16:creationId xmlns:a16="http://schemas.microsoft.com/office/drawing/2014/main" id="{FAC33EFF-FB7E-904F-938E-DC9EC3357E6B}"/>
                </a:ext>
              </a:extLst>
            </p:cNvPr>
            <p:cNvSpPr>
              <a:spLocks noChangeArrowheads="1"/>
            </p:cNvSpPr>
            <p:nvPr/>
          </p:nvSpPr>
          <p:spPr bwMode="auto">
            <a:xfrm>
              <a:off x="19482542" y="9410608"/>
              <a:ext cx="913370" cy="150927"/>
            </a:xfrm>
            <a:custGeom>
              <a:avLst/>
              <a:gdLst>
                <a:gd name="T0" fmla="*/ 538569683 w 1548"/>
                <a:gd name="T1" fmla="*/ 89327987 h 254"/>
                <a:gd name="T2" fmla="*/ 0 w 1548"/>
                <a:gd name="T3" fmla="*/ 89327987 h 254"/>
                <a:gd name="T4" fmla="*/ 0 w 1548"/>
                <a:gd name="T5" fmla="*/ 0 h 254"/>
                <a:gd name="T6" fmla="*/ 538569683 w 1548"/>
                <a:gd name="T7" fmla="*/ 0 h 254"/>
                <a:gd name="T8" fmla="*/ 538569683 w 1548"/>
                <a:gd name="T9" fmla="*/ 89327987 h 2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48" h="254">
                  <a:moveTo>
                    <a:pt x="1547" y="253"/>
                  </a:moveTo>
                  <a:lnTo>
                    <a:pt x="0" y="253"/>
                  </a:lnTo>
                  <a:lnTo>
                    <a:pt x="0" y="0"/>
                  </a:lnTo>
                  <a:lnTo>
                    <a:pt x="1547" y="0"/>
                  </a:lnTo>
                  <a:lnTo>
                    <a:pt x="1547" y="253"/>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396" name="Freeform 35">
              <a:extLst>
                <a:ext uri="{FF2B5EF4-FFF2-40B4-BE49-F238E27FC236}">
                  <a16:creationId xmlns:a16="http://schemas.microsoft.com/office/drawing/2014/main" id="{2CE13BFA-78F4-B248-A514-F817FF787769}"/>
                </a:ext>
              </a:extLst>
            </p:cNvPr>
            <p:cNvSpPr>
              <a:spLocks noChangeArrowheads="1"/>
            </p:cNvSpPr>
            <p:nvPr/>
          </p:nvSpPr>
          <p:spPr bwMode="auto">
            <a:xfrm>
              <a:off x="19482542" y="9920638"/>
              <a:ext cx="913370" cy="153530"/>
            </a:xfrm>
            <a:custGeom>
              <a:avLst/>
              <a:gdLst>
                <a:gd name="T0" fmla="*/ 538569683 w 1548"/>
                <a:gd name="T1" fmla="*/ 90657983 h 259"/>
                <a:gd name="T2" fmla="*/ 0 w 1548"/>
                <a:gd name="T3" fmla="*/ 90657983 h 259"/>
                <a:gd name="T4" fmla="*/ 0 w 1548"/>
                <a:gd name="T5" fmla="*/ 0 h 259"/>
                <a:gd name="T6" fmla="*/ 538569683 w 1548"/>
                <a:gd name="T7" fmla="*/ 0 h 259"/>
                <a:gd name="T8" fmla="*/ 538569683 w 1548"/>
                <a:gd name="T9" fmla="*/ 90657983 h 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48" h="259">
                  <a:moveTo>
                    <a:pt x="1547" y="258"/>
                  </a:moveTo>
                  <a:lnTo>
                    <a:pt x="0" y="258"/>
                  </a:lnTo>
                  <a:lnTo>
                    <a:pt x="0" y="0"/>
                  </a:lnTo>
                  <a:lnTo>
                    <a:pt x="1547" y="0"/>
                  </a:lnTo>
                  <a:lnTo>
                    <a:pt x="1547" y="258"/>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27" name="Freeform 36">
              <a:extLst>
                <a:ext uri="{FF2B5EF4-FFF2-40B4-BE49-F238E27FC236}">
                  <a16:creationId xmlns:a16="http://schemas.microsoft.com/office/drawing/2014/main" id="{F04C8590-DABF-9C46-A6C0-4382619D6E79}"/>
                </a:ext>
              </a:extLst>
            </p:cNvPr>
            <p:cNvSpPr>
              <a:spLocks noChangeArrowheads="1"/>
            </p:cNvSpPr>
            <p:nvPr/>
          </p:nvSpPr>
          <p:spPr bwMode="auto">
            <a:xfrm>
              <a:off x="19321287" y="5877566"/>
              <a:ext cx="1270040" cy="4761512"/>
            </a:xfrm>
            <a:custGeom>
              <a:avLst/>
              <a:gdLst>
                <a:gd name="T0" fmla="*/ 2151 w 2152"/>
                <a:gd name="T1" fmla="*/ 0 h 8069"/>
                <a:gd name="T2" fmla="*/ 0 w 2152"/>
                <a:gd name="T3" fmla="*/ 0 h 8069"/>
                <a:gd name="T4" fmla="*/ 0 w 2152"/>
                <a:gd name="T5" fmla="*/ 8068 h 8069"/>
                <a:gd name="T6" fmla="*/ 2151 w 2152"/>
                <a:gd name="T7" fmla="*/ 8068 h 8069"/>
                <a:gd name="T8" fmla="*/ 2151 w 2152"/>
                <a:gd name="T9" fmla="*/ 0 h 8069"/>
              </a:gdLst>
              <a:ahLst/>
              <a:cxnLst>
                <a:cxn ang="0">
                  <a:pos x="T0" y="T1"/>
                </a:cxn>
                <a:cxn ang="0">
                  <a:pos x="T2" y="T3"/>
                </a:cxn>
                <a:cxn ang="0">
                  <a:pos x="T4" y="T5"/>
                </a:cxn>
                <a:cxn ang="0">
                  <a:pos x="T6" y="T7"/>
                </a:cxn>
                <a:cxn ang="0">
                  <a:pos x="T8" y="T9"/>
                </a:cxn>
              </a:cxnLst>
              <a:rect l="0" t="0" r="r" b="b"/>
              <a:pathLst>
                <a:path w="2152" h="8069">
                  <a:moveTo>
                    <a:pt x="2151" y="0"/>
                  </a:moveTo>
                  <a:lnTo>
                    <a:pt x="0" y="0"/>
                  </a:lnTo>
                  <a:lnTo>
                    <a:pt x="0" y="8068"/>
                  </a:lnTo>
                  <a:lnTo>
                    <a:pt x="2151" y="8068"/>
                  </a:lnTo>
                  <a:lnTo>
                    <a:pt x="2151" y="0"/>
                  </a:lnTo>
                </a:path>
              </a:pathLst>
            </a:custGeom>
            <a:solidFill>
              <a:schemeClr val="accent2"/>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5398" name="Freeform 37">
              <a:extLst>
                <a:ext uri="{FF2B5EF4-FFF2-40B4-BE49-F238E27FC236}">
                  <a16:creationId xmlns:a16="http://schemas.microsoft.com/office/drawing/2014/main" id="{B186D7D1-5C38-FC4E-ADFF-983F8DC972C4}"/>
                </a:ext>
              </a:extLst>
            </p:cNvPr>
            <p:cNvSpPr>
              <a:spLocks noChangeArrowheads="1"/>
            </p:cNvSpPr>
            <p:nvPr/>
          </p:nvSpPr>
          <p:spPr bwMode="auto">
            <a:xfrm>
              <a:off x="19482542" y="6345222"/>
              <a:ext cx="913370" cy="153530"/>
            </a:xfrm>
            <a:custGeom>
              <a:avLst/>
              <a:gdLst>
                <a:gd name="T0" fmla="*/ 538569683 w 1548"/>
                <a:gd name="T1" fmla="*/ 90311070 h 260"/>
                <a:gd name="T2" fmla="*/ 0 w 1548"/>
                <a:gd name="T3" fmla="*/ 90311070 h 260"/>
                <a:gd name="T4" fmla="*/ 0 w 1548"/>
                <a:gd name="T5" fmla="*/ 0 h 260"/>
                <a:gd name="T6" fmla="*/ 538569683 w 1548"/>
                <a:gd name="T7" fmla="*/ 0 h 260"/>
                <a:gd name="T8" fmla="*/ 538569683 w 1548"/>
                <a:gd name="T9" fmla="*/ 90311070 h 2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48" h="260">
                  <a:moveTo>
                    <a:pt x="1547" y="259"/>
                  </a:moveTo>
                  <a:lnTo>
                    <a:pt x="0" y="259"/>
                  </a:lnTo>
                  <a:lnTo>
                    <a:pt x="0" y="0"/>
                  </a:lnTo>
                  <a:lnTo>
                    <a:pt x="1547" y="0"/>
                  </a:lnTo>
                  <a:lnTo>
                    <a:pt x="1547" y="259"/>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399" name="Freeform 38">
              <a:extLst>
                <a:ext uri="{FF2B5EF4-FFF2-40B4-BE49-F238E27FC236}">
                  <a16:creationId xmlns:a16="http://schemas.microsoft.com/office/drawing/2014/main" id="{2D568C1E-D858-8848-A72E-954CB9488D30}"/>
                </a:ext>
              </a:extLst>
            </p:cNvPr>
            <p:cNvSpPr>
              <a:spLocks noChangeArrowheads="1"/>
            </p:cNvSpPr>
            <p:nvPr/>
          </p:nvSpPr>
          <p:spPr bwMode="auto">
            <a:xfrm>
              <a:off x="19482542" y="6860457"/>
              <a:ext cx="913370" cy="150927"/>
            </a:xfrm>
            <a:custGeom>
              <a:avLst/>
              <a:gdLst>
                <a:gd name="T0" fmla="*/ 538569683 w 1548"/>
                <a:gd name="T1" fmla="*/ 89327987 h 254"/>
                <a:gd name="T2" fmla="*/ 0 w 1548"/>
                <a:gd name="T3" fmla="*/ 89327987 h 254"/>
                <a:gd name="T4" fmla="*/ 0 w 1548"/>
                <a:gd name="T5" fmla="*/ 0 h 254"/>
                <a:gd name="T6" fmla="*/ 538569683 w 1548"/>
                <a:gd name="T7" fmla="*/ 0 h 254"/>
                <a:gd name="T8" fmla="*/ 538569683 w 1548"/>
                <a:gd name="T9" fmla="*/ 89327987 h 2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48" h="254">
                  <a:moveTo>
                    <a:pt x="1547" y="253"/>
                  </a:moveTo>
                  <a:lnTo>
                    <a:pt x="0" y="253"/>
                  </a:lnTo>
                  <a:lnTo>
                    <a:pt x="0" y="0"/>
                  </a:lnTo>
                  <a:lnTo>
                    <a:pt x="1547" y="0"/>
                  </a:lnTo>
                  <a:lnTo>
                    <a:pt x="1547" y="253"/>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00" name="Freeform 39">
              <a:extLst>
                <a:ext uri="{FF2B5EF4-FFF2-40B4-BE49-F238E27FC236}">
                  <a16:creationId xmlns:a16="http://schemas.microsoft.com/office/drawing/2014/main" id="{396DB309-25BE-4A4E-BA17-8756AE2E0A5B}"/>
                </a:ext>
              </a:extLst>
            </p:cNvPr>
            <p:cNvSpPr>
              <a:spLocks noChangeArrowheads="1"/>
            </p:cNvSpPr>
            <p:nvPr/>
          </p:nvSpPr>
          <p:spPr bwMode="auto">
            <a:xfrm>
              <a:off x="19482542" y="7367886"/>
              <a:ext cx="913370" cy="148324"/>
            </a:xfrm>
            <a:custGeom>
              <a:avLst/>
              <a:gdLst>
                <a:gd name="T0" fmla="*/ 538569683 w 1548"/>
                <a:gd name="T1" fmla="*/ 86613008 h 253"/>
                <a:gd name="T2" fmla="*/ 0 w 1548"/>
                <a:gd name="T3" fmla="*/ 86613008 h 253"/>
                <a:gd name="T4" fmla="*/ 0 w 1548"/>
                <a:gd name="T5" fmla="*/ 0 h 253"/>
                <a:gd name="T6" fmla="*/ 538569683 w 1548"/>
                <a:gd name="T7" fmla="*/ 0 h 253"/>
                <a:gd name="T8" fmla="*/ 538569683 w 1548"/>
                <a:gd name="T9" fmla="*/ 86613008 h 2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48" h="253">
                  <a:moveTo>
                    <a:pt x="1547" y="252"/>
                  </a:moveTo>
                  <a:lnTo>
                    <a:pt x="0" y="252"/>
                  </a:lnTo>
                  <a:lnTo>
                    <a:pt x="0" y="0"/>
                  </a:lnTo>
                  <a:lnTo>
                    <a:pt x="1547" y="0"/>
                  </a:lnTo>
                  <a:lnTo>
                    <a:pt x="1547" y="252"/>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01" name="Freeform 40">
              <a:extLst>
                <a:ext uri="{FF2B5EF4-FFF2-40B4-BE49-F238E27FC236}">
                  <a16:creationId xmlns:a16="http://schemas.microsoft.com/office/drawing/2014/main" id="{1E833AF3-BAF2-1E40-A146-3F700F721A6D}"/>
                </a:ext>
              </a:extLst>
            </p:cNvPr>
            <p:cNvSpPr>
              <a:spLocks noChangeArrowheads="1"/>
            </p:cNvSpPr>
            <p:nvPr/>
          </p:nvSpPr>
          <p:spPr bwMode="auto">
            <a:xfrm>
              <a:off x="19482542" y="7877916"/>
              <a:ext cx="913370" cy="153529"/>
            </a:xfrm>
            <a:custGeom>
              <a:avLst/>
              <a:gdLst>
                <a:gd name="T0" fmla="*/ 538569683 w 1548"/>
                <a:gd name="T1" fmla="*/ 90309891 h 260"/>
                <a:gd name="T2" fmla="*/ 0 w 1548"/>
                <a:gd name="T3" fmla="*/ 90309891 h 260"/>
                <a:gd name="T4" fmla="*/ 0 w 1548"/>
                <a:gd name="T5" fmla="*/ 0 h 260"/>
                <a:gd name="T6" fmla="*/ 538569683 w 1548"/>
                <a:gd name="T7" fmla="*/ 0 h 260"/>
                <a:gd name="T8" fmla="*/ 538569683 w 1548"/>
                <a:gd name="T9" fmla="*/ 90309891 h 2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48" h="260">
                  <a:moveTo>
                    <a:pt x="1547" y="259"/>
                  </a:moveTo>
                  <a:lnTo>
                    <a:pt x="0" y="259"/>
                  </a:lnTo>
                  <a:lnTo>
                    <a:pt x="0" y="0"/>
                  </a:lnTo>
                  <a:lnTo>
                    <a:pt x="1547" y="0"/>
                  </a:lnTo>
                  <a:lnTo>
                    <a:pt x="1547" y="259"/>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02" name="Freeform 41">
              <a:extLst>
                <a:ext uri="{FF2B5EF4-FFF2-40B4-BE49-F238E27FC236}">
                  <a16:creationId xmlns:a16="http://schemas.microsoft.com/office/drawing/2014/main" id="{C1E554C8-7CA1-C041-BA57-D4F7751FECEE}"/>
                </a:ext>
              </a:extLst>
            </p:cNvPr>
            <p:cNvSpPr>
              <a:spLocks noChangeArrowheads="1"/>
            </p:cNvSpPr>
            <p:nvPr/>
          </p:nvSpPr>
          <p:spPr bwMode="auto">
            <a:xfrm>
              <a:off x="19482542" y="8387946"/>
              <a:ext cx="913370" cy="153529"/>
            </a:xfrm>
            <a:custGeom>
              <a:avLst/>
              <a:gdLst>
                <a:gd name="T0" fmla="*/ 538569683 w 1548"/>
                <a:gd name="T1" fmla="*/ 90309891 h 260"/>
                <a:gd name="T2" fmla="*/ 0 w 1548"/>
                <a:gd name="T3" fmla="*/ 90309891 h 260"/>
                <a:gd name="T4" fmla="*/ 0 w 1548"/>
                <a:gd name="T5" fmla="*/ 0 h 260"/>
                <a:gd name="T6" fmla="*/ 538569683 w 1548"/>
                <a:gd name="T7" fmla="*/ 0 h 260"/>
                <a:gd name="T8" fmla="*/ 538569683 w 1548"/>
                <a:gd name="T9" fmla="*/ 90309891 h 2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48" h="260">
                  <a:moveTo>
                    <a:pt x="1547" y="259"/>
                  </a:moveTo>
                  <a:lnTo>
                    <a:pt x="0" y="259"/>
                  </a:lnTo>
                  <a:lnTo>
                    <a:pt x="0" y="0"/>
                  </a:lnTo>
                  <a:lnTo>
                    <a:pt x="1547" y="0"/>
                  </a:lnTo>
                  <a:lnTo>
                    <a:pt x="1547" y="259"/>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03" name="Freeform 42">
              <a:extLst>
                <a:ext uri="{FF2B5EF4-FFF2-40B4-BE49-F238E27FC236}">
                  <a16:creationId xmlns:a16="http://schemas.microsoft.com/office/drawing/2014/main" id="{D6950EC7-B008-124A-91FE-A523B3E8AECE}"/>
                </a:ext>
              </a:extLst>
            </p:cNvPr>
            <p:cNvSpPr>
              <a:spLocks noChangeArrowheads="1"/>
            </p:cNvSpPr>
            <p:nvPr/>
          </p:nvSpPr>
          <p:spPr bwMode="auto">
            <a:xfrm>
              <a:off x="19482542" y="8900578"/>
              <a:ext cx="913370" cy="148326"/>
            </a:xfrm>
            <a:custGeom>
              <a:avLst/>
              <a:gdLst>
                <a:gd name="T0" fmla="*/ 538569683 w 1548"/>
                <a:gd name="T1" fmla="*/ 86615349 h 253"/>
                <a:gd name="T2" fmla="*/ 0 w 1548"/>
                <a:gd name="T3" fmla="*/ 86615349 h 253"/>
                <a:gd name="T4" fmla="*/ 0 w 1548"/>
                <a:gd name="T5" fmla="*/ 0 h 253"/>
                <a:gd name="T6" fmla="*/ 538569683 w 1548"/>
                <a:gd name="T7" fmla="*/ 0 h 253"/>
                <a:gd name="T8" fmla="*/ 538569683 w 1548"/>
                <a:gd name="T9" fmla="*/ 86615349 h 2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48" h="253">
                  <a:moveTo>
                    <a:pt x="1547" y="252"/>
                  </a:moveTo>
                  <a:lnTo>
                    <a:pt x="0" y="252"/>
                  </a:lnTo>
                  <a:lnTo>
                    <a:pt x="0" y="0"/>
                  </a:lnTo>
                  <a:lnTo>
                    <a:pt x="1547" y="0"/>
                  </a:lnTo>
                  <a:lnTo>
                    <a:pt x="1547" y="252"/>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04" name="Freeform 43">
              <a:extLst>
                <a:ext uri="{FF2B5EF4-FFF2-40B4-BE49-F238E27FC236}">
                  <a16:creationId xmlns:a16="http://schemas.microsoft.com/office/drawing/2014/main" id="{138A548A-CF97-264B-825F-CF1DCE44D46E}"/>
                </a:ext>
              </a:extLst>
            </p:cNvPr>
            <p:cNvSpPr>
              <a:spLocks noChangeArrowheads="1"/>
            </p:cNvSpPr>
            <p:nvPr/>
          </p:nvSpPr>
          <p:spPr bwMode="auto">
            <a:xfrm>
              <a:off x="19482542" y="9410608"/>
              <a:ext cx="913370" cy="150927"/>
            </a:xfrm>
            <a:custGeom>
              <a:avLst/>
              <a:gdLst>
                <a:gd name="T0" fmla="*/ 538569683 w 1548"/>
                <a:gd name="T1" fmla="*/ 89327987 h 254"/>
                <a:gd name="T2" fmla="*/ 0 w 1548"/>
                <a:gd name="T3" fmla="*/ 89327987 h 254"/>
                <a:gd name="T4" fmla="*/ 0 w 1548"/>
                <a:gd name="T5" fmla="*/ 0 h 254"/>
                <a:gd name="T6" fmla="*/ 538569683 w 1548"/>
                <a:gd name="T7" fmla="*/ 0 h 254"/>
                <a:gd name="T8" fmla="*/ 538569683 w 1548"/>
                <a:gd name="T9" fmla="*/ 89327987 h 2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48" h="254">
                  <a:moveTo>
                    <a:pt x="1547" y="253"/>
                  </a:moveTo>
                  <a:lnTo>
                    <a:pt x="0" y="253"/>
                  </a:lnTo>
                  <a:lnTo>
                    <a:pt x="0" y="0"/>
                  </a:lnTo>
                  <a:lnTo>
                    <a:pt x="1547" y="0"/>
                  </a:lnTo>
                  <a:lnTo>
                    <a:pt x="1547" y="253"/>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05" name="Freeform 44">
              <a:extLst>
                <a:ext uri="{FF2B5EF4-FFF2-40B4-BE49-F238E27FC236}">
                  <a16:creationId xmlns:a16="http://schemas.microsoft.com/office/drawing/2014/main" id="{55B13F38-E551-394D-A88C-318AAE6216DF}"/>
                </a:ext>
              </a:extLst>
            </p:cNvPr>
            <p:cNvSpPr>
              <a:spLocks noChangeArrowheads="1"/>
            </p:cNvSpPr>
            <p:nvPr/>
          </p:nvSpPr>
          <p:spPr bwMode="auto">
            <a:xfrm>
              <a:off x="19482542" y="9920638"/>
              <a:ext cx="913370" cy="153530"/>
            </a:xfrm>
            <a:custGeom>
              <a:avLst/>
              <a:gdLst>
                <a:gd name="T0" fmla="*/ 538569683 w 1548"/>
                <a:gd name="T1" fmla="*/ 90657983 h 259"/>
                <a:gd name="T2" fmla="*/ 0 w 1548"/>
                <a:gd name="T3" fmla="*/ 90657983 h 259"/>
                <a:gd name="T4" fmla="*/ 0 w 1548"/>
                <a:gd name="T5" fmla="*/ 0 h 259"/>
                <a:gd name="T6" fmla="*/ 538569683 w 1548"/>
                <a:gd name="T7" fmla="*/ 0 h 259"/>
                <a:gd name="T8" fmla="*/ 538569683 w 1548"/>
                <a:gd name="T9" fmla="*/ 90657983 h 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48" h="259">
                  <a:moveTo>
                    <a:pt x="1547" y="258"/>
                  </a:moveTo>
                  <a:lnTo>
                    <a:pt x="0" y="258"/>
                  </a:lnTo>
                  <a:lnTo>
                    <a:pt x="0" y="0"/>
                  </a:lnTo>
                  <a:lnTo>
                    <a:pt x="1547" y="0"/>
                  </a:lnTo>
                  <a:lnTo>
                    <a:pt x="1547" y="258"/>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06" name="Freeform 45">
              <a:extLst>
                <a:ext uri="{FF2B5EF4-FFF2-40B4-BE49-F238E27FC236}">
                  <a16:creationId xmlns:a16="http://schemas.microsoft.com/office/drawing/2014/main" id="{4D53EDE8-9D70-7246-B433-CCC563BF87C7}"/>
                </a:ext>
              </a:extLst>
            </p:cNvPr>
            <p:cNvSpPr>
              <a:spLocks noChangeArrowheads="1"/>
            </p:cNvSpPr>
            <p:nvPr/>
          </p:nvSpPr>
          <p:spPr bwMode="auto">
            <a:xfrm>
              <a:off x="18462481" y="6738154"/>
              <a:ext cx="936790" cy="3892884"/>
            </a:xfrm>
            <a:custGeom>
              <a:avLst/>
              <a:gdLst>
                <a:gd name="T0" fmla="*/ 551933794 w 1589"/>
                <a:gd name="T1" fmla="*/ 0 h 6595"/>
                <a:gd name="T2" fmla="*/ 0 w 1589"/>
                <a:gd name="T3" fmla="*/ 465151530 h 6595"/>
                <a:gd name="T4" fmla="*/ 0 w 1589"/>
                <a:gd name="T5" fmla="*/ 2147483647 h 6595"/>
                <a:gd name="T6" fmla="*/ 551933794 w 1589"/>
                <a:gd name="T7" fmla="*/ 2147483647 h 6595"/>
                <a:gd name="T8" fmla="*/ 551933794 w 1589"/>
                <a:gd name="T9" fmla="*/ 0 h 65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9" h="6595">
                  <a:moveTo>
                    <a:pt x="1588" y="0"/>
                  </a:moveTo>
                  <a:lnTo>
                    <a:pt x="0" y="1335"/>
                  </a:lnTo>
                  <a:lnTo>
                    <a:pt x="0" y="6594"/>
                  </a:lnTo>
                  <a:lnTo>
                    <a:pt x="1588" y="6594"/>
                  </a:lnTo>
                  <a:lnTo>
                    <a:pt x="1588" y="0"/>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37" name="Freeform 46">
              <a:extLst>
                <a:ext uri="{FF2B5EF4-FFF2-40B4-BE49-F238E27FC236}">
                  <a16:creationId xmlns:a16="http://schemas.microsoft.com/office/drawing/2014/main" id="{B1A399EA-431A-B948-B40A-A622E211BA72}"/>
                </a:ext>
              </a:extLst>
            </p:cNvPr>
            <p:cNvSpPr>
              <a:spLocks noChangeArrowheads="1"/>
            </p:cNvSpPr>
            <p:nvPr/>
          </p:nvSpPr>
          <p:spPr bwMode="auto">
            <a:xfrm>
              <a:off x="18462422" y="6738099"/>
              <a:ext cx="936654" cy="3893040"/>
            </a:xfrm>
            <a:custGeom>
              <a:avLst/>
              <a:gdLst>
                <a:gd name="T0" fmla="*/ 1588 w 1589"/>
                <a:gd name="T1" fmla="*/ 0 h 6595"/>
                <a:gd name="T2" fmla="*/ 0 w 1589"/>
                <a:gd name="T3" fmla="*/ 1335 h 6595"/>
                <a:gd name="T4" fmla="*/ 0 w 1589"/>
                <a:gd name="T5" fmla="*/ 6594 h 6595"/>
                <a:gd name="T6" fmla="*/ 1588 w 1589"/>
                <a:gd name="T7" fmla="*/ 6594 h 6595"/>
                <a:gd name="T8" fmla="*/ 1588 w 1589"/>
                <a:gd name="T9" fmla="*/ 0 h 6595"/>
              </a:gdLst>
              <a:ahLst/>
              <a:cxnLst>
                <a:cxn ang="0">
                  <a:pos x="T0" y="T1"/>
                </a:cxn>
                <a:cxn ang="0">
                  <a:pos x="T2" y="T3"/>
                </a:cxn>
                <a:cxn ang="0">
                  <a:pos x="T4" y="T5"/>
                </a:cxn>
                <a:cxn ang="0">
                  <a:pos x="T6" y="T7"/>
                </a:cxn>
                <a:cxn ang="0">
                  <a:pos x="T8" y="T9"/>
                </a:cxn>
              </a:cxnLst>
              <a:rect l="0" t="0" r="r" b="b"/>
              <a:pathLst>
                <a:path w="1589" h="6595">
                  <a:moveTo>
                    <a:pt x="1588" y="0"/>
                  </a:moveTo>
                  <a:lnTo>
                    <a:pt x="0" y="1335"/>
                  </a:lnTo>
                  <a:lnTo>
                    <a:pt x="0" y="6594"/>
                  </a:lnTo>
                  <a:lnTo>
                    <a:pt x="1588" y="6594"/>
                  </a:lnTo>
                  <a:lnTo>
                    <a:pt x="1588" y="0"/>
                  </a:lnTo>
                </a:path>
              </a:pathLst>
            </a:custGeom>
            <a:solidFill>
              <a:schemeClr val="accent2">
                <a:lumMod val="75000"/>
              </a:schemeClr>
            </a:solidFill>
            <a:ln>
              <a:noFill/>
            </a:ln>
            <a:effectLst/>
          </p:spPr>
          <p:txBody>
            <a:bodyPr wrap="none" anchor="ctr"/>
            <a:lstStyle/>
            <a:p>
              <a:pPr defTabSz="914217">
                <a:defRPr/>
              </a:pPr>
              <a:endParaRPr lang="en-US" sz="900" dirty="0">
                <a:solidFill>
                  <a:schemeClr val="tx2">
                    <a:lumMod val="60000"/>
                    <a:lumOff val="40000"/>
                  </a:schemeClr>
                </a:solidFill>
              </a:endParaRPr>
            </a:p>
          </p:txBody>
        </p:sp>
        <p:sp>
          <p:nvSpPr>
            <p:cNvPr id="138" name="Freeform 47">
              <a:extLst>
                <a:ext uri="{FF2B5EF4-FFF2-40B4-BE49-F238E27FC236}">
                  <a16:creationId xmlns:a16="http://schemas.microsoft.com/office/drawing/2014/main" id="{410C99D5-5384-6C46-97B1-8EDD7BE59CDA}"/>
                </a:ext>
              </a:extLst>
            </p:cNvPr>
            <p:cNvSpPr>
              <a:spLocks noChangeArrowheads="1"/>
            </p:cNvSpPr>
            <p:nvPr/>
          </p:nvSpPr>
          <p:spPr bwMode="auto">
            <a:xfrm>
              <a:off x="18564025" y="7724061"/>
              <a:ext cx="309573" cy="308014"/>
            </a:xfrm>
            <a:custGeom>
              <a:avLst/>
              <a:gdLst>
                <a:gd name="T0" fmla="*/ 525 w 526"/>
                <a:gd name="T1" fmla="*/ 259 h 519"/>
                <a:gd name="T2" fmla="*/ 525 w 526"/>
                <a:gd name="T3" fmla="*/ 259 h 519"/>
                <a:gd name="T4" fmla="*/ 266 w 526"/>
                <a:gd name="T5" fmla="*/ 0 h 519"/>
                <a:gd name="T6" fmla="*/ 0 w 526"/>
                <a:gd name="T7" fmla="*/ 259 h 519"/>
                <a:gd name="T8" fmla="*/ 266 w 526"/>
                <a:gd name="T9" fmla="*/ 518 h 519"/>
                <a:gd name="T10" fmla="*/ 525 w 526"/>
                <a:gd name="T11" fmla="*/ 259 h 519"/>
              </a:gdLst>
              <a:ahLst/>
              <a:cxnLst>
                <a:cxn ang="0">
                  <a:pos x="T0" y="T1"/>
                </a:cxn>
                <a:cxn ang="0">
                  <a:pos x="T2" y="T3"/>
                </a:cxn>
                <a:cxn ang="0">
                  <a:pos x="T4" y="T5"/>
                </a:cxn>
                <a:cxn ang="0">
                  <a:pos x="T6" y="T7"/>
                </a:cxn>
                <a:cxn ang="0">
                  <a:pos x="T8" y="T9"/>
                </a:cxn>
                <a:cxn ang="0">
                  <a:pos x="T10" y="T11"/>
                </a:cxn>
              </a:cxnLst>
              <a:rect l="0" t="0" r="r" b="b"/>
              <a:pathLst>
                <a:path w="526" h="519">
                  <a:moveTo>
                    <a:pt x="525" y="259"/>
                  </a:moveTo>
                  <a:lnTo>
                    <a:pt x="525" y="259"/>
                  </a:lnTo>
                  <a:cubicBezTo>
                    <a:pt x="525" y="113"/>
                    <a:pt x="405" y="0"/>
                    <a:pt x="266" y="0"/>
                  </a:cubicBezTo>
                  <a:cubicBezTo>
                    <a:pt x="120" y="0"/>
                    <a:pt x="0" y="113"/>
                    <a:pt x="0" y="259"/>
                  </a:cubicBezTo>
                  <a:cubicBezTo>
                    <a:pt x="0" y="405"/>
                    <a:pt x="120" y="518"/>
                    <a:pt x="266" y="518"/>
                  </a:cubicBezTo>
                  <a:cubicBezTo>
                    <a:pt x="405" y="518"/>
                    <a:pt x="525" y="405"/>
                    <a:pt x="525" y="259"/>
                  </a:cubicBez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39" name="Freeform 48">
              <a:extLst>
                <a:ext uri="{FF2B5EF4-FFF2-40B4-BE49-F238E27FC236}">
                  <a16:creationId xmlns:a16="http://schemas.microsoft.com/office/drawing/2014/main" id="{54821878-99CD-A24B-A800-E5DEF236E8E3}"/>
                </a:ext>
              </a:extLst>
            </p:cNvPr>
            <p:cNvSpPr>
              <a:spLocks noChangeArrowheads="1"/>
            </p:cNvSpPr>
            <p:nvPr/>
          </p:nvSpPr>
          <p:spPr bwMode="auto">
            <a:xfrm>
              <a:off x="18987902" y="7724061"/>
              <a:ext cx="307985" cy="308014"/>
            </a:xfrm>
            <a:custGeom>
              <a:avLst/>
              <a:gdLst>
                <a:gd name="T0" fmla="*/ 518 w 519"/>
                <a:gd name="T1" fmla="*/ 259 h 519"/>
                <a:gd name="T2" fmla="*/ 518 w 519"/>
                <a:gd name="T3" fmla="*/ 259 h 519"/>
                <a:gd name="T4" fmla="*/ 259 w 519"/>
                <a:gd name="T5" fmla="*/ 0 h 519"/>
                <a:gd name="T6" fmla="*/ 0 w 519"/>
                <a:gd name="T7" fmla="*/ 259 h 519"/>
                <a:gd name="T8" fmla="*/ 259 w 519"/>
                <a:gd name="T9" fmla="*/ 518 h 519"/>
                <a:gd name="T10" fmla="*/ 518 w 519"/>
                <a:gd name="T11" fmla="*/ 259 h 519"/>
              </a:gdLst>
              <a:ahLst/>
              <a:cxnLst>
                <a:cxn ang="0">
                  <a:pos x="T0" y="T1"/>
                </a:cxn>
                <a:cxn ang="0">
                  <a:pos x="T2" y="T3"/>
                </a:cxn>
                <a:cxn ang="0">
                  <a:pos x="T4" y="T5"/>
                </a:cxn>
                <a:cxn ang="0">
                  <a:pos x="T6" y="T7"/>
                </a:cxn>
                <a:cxn ang="0">
                  <a:pos x="T8" y="T9"/>
                </a:cxn>
                <a:cxn ang="0">
                  <a:pos x="T10" y="T11"/>
                </a:cxn>
              </a:cxnLst>
              <a:rect l="0" t="0" r="r" b="b"/>
              <a:pathLst>
                <a:path w="519" h="519">
                  <a:moveTo>
                    <a:pt x="518" y="259"/>
                  </a:moveTo>
                  <a:lnTo>
                    <a:pt x="518" y="259"/>
                  </a:lnTo>
                  <a:cubicBezTo>
                    <a:pt x="518" y="113"/>
                    <a:pt x="405" y="0"/>
                    <a:pt x="259" y="0"/>
                  </a:cubicBezTo>
                  <a:cubicBezTo>
                    <a:pt x="120" y="0"/>
                    <a:pt x="0" y="113"/>
                    <a:pt x="0" y="259"/>
                  </a:cubicBezTo>
                  <a:cubicBezTo>
                    <a:pt x="0" y="405"/>
                    <a:pt x="120" y="518"/>
                    <a:pt x="259" y="518"/>
                  </a:cubicBezTo>
                  <a:cubicBezTo>
                    <a:pt x="405" y="518"/>
                    <a:pt x="518" y="405"/>
                    <a:pt x="518" y="259"/>
                  </a:cubicBez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40" name="Freeform 49">
              <a:extLst>
                <a:ext uri="{FF2B5EF4-FFF2-40B4-BE49-F238E27FC236}">
                  <a16:creationId xmlns:a16="http://schemas.microsoft.com/office/drawing/2014/main" id="{4B3A9D96-FDCE-B147-B29B-12F5E169DD3C}"/>
                </a:ext>
              </a:extLst>
            </p:cNvPr>
            <p:cNvSpPr>
              <a:spLocks noChangeArrowheads="1"/>
            </p:cNvSpPr>
            <p:nvPr/>
          </p:nvSpPr>
          <p:spPr bwMode="auto">
            <a:xfrm>
              <a:off x="18564025" y="8155916"/>
              <a:ext cx="309573" cy="308014"/>
            </a:xfrm>
            <a:custGeom>
              <a:avLst/>
              <a:gdLst>
                <a:gd name="T0" fmla="*/ 525 w 526"/>
                <a:gd name="T1" fmla="*/ 259 h 519"/>
                <a:gd name="T2" fmla="*/ 525 w 526"/>
                <a:gd name="T3" fmla="*/ 259 h 519"/>
                <a:gd name="T4" fmla="*/ 266 w 526"/>
                <a:gd name="T5" fmla="*/ 0 h 519"/>
                <a:gd name="T6" fmla="*/ 0 w 526"/>
                <a:gd name="T7" fmla="*/ 259 h 519"/>
                <a:gd name="T8" fmla="*/ 266 w 526"/>
                <a:gd name="T9" fmla="*/ 518 h 519"/>
                <a:gd name="T10" fmla="*/ 525 w 526"/>
                <a:gd name="T11" fmla="*/ 259 h 519"/>
              </a:gdLst>
              <a:ahLst/>
              <a:cxnLst>
                <a:cxn ang="0">
                  <a:pos x="T0" y="T1"/>
                </a:cxn>
                <a:cxn ang="0">
                  <a:pos x="T2" y="T3"/>
                </a:cxn>
                <a:cxn ang="0">
                  <a:pos x="T4" y="T5"/>
                </a:cxn>
                <a:cxn ang="0">
                  <a:pos x="T6" y="T7"/>
                </a:cxn>
                <a:cxn ang="0">
                  <a:pos x="T8" y="T9"/>
                </a:cxn>
                <a:cxn ang="0">
                  <a:pos x="T10" y="T11"/>
                </a:cxn>
              </a:cxnLst>
              <a:rect l="0" t="0" r="r" b="b"/>
              <a:pathLst>
                <a:path w="526" h="519">
                  <a:moveTo>
                    <a:pt x="525" y="259"/>
                  </a:moveTo>
                  <a:lnTo>
                    <a:pt x="525" y="259"/>
                  </a:lnTo>
                  <a:cubicBezTo>
                    <a:pt x="525" y="113"/>
                    <a:pt x="405" y="0"/>
                    <a:pt x="266" y="0"/>
                  </a:cubicBezTo>
                  <a:cubicBezTo>
                    <a:pt x="120" y="0"/>
                    <a:pt x="0" y="113"/>
                    <a:pt x="0" y="259"/>
                  </a:cubicBezTo>
                  <a:cubicBezTo>
                    <a:pt x="0" y="399"/>
                    <a:pt x="120" y="518"/>
                    <a:pt x="266" y="518"/>
                  </a:cubicBezTo>
                  <a:cubicBezTo>
                    <a:pt x="405" y="518"/>
                    <a:pt x="525" y="399"/>
                    <a:pt x="525" y="259"/>
                  </a:cubicBez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41" name="Freeform 50">
              <a:extLst>
                <a:ext uri="{FF2B5EF4-FFF2-40B4-BE49-F238E27FC236}">
                  <a16:creationId xmlns:a16="http://schemas.microsoft.com/office/drawing/2014/main" id="{AF9AB739-A51A-1548-A07B-53352DA633A4}"/>
                </a:ext>
              </a:extLst>
            </p:cNvPr>
            <p:cNvSpPr>
              <a:spLocks noChangeArrowheads="1"/>
            </p:cNvSpPr>
            <p:nvPr/>
          </p:nvSpPr>
          <p:spPr bwMode="auto">
            <a:xfrm>
              <a:off x="18987902" y="8155916"/>
              <a:ext cx="307985" cy="308014"/>
            </a:xfrm>
            <a:custGeom>
              <a:avLst/>
              <a:gdLst>
                <a:gd name="T0" fmla="*/ 518 w 519"/>
                <a:gd name="T1" fmla="*/ 259 h 519"/>
                <a:gd name="T2" fmla="*/ 518 w 519"/>
                <a:gd name="T3" fmla="*/ 259 h 519"/>
                <a:gd name="T4" fmla="*/ 259 w 519"/>
                <a:gd name="T5" fmla="*/ 0 h 519"/>
                <a:gd name="T6" fmla="*/ 0 w 519"/>
                <a:gd name="T7" fmla="*/ 259 h 519"/>
                <a:gd name="T8" fmla="*/ 259 w 519"/>
                <a:gd name="T9" fmla="*/ 518 h 519"/>
                <a:gd name="T10" fmla="*/ 518 w 519"/>
                <a:gd name="T11" fmla="*/ 259 h 519"/>
              </a:gdLst>
              <a:ahLst/>
              <a:cxnLst>
                <a:cxn ang="0">
                  <a:pos x="T0" y="T1"/>
                </a:cxn>
                <a:cxn ang="0">
                  <a:pos x="T2" y="T3"/>
                </a:cxn>
                <a:cxn ang="0">
                  <a:pos x="T4" y="T5"/>
                </a:cxn>
                <a:cxn ang="0">
                  <a:pos x="T6" y="T7"/>
                </a:cxn>
                <a:cxn ang="0">
                  <a:pos x="T8" y="T9"/>
                </a:cxn>
                <a:cxn ang="0">
                  <a:pos x="T10" y="T11"/>
                </a:cxn>
              </a:cxnLst>
              <a:rect l="0" t="0" r="r" b="b"/>
              <a:pathLst>
                <a:path w="519" h="519">
                  <a:moveTo>
                    <a:pt x="518" y="259"/>
                  </a:moveTo>
                  <a:lnTo>
                    <a:pt x="518" y="259"/>
                  </a:lnTo>
                  <a:cubicBezTo>
                    <a:pt x="518" y="113"/>
                    <a:pt x="405" y="0"/>
                    <a:pt x="259" y="0"/>
                  </a:cubicBezTo>
                  <a:cubicBezTo>
                    <a:pt x="120" y="0"/>
                    <a:pt x="0" y="113"/>
                    <a:pt x="0" y="259"/>
                  </a:cubicBezTo>
                  <a:cubicBezTo>
                    <a:pt x="0" y="399"/>
                    <a:pt x="120" y="518"/>
                    <a:pt x="259" y="518"/>
                  </a:cubicBezTo>
                  <a:cubicBezTo>
                    <a:pt x="405" y="518"/>
                    <a:pt x="518" y="399"/>
                    <a:pt x="518" y="259"/>
                  </a:cubicBez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5412" name="Freeform 51">
              <a:extLst>
                <a:ext uri="{FF2B5EF4-FFF2-40B4-BE49-F238E27FC236}">
                  <a16:creationId xmlns:a16="http://schemas.microsoft.com/office/drawing/2014/main" id="{65D5E0A3-9121-074F-B53D-B3736E77369B}"/>
                </a:ext>
              </a:extLst>
            </p:cNvPr>
            <p:cNvSpPr>
              <a:spLocks noChangeArrowheads="1"/>
            </p:cNvSpPr>
            <p:nvPr/>
          </p:nvSpPr>
          <p:spPr bwMode="auto">
            <a:xfrm>
              <a:off x="18563966" y="8583110"/>
              <a:ext cx="309662" cy="309662"/>
            </a:xfrm>
            <a:custGeom>
              <a:avLst/>
              <a:gdLst>
                <a:gd name="T0" fmla="*/ 181954683 w 526"/>
                <a:gd name="T1" fmla="*/ 89764302 h 526"/>
                <a:gd name="T2" fmla="*/ 181954683 w 526"/>
                <a:gd name="T3" fmla="*/ 89764302 h 526"/>
                <a:gd name="T4" fmla="*/ 92190381 w 526"/>
                <a:gd name="T5" fmla="*/ 0 h 526"/>
                <a:gd name="T6" fmla="*/ 0 w 526"/>
                <a:gd name="T7" fmla="*/ 89764302 h 526"/>
                <a:gd name="T8" fmla="*/ 92190381 w 526"/>
                <a:gd name="T9" fmla="*/ 181954683 h 526"/>
                <a:gd name="T10" fmla="*/ 181954683 w 526"/>
                <a:gd name="T11" fmla="*/ 89764302 h 5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6" h="526">
                  <a:moveTo>
                    <a:pt x="525" y="259"/>
                  </a:moveTo>
                  <a:lnTo>
                    <a:pt x="525" y="259"/>
                  </a:lnTo>
                  <a:cubicBezTo>
                    <a:pt x="525" y="120"/>
                    <a:pt x="405" y="0"/>
                    <a:pt x="266" y="0"/>
                  </a:cubicBezTo>
                  <a:cubicBezTo>
                    <a:pt x="120" y="0"/>
                    <a:pt x="0" y="120"/>
                    <a:pt x="0" y="259"/>
                  </a:cubicBezTo>
                  <a:cubicBezTo>
                    <a:pt x="0" y="405"/>
                    <a:pt x="120" y="525"/>
                    <a:pt x="266" y="525"/>
                  </a:cubicBezTo>
                  <a:cubicBezTo>
                    <a:pt x="405" y="525"/>
                    <a:pt x="525" y="405"/>
                    <a:pt x="525" y="259"/>
                  </a:cubicBez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43" name="Freeform 52">
              <a:extLst>
                <a:ext uri="{FF2B5EF4-FFF2-40B4-BE49-F238E27FC236}">
                  <a16:creationId xmlns:a16="http://schemas.microsoft.com/office/drawing/2014/main" id="{8F5BFC4F-56D9-7644-A7C6-FB45A2A57649}"/>
                </a:ext>
              </a:extLst>
            </p:cNvPr>
            <p:cNvSpPr>
              <a:spLocks noChangeArrowheads="1"/>
            </p:cNvSpPr>
            <p:nvPr/>
          </p:nvSpPr>
          <p:spPr bwMode="auto">
            <a:xfrm>
              <a:off x="18987902" y="8583006"/>
              <a:ext cx="307985" cy="309602"/>
            </a:xfrm>
            <a:custGeom>
              <a:avLst/>
              <a:gdLst>
                <a:gd name="T0" fmla="*/ 518 w 519"/>
                <a:gd name="T1" fmla="*/ 259 h 526"/>
                <a:gd name="T2" fmla="*/ 518 w 519"/>
                <a:gd name="T3" fmla="*/ 259 h 526"/>
                <a:gd name="T4" fmla="*/ 259 w 519"/>
                <a:gd name="T5" fmla="*/ 0 h 526"/>
                <a:gd name="T6" fmla="*/ 0 w 519"/>
                <a:gd name="T7" fmla="*/ 259 h 526"/>
                <a:gd name="T8" fmla="*/ 259 w 519"/>
                <a:gd name="T9" fmla="*/ 525 h 526"/>
                <a:gd name="T10" fmla="*/ 518 w 519"/>
                <a:gd name="T11" fmla="*/ 259 h 526"/>
              </a:gdLst>
              <a:ahLst/>
              <a:cxnLst>
                <a:cxn ang="0">
                  <a:pos x="T0" y="T1"/>
                </a:cxn>
                <a:cxn ang="0">
                  <a:pos x="T2" y="T3"/>
                </a:cxn>
                <a:cxn ang="0">
                  <a:pos x="T4" y="T5"/>
                </a:cxn>
                <a:cxn ang="0">
                  <a:pos x="T6" y="T7"/>
                </a:cxn>
                <a:cxn ang="0">
                  <a:pos x="T8" y="T9"/>
                </a:cxn>
                <a:cxn ang="0">
                  <a:pos x="T10" y="T11"/>
                </a:cxn>
              </a:cxnLst>
              <a:rect l="0" t="0" r="r" b="b"/>
              <a:pathLst>
                <a:path w="519" h="526">
                  <a:moveTo>
                    <a:pt x="518" y="259"/>
                  </a:moveTo>
                  <a:lnTo>
                    <a:pt x="518" y="259"/>
                  </a:lnTo>
                  <a:cubicBezTo>
                    <a:pt x="518" y="120"/>
                    <a:pt x="405" y="0"/>
                    <a:pt x="259" y="0"/>
                  </a:cubicBezTo>
                  <a:cubicBezTo>
                    <a:pt x="120" y="0"/>
                    <a:pt x="0" y="120"/>
                    <a:pt x="0" y="259"/>
                  </a:cubicBezTo>
                  <a:cubicBezTo>
                    <a:pt x="0" y="405"/>
                    <a:pt x="120" y="525"/>
                    <a:pt x="259" y="525"/>
                  </a:cubicBezTo>
                  <a:cubicBezTo>
                    <a:pt x="405" y="525"/>
                    <a:pt x="518" y="405"/>
                    <a:pt x="518" y="259"/>
                  </a:cubicBez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5414" name="Freeform 53">
              <a:extLst>
                <a:ext uri="{FF2B5EF4-FFF2-40B4-BE49-F238E27FC236}">
                  <a16:creationId xmlns:a16="http://schemas.microsoft.com/office/drawing/2014/main" id="{EA2D6032-04C3-4944-9A97-0B5CBC851916}"/>
                </a:ext>
              </a:extLst>
            </p:cNvPr>
            <p:cNvSpPr>
              <a:spLocks noChangeArrowheads="1"/>
            </p:cNvSpPr>
            <p:nvPr/>
          </p:nvSpPr>
          <p:spPr bwMode="auto">
            <a:xfrm>
              <a:off x="18563966" y="9015074"/>
              <a:ext cx="309662" cy="304458"/>
            </a:xfrm>
            <a:custGeom>
              <a:avLst/>
              <a:gdLst>
                <a:gd name="T0" fmla="*/ 181954683 w 526"/>
                <a:gd name="T1" fmla="*/ 89473623 h 518"/>
                <a:gd name="T2" fmla="*/ 181954683 w 526"/>
                <a:gd name="T3" fmla="*/ 89473623 h 518"/>
                <a:gd name="T4" fmla="*/ 92190381 w 526"/>
                <a:gd name="T5" fmla="*/ 0 h 518"/>
                <a:gd name="T6" fmla="*/ 0 w 526"/>
                <a:gd name="T7" fmla="*/ 89473623 h 518"/>
                <a:gd name="T8" fmla="*/ 92190381 w 526"/>
                <a:gd name="T9" fmla="*/ 178601646 h 518"/>
                <a:gd name="T10" fmla="*/ 181954683 w 526"/>
                <a:gd name="T11" fmla="*/ 89473623 h 5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6" h="518">
                  <a:moveTo>
                    <a:pt x="525" y="259"/>
                  </a:moveTo>
                  <a:lnTo>
                    <a:pt x="525" y="259"/>
                  </a:lnTo>
                  <a:cubicBezTo>
                    <a:pt x="525" y="119"/>
                    <a:pt x="405" y="0"/>
                    <a:pt x="266" y="0"/>
                  </a:cubicBezTo>
                  <a:cubicBezTo>
                    <a:pt x="120" y="0"/>
                    <a:pt x="0" y="119"/>
                    <a:pt x="0" y="259"/>
                  </a:cubicBezTo>
                  <a:cubicBezTo>
                    <a:pt x="0" y="405"/>
                    <a:pt x="120" y="517"/>
                    <a:pt x="266" y="517"/>
                  </a:cubicBezTo>
                  <a:cubicBezTo>
                    <a:pt x="405" y="517"/>
                    <a:pt x="525" y="405"/>
                    <a:pt x="525" y="259"/>
                  </a:cubicBez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15" name="Freeform 54">
              <a:extLst>
                <a:ext uri="{FF2B5EF4-FFF2-40B4-BE49-F238E27FC236}">
                  <a16:creationId xmlns:a16="http://schemas.microsoft.com/office/drawing/2014/main" id="{959DD527-3EB0-8445-AF98-5614782C602C}"/>
                </a:ext>
              </a:extLst>
            </p:cNvPr>
            <p:cNvSpPr>
              <a:spLocks noChangeArrowheads="1"/>
            </p:cNvSpPr>
            <p:nvPr/>
          </p:nvSpPr>
          <p:spPr bwMode="auto">
            <a:xfrm>
              <a:off x="18988125" y="9015074"/>
              <a:ext cx="307059" cy="304458"/>
            </a:xfrm>
            <a:custGeom>
              <a:avLst/>
              <a:gdLst>
                <a:gd name="T0" fmla="*/ 181316860 w 519"/>
                <a:gd name="T1" fmla="*/ 89473623 h 518"/>
                <a:gd name="T2" fmla="*/ 181316860 w 519"/>
                <a:gd name="T3" fmla="*/ 89473623 h 518"/>
                <a:gd name="T4" fmla="*/ 90658726 w 519"/>
                <a:gd name="T5" fmla="*/ 0 h 518"/>
                <a:gd name="T6" fmla="*/ 0 w 519"/>
                <a:gd name="T7" fmla="*/ 89473623 h 518"/>
                <a:gd name="T8" fmla="*/ 90658726 w 519"/>
                <a:gd name="T9" fmla="*/ 178601646 h 518"/>
                <a:gd name="T10" fmla="*/ 181316860 w 519"/>
                <a:gd name="T11" fmla="*/ 89473623 h 5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9" h="518">
                  <a:moveTo>
                    <a:pt x="518" y="259"/>
                  </a:moveTo>
                  <a:lnTo>
                    <a:pt x="518" y="259"/>
                  </a:lnTo>
                  <a:cubicBezTo>
                    <a:pt x="518" y="119"/>
                    <a:pt x="405" y="0"/>
                    <a:pt x="259" y="0"/>
                  </a:cubicBezTo>
                  <a:cubicBezTo>
                    <a:pt x="120" y="0"/>
                    <a:pt x="0" y="119"/>
                    <a:pt x="0" y="259"/>
                  </a:cubicBezTo>
                  <a:cubicBezTo>
                    <a:pt x="0" y="405"/>
                    <a:pt x="120" y="517"/>
                    <a:pt x="259" y="517"/>
                  </a:cubicBezTo>
                  <a:cubicBezTo>
                    <a:pt x="405" y="517"/>
                    <a:pt x="518" y="405"/>
                    <a:pt x="518" y="259"/>
                  </a:cubicBez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16" name="Freeform 55">
              <a:extLst>
                <a:ext uri="{FF2B5EF4-FFF2-40B4-BE49-F238E27FC236}">
                  <a16:creationId xmlns:a16="http://schemas.microsoft.com/office/drawing/2014/main" id="{256EB56E-A582-E549-9F33-7564DEEF32E2}"/>
                </a:ext>
              </a:extLst>
            </p:cNvPr>
            <p:cNvSpPr>
              <a:spLocks noChangeArrowheads="1"/>
            </p:cNvSpPr>
            <p:nvPr/>
          </p:nvSpPr>
          <p:spPr bwMode="auto">
            <a:xfrm>
              <a:off x="18563966" y="9444438"/>
              <a:ext cx="309662" cy="307059"/>
            </a:xfrm>
            <a:custGeom>
              <a:avLst/>
              <a:gdLst>
                <a:gd name="T0" fmla="*/ 181954683 w 526"/>
                <a:gd name="T1" fmla="*/ 90658726 h 519"/>
                <a:gd name="T2" fmla="*/ 181954683 w 526"/>
                <a:gd name="T3" fmla="*/ 90658726 h 519"/>
                <a:gd name="T4" fmla="*/ 92190381 w 526"/>
                <a:gd name="T5" fmla="*/ 0 h 519"/>
                <a:gd name="T6" fmla="*/ 0 w 526"/>
                <a:gd name="T7" fmla="*/ 90658726 h 519"/>
                <a:gd name="T8" fmla="*/ 92190381 w 526"/>
                <a:gd name="T9" fmla="*/ 181316860 h 519"/>
                <a:gd name="T10" fmla="*/ 181954683 w 526"/>
                <a:gd name="T11" fmla="*/ 90658726 h 5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6" h="519">
                  <a:moveTo>
                    <a:pt x="525" y="259"/>
                  </a:moveTo>
                  <a:lnTo>
                    <a:pt x="525" y="259"/>
                  </a:lnTo>
                  <a:cubicBezTo>
                    <a:pt x="525" y="113"/>
                    <a:pt x="405" y="0"/>
                    <a:pt x="266" y="0"/>
                  </a:cubicBezTo>
                  <a:cubicBezTo>
                    <a:pt x="120" y="0"/>
                    <a:pt x="0" y="113"/>
                    <a:pt x="0" y="259"/>
                  </a:cubicBezTo>
                  <a:cubicBezTo>
                    <a:pt x="0" y="405"/>
                    <a:pt x="120" y="518"/>
                    <a:pt x="266" y="518"/>
                  </a:cubicBezTo>
                  <a:cubicBezTo>
                    <a:pt x="405" y="518"/>
                    <a:pt x="525" y="405"/>
                    <a:pt x="525" y="259"/>
                  </a:cubicBez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17" name="Freeform 56">
              <a:extLst>
                <a:ext uri="{FF2B5EF4-FFF2-40B4-BE49-F238E27FC236}">
                  <a16:creationId xmlns:a16="http://schemas.microsoft.com/office/drawing/2014/main" id="{5DBFDFA3-B5FF-EC42-90E6-164CB86EE54A}"/>
                </a:ext>
              </a:extLst>
            </p:cNvPr>
            <p:cNvSpPr>
              <a:spLocks noChangeArrowheads="1"/>
            </p:cNvSpPr>
            <p:nvPr/>
          </p:nvSpPr>
          <p:spPr bwMode="auto">
            <a:xfrm>
              <a:off x="18988125" y="9444438"/>
              <a:ext cx="307059" cy="307059"/>
            </a:xfrm>
            <a:custGeom>
              <a:avLst/>
              <a:gdLst>
                <a:gd name="T0" fmla="*/ 181316860 w 519"/>
                <a:gd name="T1" fmla="*/ 90658726 h 519"/>
                <a:gd name="T2" fmla="*/ 181316860 w 519"/>
                <a:gd name="T3" fmla="*/ 90658726 h 519"/>
                <a:gd name="T4" fmla="*/ 90658726 w 519"/>
                <a:gd name="T5" fmla="*/ 0 h 519"/>
                <a:gd name="T6" fmla="*/ 0 w 519"/>
                <a:gd name="T7" fmla="*/ 90658726 h 519"/>
                <a:gd name="T8" fmla="*/ 90658726 w 519"/>
                <a:gd name="T9" fmla="*/ 181316860 h 519"/>
                <a:gd name="T10" fmla="*/ 181316860 w 519"/>
                <a:gd name="T11" fmla="*/ 90658726 h 5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9" h="519">
                  <a:moveTo>
                    <a:pt x="518" y="259"/>
                  </a:moveTo>
                  <a:lnTo>
                    <a:pt x="518" y="259"/>
                  </a:lnTo>
                  <a:cubicBezTo>
                    <a:pt x="518" y="113"/>
                    <a:pt x="405" y="0"/>
                    <a:pt x="259" y="0"/>
                  </a:cubicBezTo>
                  <a:cubicBezTo>
                    <a:pt x="120" y="0"/>
                    <a:pt x="0" y="113"/>
                    <a:pt x="0" y="259"/>
                  </a:cubicBezTo>
                  <a:cubicBezTo>
                    <a:pt x="0" y="405"/>
                    <a:pt x="120" y="518"/>
                    <a:pt x="259" y="518"/>
                  </a:cubicBezTo>
                  <a:cubicBezTo>
                    <a:pt x="405" y="518"/>
                    <a:pt x="518" y="405"/>
                    <a:pt x="518" y="259"/>
                  </a:cubicBez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18" name="Freeform 57">
              <a:extLst>
                <a:ext uri="{FF2B5EF4-FFF2-40B4-BE49-F238E27FC236}">
                  <a16:creationId xmlns:a16="http://schemas.microsoft.com/office/drawing/2014/main" id="{E9D2F841-DC86-0A45-B69A-FD0692247316}"/>
                </a:ext>
              </a:extLst>
            </p:cNvPr>
            <p:cNvSpPr>
              <a:spLocks noChangeArrowheads="1"/>
            </p:cNvSpPr>
            <p:nvPr/>
          </p:nvSpPr>
          <p:spPr bwMode="auto">
            <a:xfrm>
              <a:off x="18563966" y="9873799"/>
              <a:ext cx="309662" cy="309662"/>
            </a:xfrm>
            <a:custGeom>
              <a:avLst/>
              <a:gdLst>
                <a:gd name="T0" fmla="*/ 181954683 w 526"/>
                <a:gd name="T1" fmla="*/ 92194340 h 525"/>
                <a:gd name="T2" fmla="*/ 181954683 w 526"/>
                <a:gd name="T3" fmla="*/ 92194340 h 525"/>
                <a:gd name="T4" fmla="*/ 92190381 w 526"/>
                <a:gd name="T5" fmla="*/ 0 h 525"/>
                <a:gd name="T6" fmla="*/ 0 w 526"/>
                <a:gd name="T7" fmla="*/ 92194340 h 525"/>
                <a:gd name="T8" fmla="*/ 92190381 w 526"/>
                <a:gd name="T9" fmla="*/ 182300674 h 525"/>
                <a:gd name="T10" fmla="*/ 181954683 w 526"/>
                <a:gd name="T11" fmla="*/ 92194340 h 5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6" h="525">
                  <a:moveTo>
                    <a:pt x="525" y="265"/>
                  </a:moveTo>
                  <a:lnTo>
                    <a:pt x="525" y="265"/>
                  </a:lnTo>
                  <a:cubicBezTo>
                    <a:pt x="525" y="119"/>
                    <a:pt x="405" y="0"/>
                    <a:pt x="266" y="0"/>
                  </a:cubicBezTo>
                  <a:cubicBezTo>
                    <a:pt x="120" y="0"/>
                    <a:pt x="0" y="119"/>
                    <a:pt x="0" y="265"/>
                  </a:cubicBezTo>
                  <a:cubicBezTo>
                    <a:pt x="0" y="405"/>
                    <a:pt x="120" y="524"/>
                    <a:pt x="266" y="524"/>
                  </a:cubicBezTo>
                  <a:cubicBezTo>
                    <a:pt x="405" y="524"/>
                    <a:pt x="525" y="405"/>
                    <a:pt x="525" y="265"/>
                  </a:cubicBez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19" name="Freeform 58">
              <a:extLst>
                <a:ext uri="{FF2B5EF4-FFF2-40B4-BE49-F238E27FC236}">
                  <a16:creationId xmlns:a16="http://schemas.microsoft.com/office/drawing/2014/main" id="{B5F1BFD8-F520-C548-B023-8F320AAFFDB1}"/>
                </a:ext>
              </a:extLst>
            </p:cNvPr>
            <p:cNvSpPr>
              <a:spLocks noChangeArrowheads="1"/>
            </p:cNvSpPr>
            <p:nvPr/>
          </p:nvSpPr>
          <p:spPr bwMode="auto">
            <a:xfrm>
              <a:off x="18988125" y="9873799"/>
              <a:ext cx="307059" cy="309662"/>
            </a:xfrm>
            <a:custGeom>
              <a:avLst/>
              <a:gdLst>
                <a:gd name="T0" fmla="*/ 181316860 w 519"/>
                <a:gd name="T1" fmla="*/ 92194340 h 525"/>
                <a:gd name="T2" fmla="*/ 181316860 w 519"/>
                <a:gd name="T3" fmla="*/ 92194340 h 525"/>
                <a:gd name="T4" fmla="*/ 90658726 w 519"/>
                <a:gd name="T5" fmla="*/ 0 h 525"/>
                <a:gd name="T6" fmla="*/ 0 w 519"/>
                <a:gd name="T7" fmla="*/ 92194340 h 525"/>
                <a:gd name="T8" fmla="*/ 90658726 w 519"/>
                <a:gd name="T9" fmla="*/ 182300674 h 525"/>
                <a:gd name="T10" fmla="*/ 181316860 w 519"/>
                <a:gd name="T11" fmla="*/ 92194340 h 5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9" h="525">
                  <a:moveTo>
                    <a:pt x="518" y="265"/>
                  </a:moveTo>
                  <a:lnTo>
                    <a:pt x="518" y="265"/>
                  </a:lnTo>
                  <a:cubicBezTo>
                    <a:pt x="518" y="119"/>
                    <a:pt x="405" y="0"/>
                    <a:pt x="259" y="0"/>
                  </a:cubicBezTo>
                  <a:cubicBezTo>
                    <a:pt x="120" y="0"/>
                    <a:pt x="0" y="119"/>
                    <a:pt x="0" y="265"/>
                  </a:cubicBezTo>
                  <a:cubicBezTo>
                    <a:pt x="0" y="405"/>
                    <a:pt x="120" y="524"/>
                    <a:pt x="259" y="524"/>
                  </a:cubicBezTo>
                  <a:cubicBezTo>
                    <a:pt x="405" y="524"/>
                    <a:pt x="518" y="405"/>
                    <a:pt x="518" y="265"/>
                  </a:cubicBez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0" name="Freeform 59">
              <a:extLst>
                <a:ext uri="{FF2B5EF4-FFF2-40B4-BE49-F238E27FC236}">
                  <a16:creationId xmlns:a16="http://schemas.microsoft.com/office/drawing/2014/main" id="{82B5CCB0-FAF0-3041-8D36-F21BC0AAF2A6}"/>
                </a:ext>
              </a:extLst>
            </p:cNvPr>
            <p:cNvSpPr>
              <a:spLocks noChangeArrowheads="1"/>
            </p:cNvSpPr>
            <p:nvPr/>
          </p:nvSpPr>
          <p:spPr bwMode="auto">
            <a:xfrm>
              <a:off x="16593876" y="6738099"/>
              <a:ext cx="936654" cy="3893040"/>
            </a:xfrm>
            <a:custGeom>
              <a:avLst/>
              <a:gdLst>
                <a:gd name="T0" fmla="*/ 1586 w 1587"/>
                <a:gd name="T1" fmla="*/ 0 h 6595"/>
                <a:gd name="T2" fmla="*/ 0 w 1587"/>
                <a:gd name="T3" fmla="*/ 1335 h 6595"/>
                <a:gd name="T4" fmla="*/ 0 w 1587"/>
                <a:gd name="T5" fmla="*/ 6594 h 6595"/>
                <a:gd name="T6" fmla="*/ 1586 w 1587"/>
                <a:gd name="T7" fmla="*/ 6594 h 6595"/>
                <a:gd name="T8" fmla="*/ 1586 w 1587"/>
                <a:gd name="T9" fmla="*/ 0 h 6595"/>
              </a:gdLst>
              <a:ahLst/>
              <a:cxnLst>
                <a:cxn ang="0">
                  <a:pos x="T0" y="T1"/>
                </a:cxn>
                <a:cxn ang="0">
                  <a:pos x="T2" y="T3"/>
                </a:cxn>
                <a:cxn ang="0">
                  <a:pos x="T4" y="T5"/>
                </a:cxn>
                <a:cxn ang="0">
                  <a:pos x="T6" y="T7"/>
                </a:cxn>
                <a:cxn ang="0">
                  <a:pos x="T8" y="T9"/>
                </a:cxn>
              </a:cxnLst>
              <a:rect l="0" t="0" r="r" b="b"/>
              <a:pathLst>
                <a:path w="1587" h="6595">
                  <a:moveTo>
                    <a:pt x="1586" y="0"/>
                  </a:moveTo>
                  <a:lnTo>
                    <a:pt x="0" y="1335"/>
                  </a:lnTo>
                  <a:lnTo>
                    <a:pt x="0" y="6594"/>
                  </a:lnTo>
                  <a:lnTo>
                    <a:pt x="1586" y="6594"/>
                  </a:lnTo>
                  <a:lnTo>
                    <a:pt x="1586" y="0"/>
                  </a:lnTo>
                </a:path>
              </a:pathLst>
            </a:custGeom>
            <a:solidFill>
              <a:schemeClr val="accent6"/>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5421" name="Freeform 60">
              <a:extLst>
                <a:ext uri="{FF2B5EF4-FFF2-40B4-BE49-F238E27FC236}">
                  <a16:creationId xmlns:a16="http://schemas.microsoft.com/office/drawing/2014/main" id="{0898E98C-81F7-BF4F-BB81-8108F06F833E}"/>
                </a:ext>
              </a:extLst>
            </p:cNvPr>
            <p:cNvSpPr>
              <a:spLocks noChangeArrowheads="1"/>
            </p:cNvSpPr>
            <p:nvPr/>
          </p:nvSpPr>
          <p:spPr bwMode="auto">
            <a:xfrm>
              <a:off x="16700794" y="7677546"/>
              <a:ext cx="304458" cy="307059"/>
            </a:xfrm>
            <a:custGeom>
              <a:avLst/>
              <a:gdLst>
                <a:gd name="T0" fmla="*/ 178601646 w 518"/>
                <a:gd name="T1" fmla="*/ 90658726 h 519"/>
                <a:gd name="T2" fmla="*/ 178601646 w 518"/>
                <a:gd name="T3" fmla="*/ 90658726 h 519"/>
                <a:gd name="T4" fmla="*/ 89128022 w 518"/>
                <a:gd name="T5" fmla="*/ 0 h 519"/>
                <a:gd name="T6" fmla="*/ 0 w 518"/>
                <a:gd name="T7" fmla="*/ 90658726 h 519"/>
                <a:gd name="T8" fmla="*/ 89128022 w 518"/>
                <a:gd name="T9" fmla="*/ 181316860 h 519"/>
                <a:gd name="T10" fmla="*/ 178601646 w 518"/>
                <a:gd name="T11" fmla="*/ 90658726 h 5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8" h="519">
                  <a:moveTo>
                    <a:pt x="517" y="259"/>
                  </a:moveTo>
                  <a:lnTo>
                    <a:pt x="517" y="259"/>
                  </a:lnTo>
                  <a:cubicBezTo>
                    <a:pt x="517" y="113"/>
                    <a:pt x="398" y="0"/>
                    <a:pt x="258" y="0"/>
                  </a:cubicBezTo>
                  <a:cubicBezTo>
                    <a:pt x="113" y="0"/>
                    <a:pt x="0" y="113"/>
                    <a:pt x="0" y="259"/>
                  </a:cubicBezTo>
                  <a:cubicBezTo>
                    <a:pt x="0" y="405"/>
                    <a:pt x="113" y="518"/>
                    <a:pt x="258" y="518"/>
                  </a:cubicBezTo>
                  <a:cubicBezTo>
                    <a:pt x="398" y="518"/>
                    <a:pt x="517" y="405"/>
                    <a:pt x="517" y="259"/>
                  </a:cubicBezTo>
                </a:path>
              </a:pathLst>
            </a:custGeom>
            <a:solidFill>
              <a:srgbClr val="002738"/>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22" name="Freeform 61">
              <a:extLst>
                <a:ext uri="{FF2B5EF4-FFF2-40B4-BE49-F238E27FC236}">
                  <a16:creationId xmlns:a16="http://schemas.microsoft.com/office/drawing/2014/main" id="{3CE9CA7E-35A0-9D43-9B6A-E6873107B87D}"/>
                </a:ext>
              </a:extLst>
            </p:cNvPr>
            <p:cNvSpPr>
              <a:spLocks noChangeArrowheads="1"/>
            </p:cNvSpPr>
            <p:nvPr/>
          </p:nvSpPr>
          <p:spPr bwMode="auto">
            <a:xfrm>
              <a:off x="17119749" y="7677546"/>
              <a:ext cx="309660" cy="307059"/>
            </a:xfrm>
            <a:custGeom>
              <a:avLst/>
              <a:gdLst>
                <a:gd name="T0" fmla="*/ 182298317 w 525"/>
                <a:gd name="T1" fmla="*/ 90658726 h 519"/>
                <a:gd name="T2" fmla="*/ 182298317 w 525"/>
                <a:gd name="T3" fmla="*/ 90658726 h 519"/>
                <a:gd name="T4" fmla="*/ 90105752 w 525"/>
                <a:gd name="T5" fmla="*/ 0 h 519"/>
                <a:gd name="T6" fmla="*/ 0 w 525"/>
                <a:gd name="T7" fmla="*/ 90658726 h 519"/>
                <a:gd name="T8" fmla="*/ 90105752 w 525"/>
                <a:gd name="T9" fmla="*/ 181316860 h 519"/>
                <a:gd name="T10" fmla="*/ 182298317 w 525"/>
                <a:gd name="T11" fmla="*/ 90658726 h 5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5" h="519">
                  <a:moveTo>
                    <a:pt x="524" y="259"/>
                  </a:moveTo>
                  <a:lnTo>
                    <a:pt x="524" y="259"/>
                  </a:lnTo>
                  <a:cubicBezTo>
                    <a:pt x="524" y="113"/>
                    <a:pt x="405" y="0"/>
                    <a:pt x="259" y="0"/>
                  </a:cubicBezTo>
                  <a:cubicBezTo>
                    <a:pt x="119" y="0"/>
                    <a:pt x="0" y="113"/>
                    <a:pt x="0" y="259"/>
                  </a:cubicBezTo>
                  <a:cubicBezTo>
                    <a:pt x="0" y="405"/>
                    <a:pt x="119" y="518"/>
                    <a:pt x="259" y="518"/>
                  </a:cubicBezTo>
                  <a:cubicBezTo>
                    <a:pt x="405" y="518"/>
                    <a:pt x="524" y="405"/>
                    <a:pt x="524" y="259"/>
                  </a:cubicBezTo>
                </a:path>
              </a:pathLst>
            </a:custGeom>
            <a:solidFill>
              <a:srgbClr val="002738"/>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23" name="Freeform 62">
              <a:extLst>
                <a:ext uri="{FF2B5EF4-FFF2-40B4-BE49-F238E27FC236}">
                  <a16:creationId xmlns:a16="http://schemas.microsoft.com/office/drawing/2014/main" id="{07C821BA-72AB-9A4A-BBC0-E4F37661188F}"/>
                </a:ext>
              </a:extLst>
            </p:cNvPr>
            <p:cNvSpPr>
              <a:spLocks noChangeArrowheads="1"/>
            </p:cNvSpPr>
            <p:nvPr/>
          </p:nvSpPr>
          <p:spPr bwMode="auto">
            <a:xfrm>
              <a:off x="16700794" y="8104306"/>
              <a:ext cx="304458" cy="309662"/>
            </a:xfrm>
            <a:custGeom>
              <a:avLst/>
              <a:gdLst>
                <a:gd name="T0" fmla="*/ 178601646 w 518"/>
                <a:gd name="T1" fmla="*/ 92190381 h 526"/>
                <a:gd name="T2" fmla="*/ 178601646 w 518"/>
                <a:gd name="T3" fmla="*/ 92190381 h 526"/>
                <a:gd name="T4" fmla="*/ 89128022 w 518"/>
                <a:gd name="T5" fmla="*/ 0 h 526"/>
                <a:gd name="T6" fmla="*/ 0 w 518"/>
                <a:gd name="T7" fmla="*/ 92190381 h 526"/>
                <a:gd name="T8" fmla="*/ 89128022 w 518"/>
                <a:gd name="T9" fmla="*/ 181954683 h 526"/>
                <a:gd name="T10" fmla="*/ 178601646 w 518"/>
                <a:gd name="T11" fmla="*/ 92190381 h 5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8" h="526">
                  <a:moveTo>
                    <a:pt x="517" y="266"/>
                  </a:moveTo>
                  <a:lnTo>
                    <a:pt x="517" y="266"/>
                  </a:lnTo>
                  <a:cubicBezTo>
                    <a:pt x="517" y="119"/>
                    <a:pt x="398" y="0"/>
                    <a:pt x="258" y="0"/>
                  </a:cubicBezTo>
                  <a:cubicBezTo>
                    <a:pt x="113" y="0"/>
                    <a:pt x="0" y="119"/>
                    <a:pt x="0" y="266"/>
                  </a:cubicBezTo>
                  <a:cubicBezTo>
                    <a:pt x="0" y="405"/>
                    <a:pt x="113" y="525"/>
                    <a:pt x="258" y="525"/>
                  </a:cubicBezTo>
                  <a:cubicBezTo>
                    <a:pt x="398" y="525"/>
                    <a:pt x="517" y="405"/>
                    <a:pt x="517" y="266"/>
                  </a:cubicBezTo>
                </a:path>
              </a:pathLst>
            </a:custGeom>
            <a:solidFill>
              <a:srgbClr val="002738"/>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24" name="Freeform 63">
              <a:extLst>
                <a:ext uri="{FF2B5EF4-FFF2-40B4-BE49-F238E27FC236}">
                  <a16:creationId xmlns:a16="http://schemas.microsoft.com/office/drawing/2014/main" id="{409930EC-C414-D240-BB62-7B928F71FB8B}"/>
                </a:ext>
              </a:extLst>
            </p:cNvPr>
            <p:cNvSpPr>
              <a:spLocks noChangeArrowheads="1"/>
            </p:cNvSpPr>
            <p:nvPr/>
          </p:nvSpPr>
          <p:spPr bwMode="auto">
            <a:xfrm>
              <a:off x="17119749" y="8104306"/>
              <a:ext cx="309660" cy="309662"/>
            </a:xfrm>
            <a:custGeom>
              <a:avLst/>
              <a:gdLst>
                <a:gd name="T0" fmla="*/ 182298317 w 525"/>
                <a:gd name="T1" fmla="*/ 92190381 h 526"/>
                <a:gd name="T2" fmla="*/ 182298317 w 525"/>
                <a:gd name="T3" fmla="*/ 92190381 h 526"/>
                <a:gd name="T4" fmla="*/ 90105752 w 525"/>
                <a:gd name="T5" fmla="*/ 0 h 526"/>
                <a:gd name="T6" fmla="*/ 0 w 525"/>
                <a:gd name="T7" fmla="*/ 92190381 h 526"/>
                <a:gd name="T8" fmla="*/ 90105752 w 525"/>
                <a:gd name="T9" fmla="*/ 181954683 h 526"/>
                <a:gd name="T10" fmla="*/ 182298317 w 525"/>
                <a:gd name="T11" fmla="*/ 92190381 h 5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5" h="526">
                  <a:moveTo>
                    <a:pt x="524" y="266"/>
                  </a:moveTo>
                  <a:lnTo>
                    <a:pt x="524" y="266"/>
                  </a:lnTo>
                  <a:cubicBezTo>
                    <a:pt x="524" y="119"/>
                    <a:pt x="405" y="0"/>
                    <a:pt x="259" y="0"/>
                  </a:cubicBezTo>
                  <a:cubicBezTo>
                    <a:pt x="119" y="0"/>
                    <a:pt x="0" y="119"/>
                    <a:pt x="0" y="266"/>
                  </a:cubicBezTo>
                  <a:cubicBezTo>
                    <a:pt x="0" y="405"/>
                    <a:pt x="119" y="525"/>
                    <a:pt x="259" y="525"/>
                  </a:cubicBezTo>
                  <a:cubicBezTo>
                    <a:pt x="405" y="525"/>
                    <a:pt x="524" y="405"/>
                    <a:pt x="524" y="266"/>
                  </a:cubicBezTo>
                </a:path>
              </a:pathLst>
            </a:custGeom>
            <a:solidFill>
              <a:srgbClr val="002738"/>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25" name="Freeform 64">
              <a:extLst>
                <a:ext uri="{FF2B5EF4-FFF2-40B4-BE49-F238E27FC236}">
                  <a16:creationId xmlns:a16="http://schemas.microsoft.com/office/drawing/2014/main" id="{F8144520-6E99-2A46-8CE1-F3B6BA3A8492}"/>
                </a:ext>
              </a:extLst>
            </p:cNvPr>
            <p:cNvSpPr>
              <a:spLocks noChangeArrowheads="1"/>
            </p:cNvSpPr>
            <p:nvPr/>
          </p:nvSpPr>
          <p:spPr bwMode="auto">
            <a:xfrm>
              <a:off x="16700794" y="8536271"/>
              <a:ext cx="304458" cy="309662"/>
            </a:xfrm>
            <a:custGeom>
              <a:avLst/>
              <a:gdLst>
                <a:gd name="T0" fmla="*/ 178601646 w 518"/>
                <a:gd name="T1" fmla="*/ 89764302 h 526"/>
                <a:gd name="T2" fmla="*/ 178601646 w 518"/>
                <a:gd name="T3" fmla="*/ 89764302 h 526"/>
                <a:gd name="T4" fmla="*/ 89128022 w 518"/>
                <a:gd name="T5" fmla="*/ 0 h 526"/>
                <a:gd name="T6" fmla="*/ 0 w 518"/>
                <a:gd name="T7" fmla="*/ 89764302 h 526"/>
                <a:gd name="T8" fmla="*/ 89128022 w 518"/>
                <a:gd name="T9" fmla="*/ 181954683 h 526"/>
                <a:gd name="T10" fmla="*/ 178601646 w 518"/>
                <a:gd name="T11" fmla="*/ 89764302 h 5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8" h="526">
                  <a:moveTo>
                    <a:pt x="517" y="259"/>
                  </a:moveTo>
                  <a:lnTo>
                    <a:pt x="517" y="259"/>
                  </a:lnTo>
                  <a:cubicBezTo>
                    <a:pt x="517" y="120"/>
                    <a:pt x="398" y="0"/>
                    <a:pt x="258" y="0"/>
                  </a:cubicBezTo>
                  <a:cubicBezTo>
                    <a:pt x="113" y="0"/>
                    <a:pt x="0" y="120"/>
                    <a:pt x="0" y="259"/>
                  </a:cubicBezTo>
                  <a:cubicBezTo>
                    <a:pt x="0" y="406"/>
                    <a:pt x="113" y="525"/>
                    <a:pt x="258" y="525"/>
                  </a:cubicBezTo>
                  <a:cubicBezTo>
                    <a:pt x="398" y="525"/>
                    <a:pt x="517" y="406"/>
                    <a:pt x="517" y="259"/>
                  </a:cubicBezTo>
                </a:path>
              </a:pathLst>
            </a:custGeom>
            <a:solidFill>
              <a:srgbClr val="002738"/>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26" name="Freeform 65">
              <a:extLst>
                <a:ext uri="{FF2B5EF4-FFF2-40B4-BE49-F238E27FC236}">
                  <a16:creationId xmlns:a16="http://schemas.microsoft.com/office/drawing/2014/main" id="{09AA1E67-FA1E-2B41-9D1B-7AB88F3C4698}"/>
                </a:ext>
              </a:extLst>
            </p:cNvPr>
            <p:cNvSpPr>
              <a:spLocks noChangeArrowheads="1"/>
            </p:cNvSpPr>
            <p:nvPr/>
          </p:nvSpPr>
          <p:spPr bwMode="auto">
            <a:xfrm>
              <a:off x="17119749" y="8536271"/>
              <a:ext cx="309660" cy="309662"/>
            </a:xfrm>
            <a:custGeom>
              <a:avLst/>
              <a:gdLst>
                <a:gd name="T0" fmla="*/ 182298317 w 525"/>
                <a:gd name="T1" fmla="*/ 89764302 h 526"/>
                <a:gd name="T2" fmla="*/ 182298317 w 525"/>
                <a:gd name="T3" fmla="*/ 89764302 h 526"/>
                <a:gd name="T4" fmla="*/ 90105752 w 525"/>
                <a:gd name="T5" fmla="*/ 0 h 526"/>
                <a:gd name="T6" fmla="*/ 0 w 525"/>
                <a:gd name="T7" fmla="*/ 89764302 h 526"/>
                <a:gd name="T8" fmla="*/ 90105752 w 525"/>
                <a:gd name="T9" fmla="*/ 181954683 h 526"/>
                <a:gd name="T10" fmla="*/ 182298317 w 525"/>
                <a:gd name="T11" fmla="*/ 89764302 h 5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5" h="526">
                  <a:moveTo>
                    <a:pt x="524" y="259"/>
                  </a:moveTo>
                  <a:lnTo>
                    <a:pt x="524" y="259"/>
                  </a:lnTo>
                  <a:cubicBezTo>
                    <a:pt x="524" y="120"/>
                    <a:pt x="405" y="0"/>
                    <a:pt x="259" y="0"/>
                  </a:cubicBezTo>
                  <a:cubicBezTo>
                    <a:pt x="119" y="0"/>
                    <a:pt x="0" y="120"/>
                    <a:pt x="0" y="259"/>
                  </a:cubicBezTo>
                  <a:cubicBezTo>
                    <a:pt x="0" y="406"/>
                    <a:pt x="119" y="525"/>
                    <a:pt x="259" y="525"/>
                  </a:cubicBezTo>
                  <a:cubicBezTo>
                    <a:pt x="405" y="525"/>
                    <a:pt x="524" y="406"/>
                    <a:pt x="524" y="259"/>
                  </a:cubicBez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27" name="Freeform 66">
              <a:extLst>
                <a:ext uri="{FF2B5EF4-FFF2-40B4-BE49-F238E27FC236}">
                  <a16:creationId xmlns:a16="http://schemas.microsoft.com/office/drawing/2014/main" id="{12E8AA34-360F-BE47-9950-DE25A2620082}"/>
                </a:ext>
              </a:extLst>
            </p:cNvPr>
            <p:cNvSpPr>
              <a:spLocks noChangeArrowheads="1"/>
            </p:cNvSpPr>
            <p:nvPr/>
          </p:nvSpPr>
          <p:spPr bwMode="auto">
            <a:xfrm>
              <a:off x="16700794" y="8968235"/>
              <a:ext cx="304458" cy="307059"/>
            </a:xfrm>
            <a:custGeom>
              <a:avLst/>
              <a:gdLst>
                <a:gd name="T0" fmla="*/ 178601646 w 518"/>
                <a:gd name="T1" fmla="*/ 90658726 h 519"/>
                <a:gd name="T2" fmla="*/ 178601646 w 518"/>
                <a:gd name="T3" fmla="*/ 90658726 h 519"/>
                <a:gd name="T4" fmla="*/ 89128022 w 518"/>
                <a:gd name="T5" fmla="*/ 0 h 519"/>
                <a:gd name="T6" fmla="*/ 0 w 518"/>
                <a:gd name="T7" fmla="*/ 90658726 h 519"/>
                <a:gd name="T8" fmla="*/ 89128022 w 518"/>
                <a:gd name="T9" fmla="*/ 181316860 h 519"/>
                <a:gd name="T10" fmla="*/ 178601646 w 518"/>
                <a:gd name="T11" fmla="*/ 90658726 h 5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8" h="519">
                  <a:moveTo>
                    <a:pt x="517" y="259"/>
                  </a:moveTo>
                  <a:lnTo>
                    <a:pt x="517" y="259"/>
                  </a:lnTo>
                  <a:cubicBezTo>
                    <a:pt x="517" y="113"/>
                    <a:pt x="398" y="0"/>
                    <a:pt x="258" y="0"/>
                  </a:cubicBezTo>
                  <a:cubicBezTo>
                    <a:pt x="113" y="0"/>
                    <a:pt x="0" y="113"/>
                    <a:pt x="0" y="259"/>
                  </a:cubicBezTo>
                  <a:cubicBezTo>
                    <a:pt x="0" y="405"/>
                    <a:pt x="113" y="518"/>
                    <a:pt x="258" y="518"/>
                  </a:cubicBezTo>
                  <a:cubicBezTo>
                    <a:pt x="398" y="518"/>
                    <a:pt x="517" y="405"/>
                    <a:pt x="517" y="259"/>
                  </a:cubicBez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28" name="Freeform 67">
              <a:extLst>
                <a:ext uri="{FF2B5EF4-FFF2-40B4-BE49-F238E27FC236}">
                  <a16:creationId xmlns:a16="http://schemas.microsoft.com/office/drawing/2014/main" id="{C5821F29-A0E1-F14B-9D9C-9C8F3DED8263}"/>
                </a:ext>
              </a:extLst>
            </p:cNvPr>
            <p:cNvSpPr>
              <a:spLocks noChangeArrowheads="1"/>
            </p:cNvSpPr>
            <p:nvPr/>
          </p:nvSpPr>
          <p:spPr bwMode="auto">
            <a:xfrm>
              <a:off x="17119749" y="8968235"/>
              <a:ext cx="309660" cy="307059"/>
            </a:xfrm>
            <a:custGeom>
              <a:avLst/>
              <a:gdLst>
                <a:gd name="T0" fmla="*/ 182298317 w 525"/>
                <a:gd name="T1" fmla="*/ 90658726 h 519"/>
                <a:gd name="T2" fmla="*/ 182298317 w 525"/>
                <a:gd name="T3" fmla="*/ 90658726 h 519"/>
                <a:gd name="T4" fmla="*/ 90105752 w 525"/>
                <a:gd name="T5" fmla="*/ 0 h 519"/>
                <a:gd name="T6" fmla="*/ 0 w 525"/>
                <a:gd name="T7" fmla="*/ 90658726 h 519"/>
                <a:gd name="T8" fmla="*/ 90105752 w 525"/>
                <a:gd name="T9" fmla="*/ 181316860 h 519"/>
                <a:gd name="T10" fmla="*/ 182298317 w 525"/>
                <a:gd name="T11" fmla="*/ 90658726 h 5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5" h="519">
                  <a:moveTo>
                    <a:pt x="524" y="259"/>
                  </a:moveTo>
                  <a:lnTo>
                    <a:pt x="524" y="259"/>
                  </a:lnTo>
                  <a:cubicBezTo>
                    <a:pt x="524" y="113"/>
                    <a:pt x="405" y="0"/>
                    <a:pt x="259" y="0"/>
                  </a:cubicBezTo>
                  <a:cubicBezTo>
                    <a:pt x="119" y="0"/>
                    <a:pt x="0" y="113"/>
                    <a:pt x="0" y="259"/>
                  </a:cubicBezTo>
                  <a:cubicBezTo>
                    <a:pt x="0" y="405"/>
                    <a:pt x="119" y="518"/>
                    <a:pt x="259" y="518"/>
                  </a:cubicBezTo>
                  <a:cubicBezTo>
                    <a:pt x="405" y="518"/>
                    <a:pt x="524" y="405"/>
                    <a:pt x="524" y="259"/>
                  </a:cubicBez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29" name="Freeform 68">
              <a:extLst>
                <a:ext uri="{FF2B5EF4-FFF2-40B4-BE49-F238E27FC236}">
                  <a16:creationId xmlns:a16="http://schemas.microsoft.com/office/drawing/2014/main" id="{9C7A5145-9F37-C142-A38A-46C504586EE0}"/>
                </a:ext>
              </a:extLst>
            </p:cNvPr>
            <p:cNvSpPr>
              <a:spLocks noChangeArrowheads="1"/>
            </p:cNvSpPr>
            <p:nvPr/>
          </p:nvSpPr>
          <p:spPr bwMode="auto">
            <a:xfrm>
              <a:off x="16700794" y="9397598"/>
              <a:ext cx="304458" cy="307059"/>
            </a:xfrm>
            <a:custGeom>
              <a:avLst/>
              <a:gdLst>
                <a:gd name="T0" fmla="*/ 178601646 w 518"/>
                <a:gd name="T1" fmla="*/ 90658726 h 519"/>
                <a:gd name="T2" fmla="*/ 178601646 w 518"/>
                <a:gd name="T3" fmla="*/ 90658726 h 519"/>
                <a:gd name="T4" fmla="*/ 89128022 w 518"/>
                <a:gd name="T5" fmla="*/ 0 h 519"/>
                <a:gd name="T6" fmla="*/ 0 w 518"/>
                <a:gd name="T7" fmla="*/ 90658726 h 519"/>
                <a:gd name="T8" fmla="*/ 89128022 w 518"/>
                <a:gd name="T9" fmla="*/ 181316860 h 519"/>
                <a:gd name="T10" fmla="*/ 178601646 w 518"/>
                <a:gd name="T11" fmla="*/ 90658726 h 5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8" h="519">
                  <a:moveTo>
                    <a:pt x="517" y="259"/>
                  </a:moveTo>
                  <a:lnTo>
                    <a:pt x="517" y="259"/>
                  </a:lnTo>
                  <a:cubicBezTo>
                    <a:pt x="517" y="113"/>
                    <a:pt x="398" y="0"/>
                    <a:pt x="258" y="0"/>
                  </a:cubicBezTo>
                  <a:cubicBezTo>
                    <a:pt x="113" y="0"/>
                    <a:pt x="0" y="113"/>
                    <a:pt x="0" y="259"/>
                  </a:cubicBezTo>
                  <a:cubicBezTo>
                    <a:pt x="0" y="399"/>
                    <a:pt x="113" y="518"/>
                    <a:pt x="258" y="518"/>
                  </a:cubicBezTo>
                  <a:cubicBezTo>
                    <a:pt x="398" y="518"/>
                    <a:pt x="517" y="399"/>
                    <a:pt x="517" y="259"/>
                  </a:cubicBez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30" name="Freeform 69">
              <a:extLst>
                <a:ext uri="{FF2B5EF4-FFF2-40B4-BE49-F238E27FC236}">
                  <a16:creationId xmlns:a16="http://schemas.microsoft.com/office/drawing/2014/main" id="{1B43EE1C-D596-5B4B-9CDE-CDA14C92A73D}"/>
                </a:ext>
              </a:extLst>
            </p:cNvPr>
            <p:cNvSpPr>
              <a:spLocks noChangeArrowheads="1"/>
            </p:cNvSpPr>
            <p:nvPr/>
          </p:nvSpPr>
          <p:spPr bwMode="auto">
            <a:xfrm>
              <a:off x="17119749" y="9397598"/>
              <a:ext cx="309660" cy="307059"/>
            </a:xfrm>
            <a:custGeom>
              <a:avLst/>
              <a:gdLst>
                <a:gd name="T0" fmla="*/ 182298317 w 525"/>
                <a:gd name="T1" fmla="*/ 90658726 h 519"/>
                <a:gd name="T2" fmla="*/ 182298317 w 525"/>
                <a:gd name="T3" fmla="*/ 90658726 h 519"/>
                <a:gd name="T4" fmla="*/ 90105752 w 525"/>
                <a:gd name="T5" fmla="*/ 0 h 519"/>
                <a:gd name="T6" fmla="*/ 0 w 525"/>
                <a:gd name="T7" fmla="*/ 90658726 h 519"/>
                <a:gd name="T8" fmla="*/ 90105752 w 525"/>
                <a:gd name="T9" fmla="*/ 181316860 h 519"/>
                <a:gd name="T10" fmla="*/ 182298317 w 525"/>
                <a:gd name="T11" fmla="*/ 90658726 h 5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5" h="519">
                  <a:moveTo>
                    <a:pt x="524" y="259"/>
                  </a:moveTo>
                  <a:lnTo>
                    <a:pt x="524" y="259"/>
                  </a:lnTo>
                  <a:cubicBezTo>
                    <a:pt x="524" y="113"/>
                    <a:pt x="405" y="0"/>
                    <a:pt x="259" y="0"/>
                  </a:cubicBezTo>
                  <a:cubicBezTo>
                    <a:pt x="119" y="0"/>
                    <a:pt x="0" y="113"/>
                    <a:pt x="0" y="259"/>
                  </a:cubicBezTo>
                  <a:cubicBezTo>
                    <a:pt x="0" y="399"/>
                    <a:pt x="119" y="518"/>
                    <a:pt x="259" y="518"/>
                  </a:cubicBezTo>
                  <a:cubicBezTo>
                    <a:pt x="405" y="518"/>
                    <a:pt x="524" y="399"/>
                    <a:pt x="524" y="259"/>
                  </a:cubicBez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31" name="Freeform 70">
              <a:extLst>
                <a:ext uri="{FF2B5EF4-FFF2-40B4-BE49-F238E27FC236}">
                  <a16:creationId xmlns:a16="http://schemas.microsoft.com/office/drawing/2014/main" id="{B447065C-4700-8F40-BDEE-D5F45D742B4A}"/>
                </a:ext>
              </a:extLst>
            </p:cNvPr>
            <p:cNvSpPr>
              <a:spLocks noChangeArrowheads="1"/>
            </p:cNvSpPr>
            <p:nvPr/>
          </p:nvSpPr>
          <p:spPr bwMode="auto">
            <a:xfrm>
              <a:off x="16700794" y="9826959"/>
              <a:ext cx="304458" cy="309662"/>
            </a:xfrm>
            <a:custGeom>
              <a:avLst/>
              <a:gdLst>
                <a:gd name="T0" fmla="*/ 178601646 w 518"/>
                <a:gd name="T1" fmla="*/ 89764302 h 526"/>
                <a:gd name="T2" fmla="*/ 178601646 w 518"/>
                <a:gd name="T3" fmla="*/ 89764302 h 526"/>
                <a:gd name="T4" fmla="*/ 89128022 w 518"/>
                <a:gd name="T5" fmla="*/ 0 h 526"/>
                <a:gd name="T6" fmla="*/ 0 w 518"/>
                <a:gd name="T7" fmla="*/ 89764302 h 526"/>
                <a:gd name="T8" fmla="*/ 89128022 w 518"/>
                <a:gd name="T9" fmla="*/ 181954683 h 526"/>
                <a:gd name="T10" fmla="*/ 178601646 w 518"/>
                <a:gd name="T11" fmla="*/ 89764302 h 5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8" h="526">
                  <a:moveTo>
                    <a:pt x="517" y="259"/>
                  </a:moveTo>
                  <a:lnTo>
                    <a:pt x="517" y="259"/>
                  </a:lnTo>
                  <a:cubicBezTo>
                    <a:pt x="517" y="120"/>
                    <a:pt x="398" y="0"/>
                    <a:pt x="258" y="0"/>
                  </a:cubicBezTo>
                  <a:cubicBezTo>
                    <a:pt x="113" y="0"/>
                    <a:pt x="0" y="120"/>
                    <a:pt x="0" y="259"/>
                  </a:cubicBezTo>
                  <a:cubicBezTo>
                    <a:pt x="0" y="405"/>
                    <a:pt x="113" y="525"/>
                    <a:pt x="258" y="525"/>
                  </a:cubicBezTo>
                  <a:cubicBezTo>
                    <a:pt x="398" y="525"/>
                    <a:pt x="517" y="405"/>
                    <a:pt x="517" y="259"/>
                  </a:cubicBez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32" name="Freeform 71">
              <a:extLst>
                <a:ext uri="{FF2B5EF4-FFF2-40B4-BE49-F238E27FC236}">
                  <a16:creationId xmlns:a16="http://schemas.microsoft.com/office/drawing/2014/main" id="{76D6BF81-13A4-7547-9FC0-62BD5574924F}"/>
                </a:ext>
              </a:extLst>
            </p:cNvPr>
            <p:cNvSpPr>
              <a:spLocks noChangeArrowheads="1"/>
            </p:cNvSpPr>
            <p:nvPr/>
          </p:nvSpPr>
          <p:spPr bwMode="auto">
            <a:xfrm>
              <a:off x="17119749" y="9826959"/>
              <a:ext cx="309660" cy="309662"/>
            </a:xfrm>
            <a:custGeom>
              <a:avLst/>
              <a:gdLst>
                <a:gd name="T0" fmla="*/ 182298317 w 525"/>
                <a:gd name="T1" fmla="*/ 89764302 h 526"/>
                <a:gd name="T2" fmla="*/ 182298317 w 525"/>
                <a:gd name="T3" fmla="*/ 89764302 h 526"/>
                <a:gd name="T4" fmla="*/ 90105752 w 525"/>
                <a:gd name="T5" fmla="*/ 0 h 526"/>
                <a:gd name="T6" fmla="*/ 0 w 525"/>
                <a:gd name="T7" fmla="*/ 89764302 h 526"/>
                <a:gd name="T8" fmla="*/ 90105752 w 525"/>
                <a:gd name="T9" fmla="*/ 181954683 h 526"/>
                <a:gd name="T10" fmla="*/ 182298317 w 525"/>
                <a:gd name="T11" fmla="*/ 89764302 h 5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5" h="526">
                  <a:moveTo>
                    <a:pt x="524" y="259"/>
                  </a:moveTo>
                  <a:lnTo>
                    <a:pt x="524" y="259"/>
                  </a:lnTo>
                  <a:cubicBezTo>
                    <a:pt x="524" y="120"/>
                    <a:pt x="405" y="0"/>
                    <a:pt x="259" y="0"/>
                  </a:cubicBezTo>
                  <a:cubicBezTo>
                    <a:pt x="119" y="0"/>
                    <a:pt x="0" y="120"/>
                    <a:pt x="0" y="259"/>
                  </a:cubicBezTo>
                  <a:cubicBezTo>
                    <a:pt x="0" y="405"/>
                    <a:pt x="119" y="525"/>
                    <a:pt x="259" y="525"/>
                  </a:cubicBezTo>
                  <a:cubicBezTo>
                    <a:pt x="405" y="525"/>
                    <a:pt x="524" y="405"/>
                    <a:pt x="524" y="259"/>
                  </a:cubicBez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63" name="Freeform 72">
              <a:extLst>
                <a:ext uri="{FF2B5EF4-FFF2-40B4-BE49-F238E27FC236}">
                  <a16:creationId xmlns:a16="http://schemas.microsoft.com/office/drawing/2014/main" id="{F88CACA7-662C-3F48-8665-807D27AACEEE}"/>
                </a:ext>
              </a:extLst>
            </p:cNvPr>
            <p:cNvSpPr>
              <a:spLocks noChangeArrowheads="1"/>
            </p:cNvSpPr>
            <p:nvPr/>
          </p:nvSpPr>
          <p:spPr bwMode="auto">
            <a:xfrm>
              <a:off x="17530531" y="6738099"/>
              <a:ext cx="935066" cy="3893040"/>
            </a:xfrm>
            <a:custGeom>
              <a:avLst/>
              <a:gdLst>
                <a:gd name="T0" fmla="*/ 1580 w 1581"/>
                <a:gd name="T1" fmla="*/ 0 h 6595"/>
                <a:gd name="T2" fmla="*/ 0 w 1581"/>
                <a:gd name="T3" fmla="*/ 1335 h 6595"/>
                <a:gd name="T4" fmla="*/ 0 w 1581"/>
                <a:gd name="T5" fmla="*/ 6594 h 6595"/>
                <a:gd name="T6" fmla="*/ 1580 w 1581"/>
                <a:gd name="T7" fmla="*/ 6594 h 6595"/>
                <a:gd name="T8" fmla="*/ 1580 w 1581"/>
                <a:gd name="T9" fmla="*/ 0 h 6595"/>
              </a:gdLst>
              <a:ahLst/>
              <a:cxnLst>
                <a:cxn ang="0">
                  <a:pos x="T0" y="T1"/>
                </a:cxn>
                <a:cxn ang="0">
                  <a:pos x="T2" y="T3"/>
                </a:cxn>
                <a:cxn ang="0">
                  <a:pos x="T4" y="T5"/>
                </a:cxn>
                <a:cxn ang="0">
                  <a:pos x="T6" y="T7"/>
                </a:cxn>
                <a:cxn ang="0">
                  <a:pos x="T8" y="T9"/>
                </a:cxn>
              </a:cxnLst>
              <a:rect l="0" t="0" r="r" b="b"/>
              <a:pathLst>
                <a:path w="1581" h="6595">
                  <a:moveTo>
                    <a:pt x="1580" y="0"/>
                  </a:moveTo>
                  <a:lnTo>
                    <a:pt x="0" y="1335"/>
                  </a:lnTo>
                  <a:lnTo>
                    <a:pt x="0" y="6594"/>
                  </a:lnTo>
                  <a:lnTo>
                    <a:pt x="1580" y="6594"/>
                  </a:lnTo>
                  <a:lnTo>
                    <a:pt x="1580" y="0"/>
                  </a:lnTo>
                </a:path>
              </a:pathLst>
            </a:custGeom>
            <a:solidFill>
              <a:schemeClr val="bg2">
                <a:lumMod val="60000"/>
                <a:lumOff val="40000"/>
              </a:schemeClr>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64" name="Freeform 73">
              <a:extLst>
                <a:ext uri="{FF2B5EF4-FFF2-40B4-BE49-F238E27FC236}">
                  <a16:creationId xmlns:a16="http://schemas.microsoft.com/office/drawing/2014/main" id="{7DC8B1ED-2A95-C34B-8F87-9EC5AFB52BB2}"/>
                </a:ext>
              </a:extLst>
            </p:cNvPr>
            <p:cNvSpPr>
              <a:spLocks noChangeArrowheads="1"/>
            </p:cNvSpPr>
            <p:nvPr/>
          </p:nvSpPr>
          <p:spPr bwMode="auto">
            <a:xfrm>
              <a:off x="17578157" y="7816148"/>
              <a:ext cx="115891" cy="277847"/>
            </a:xfrm>
            <a:custGeom>
              <a:avLst/>
              <a:gdLst>
                <a:gd name="T0" fmla="*/ 199 w 200"/>
                <a:gd name="T1" fmla="*/ 472 h 473"/>
                <a:gd name="T2" fmla="*/ 0 w 200"/>
                <a:gd name="T3" fmla="*/ 472 h 473"/>
                <a:gd name="T4" fmla="*/ 0 w 200"/>
                <a:gd name="T5" fmla="*/ 0 h 473"/>
                <a:gd name="T6" fmla="*/ 199 w 200"/>
                <a:gd name="T7" fmla="*/ 0 h 473"/>
                <a:gd name="T8" fmla="*/ 199 w 200"/>
                <a:gd name="T9" fmla="*/ 472 h 473"/>
              </a:gdLst>
              <a:ahLst/>
              <a:cxnLst>
                <a:cxn ang="0">
                  <a:pos x="T0" y="T1"/>
                </a:cxn>
                <a:cxn ang="0">
                  <a:pos x="T2" y="T3"/>
                </a:cxn>
                <a:cxn ang="0">
                  <a:pos x="T4" y="T5"/>
                </a:cxn>
                <a:cxn ang="0">
                  <a:pos x="T6" y="T7"/>
                </a:cxn>
                <a:cxn ang="0">
                  <a:pos x="T8" y="T9"/>
                </a:cxn>
              </a:cxnLst>
              <a:rect l="0" t="0" r="r" b="b"/>
              <a:pathLst>
                <a:path w="200" h="473">
                  <a:moveTo>
                    <a:pt x="199" y="472"/>
                  </a:moveTo>
                  <a:lnTo>
                    <a:pt x="0" y="472"/>
                  </a:lnTo>
                  <a:lnTo>
                    <a:pt x="0" y="0"/>
                  </a:lnTo>
                  <a:lnTo>
                    <a:pt x="199" y="0"/>
                  </a:lnTo>
                  <a:lnTo>
                    <a:pt x="199" y="472"/>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65" name="Freeform 74">
              <a:extLst>
                <a:ext uri="{FF2B5EF4-FFF2-40B4-BE49-F238E27FC236}">
                  <a16:creationId xmlns:a16="http://schemas.microsoft.com/office/drawing/2014/main" id="{D59B4792-9C92-FD46-BF86-5B82F3055015}"/>
                </a:ext>
              </a:extLst>
            </p:cNvPr>
            <p:cNvSpPr>
              <a:spLocks noChangeArrowheads="1"/>
            </p:cNvSpPr>
            <p:nvPr/>
          </p:nvSpPr>
          <p:spPr bwMode="auto">
            <a:xfrm>
              <a:off x="17757550" y="7816148"/>
              <a:ext cx="117479" cy="277847"/>
            </a:xfrm>
            <a:custGeom>
              <a:avLst/>
              <a:gdLst>
                <a:gd name="T0" fmla="*/ 199 w 200"/>
                <a:gd name="T1" fmla="*/ 472 h 473"/>
                <a:gd name="T2" fmla="*/ 0 w 200"/>
                <a:gd name="T3" fmla="*/ 472 h 473"/>
                <a:gd name="T4" fmla="*/ 0 w 200"/>
                <a:gd name="T5" fmla="*/ 0 h 473"/>
                <a:gd name="T6" fmla="*/ 199 w 200"/>
                <a:gd name="T7" fmla="*/ 0 h 473"/>
                <a:gd name="T8" fmla="*/ 199 w 200"/>
                <a:gd name="T9" fmla="*/ 472 h 473"/>
              </a:gdLst>
              <a:ahLst/>
              <a:cxnLst>
                <a:cxn ang="0">
                  <a:pos x="T0" y="T1"/>
                </a:cxn>
                <a:cxn ang="0">
                  <a:pos x="T2" y="T3"/>
                </a:cxn>
                <a:cxn ang="0">
                  <a:pos x="T4" y="T5"/>
                </a:cxn>
                <a:cxn ang="0">
                  <a:pos x="T6" y="T7"/>
                </a:cxn>
                <a:cxn ang="0">
                  <a:pos x="T8" y="T9"/>
                </a:cxn>
              </a:cxnLst>
              <a:rect l="0" t="0" r="r" b="b"/>
              <a:pathLst>
                <a:path w="200" h="473">
                  <a:moveTo>
                    <a:pt x="199" y="472"/>
                  </a:moveTo>
                  <a:lnTo>
                    <a:pt x="0" y="472"/>
                  </a:lnTo>
                  <a:lnTo>
                    <a:pt x="0" y="0"/>
                  </a:lnTo>
                  <a:lnTo>
                    <a:pt x="199" y="0"/>
                  </a:lnTo>
                  <a:lnTo>
                    <a:pt x="199" y="472"/>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66" name="Freeform 75">
              <a:extLst>
                <a:ext uri="{FF2B5EF4-FFF2-40B4-BE49-F238E27FC236}">
                  <a16:creationId xmlns:a16="http://schemas.microsoft.com/office/drawing/2014/main" id="{0DF8EFA3-A5E4-644E-96F1-DD93622D6E20}"/>
                </a:ext>
              </a:extLst>
            </p:cNvPr>
            <p:cNvSpPr>
              <a:spLocks noChangeArrowheads="1"/>
            </p:cNvSpPr>
            <p:nvPr/>
          </p:nvSpPr>
          <p:spPr bwMode="auto">
            <a:xfrm>
              <a:off x="17940119" y="7816148"/>
              <a:ext cx="115891" cy="277847"/>
            </a:xfrm>
            <a:custGeom>
              <a:avLst/>
              <a:gdLst>
                <a:gd name="T0" fmla="*/ 199 w 200"/>
                <a:gd name="T1" fmla="*/ 472 h 473"/>
                <a:gd name="T2" fmla="*/ 0 w 200"/>
                <a:gd name="T3" fmla="*/ 472 h 473"/>
                <a:gd name="T4" fmla="*/ 0 w 200"/>
                <a:gd name="T5" fmla="*/ 0 h 473"/>
                <a:gd name="T6" fmla="*/ 199 w 200"/>
                <a:gd name="T7" fmla="*/ 0 h 473"/>
                <a:gd name="T8" fmla="*/ 199 w 200"/>
                <a:gd name="T9" fmla="*/ 472 h 473"/>
              </a:gdLst>
              <a:ahLst/>
              <a:cxnLst>
                <a:cxn ang="0">
                  <a:pos x="T0" y="T1"/>
                </a:cxn>
                <a:cxn ang="0">
                  <a:pos x="T2" y="T3"/>
                </a:cxn>
                <a:cxn ang="0">
                  <a:pos x="T4" y="T5"/>
                </a:cxn>
                <a:cxn ang="0">
                  <a:pos x="T6" y="T7"/>
                </a:cxn>
                <a:cxn ang="0">
                  <a:pos x="T8" y="T9"/>
                </a:cxn>
              </a:cxnLst>
              <a:rect l="0" t="0" r="r" b="b"/>
              <a:pathLst>
                <a:path w="200" h="473">
                  <a:moveTo>
                    <a:pt x="199" y="472"/>
                  </a:moveTo>
                  <a:lnTo>
                    <a:pt x="0" y="472"/>
                  </a:lnTo>
                  <a:lnTo>
                    <a:pt x="0" y="0"/>
                  </a:lnTo>
                  <a:lnTo>
                    <a:pt x="199" y="0"/>
                  </a:lnTo>
                  <a:lnTo>
                    <a:pt x="199" y="472"/>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67" name="Freeform 76">
              <a:extLst>
                <a:ext uri="{FF2B5EF4-FFF2-40B4-BE49-F238E27FC236}">
                  <a16:creationId xmlns:a16="http://schemas.microsoft.com/office/drawing/2014/main" id="{DA6BD1A6-5111-154B-BF14-EDAB2E0C7FBF}"/>
                </a:ext>
              </a:extLst>
            </p:cNvPr>
            <p:cNvSpPr>
              <a:spLocks noChangeArrowheads="1"/>
            </p:cNvSpPr>
            <p:nvPr/>
          </p:nvSpPr>
          <p:spPr bwMode="auto">
            <a:xfrm>
              <a:off x="18119511" y="7816148"/>
              <a:ext cx="115892" cy="277847"/>
            </a:xfrm>
            <a:custGeom>
              <a:avLst/>
              <a:gdLst>
                <a:gd name="T0" fmla="*/ 199 w 200"/>
                <a:gd name="T1" fmla="*/ 472 h 473"/>
                <a:gd name="T2" fmla="*/ 0 w 200"/>
                <a:gd name="T3" fmla="*/ 472 h 473"/>
                <a:gd name="T4" fmla="*/ 0 w 200"/>
                <a:gd name="T5" fmla="*/ 0 h 473"/>
                <a:gd name="T6" fmla="*/ 199 w 200"/>
                <a:gd name="T7" fmla="*/ 0 h 473"/>
                <a:gd name="T8" fmla="*/ 199 w 200"/>
                <a:gd name="T9" fmla="*/ 472 h 473"/>
              </a:gdLst>
              <a:ahLst/>
              <a:cxnLst>
                <a:cxn ang="0">
                  <a:pos x="T0" y="T1"/>
                </a:cxn>
                <a:cxn ang="0">
                  <a:pos x="T2" y="T3"/>
                </a:cxn>
                <a:cxn ang="0">
                  <a:pos x="T4" y="T5"/>
                </a:cxn>
                <a:cxn ang="0">
                  <a:pos x="T6" y="T7"/>
                </a:cxn>
                <a:cxn ang="0">
                  <a:pos x="T8" y="T9"/>
                </a:cxn>
              </a:cxnLst>
              <a:rect l="0" t="0" r="r" b="b"/>
              <a:pathLst>
                <a:path w="200" h="473">
                  <a:moveTo>
                    <a:pt x="199" y="472"/>
                  </a:moveTo>
                  <a:lnTo>
                    <a:pt x="0" y="472"/>
                  </a:lnTo>
                  <a:lnTo>
                    <a:pt x="0" y="0"/>
                  </a:lnTo>
                  <a:lnTo>
                    <a:pt x="199" y="0"/>
                  </a:lnTo>
                  <a:lnTo>
                    <a:pt x="199" y="472"/>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68" name="Freeform 77">
              <a:extLst>
                <a:ext uri="{FF2B5EF4-FFF2-40B4-BE49-F238E27FC236}">
                  <a16:creationId xmlns:a16="http://schemas.microsoft.com/office/drawing/2014/main" id="{D71F4A63-5DE7-7346-A78A-E625B9D4B141}"/>
                </a:ext>
              </a:extLst>
            </p:cNvPr>
            <p:cNvSpPr>
              <a:spLocks noChangeArrowheads="1"/>
            </p:cNvSpPr>
            <p:nvPr/>
          </p:nvSpPr>
          <p:spPr bwMode="auto">
            <a:xfrm>
              <a:off x="18298905" y="7816148"/>
              <a:ext cx="117479" cy="277847"/>
            </a:xfrm>
            <a:custGeom>
              <a:avLst/>
              <a:gdLst>
                <a:gd name="T0" fmla="*/ 199 w 200"/>
                <a:gd name="T1" fmla="*/ 472 h 473"/>
                <a:gd name="T2" fmla="*/ 0 w 200"/>
                <a:gd name="T3" fmla="*/ 472 h 473"/>
                <a:gd name="T4" fmla="*/ 0 w 200"/>
                <a:gd name="T5" fmla="*/ 0 h 473"/>
                <a:gd name="T6" fmla="*/ 199 w 200"/>
                <a:gd name="T7" fmla="*/ 0 h 473"/>
                <a:gd name="T8" fmla="*/ 199 w 200"/>
                <a:gd name="T9" fmla="*/ 472 h 473"/>
              </a:gdLst>
              <a:ahLst/>
              <a:cxnLst>
                <a:cxn ang="0">
                  <a:pos x="T0" y="T1"/>
                </a:cxn>
                <a:cxn ang="0">
                  <a:pos x="T2" y="T3"/>
                </a:cxn>
                <a:cxn ang="0">
                  <a:pos x="T4" y="T5"/>
                </a:cxn>
                <a:cxn ang="0">
                  <a:pos x="T6" y="T7"/>
                </a:cxn>
                <a:cxn ang="0">
                  <a:pos x="T8" y="T9"/>
                </a:cxn>
              </a:cxnLst>
              <a:rect l="0" t="0" r="r" b="b"/>
              <a:pathLst>
                <a:path w="200" h="473">
                  <a:moveTo>
                    <a:pt x="199" y="472"/>
                  </a:moveTo>
                  <a:lnTo>
                    <a:pt x="0" y="472"/>
                  </a:lnTo>
                  <a:lnTo>
                    <a:pt x="0" y="0"/>
                  </a:lnTo>
                  <a:lnTo>
                    <a:pt x="199" y="0"/>
                  </a:lnTo>
                  <a:lnTo>
                    <a:pt x="199" y="472"/>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69" name="Freeform 78">
              <a:extLst>
                <a:ext uri="{FF2B5EF4-FFF2-40B4-BE49-F238E27FC236}">
                  <a16:creationId xmlns:a16="http://schemas.microsoft.com/office/drawing/2014/main" id="{EFE369BD-CAFF-094A-A55A-63971588F735}"/>
                </a:ext>
              </a:extLst>
            </p:cNvPr>
            <p:cNvSpPr>
              <a:spLocks noChangeArrowheads="1"/>
            </p:cNvSpPr>
            <p:nvPr/>
          </p:nvSpPr>
          <p:spPr bwMode="auto">
            <a:xfrm>
              <a:off x="17578157" y="8168617"/>
              <a:ext cx="115891" cy="279435"/>
            </a:xfrm>
            <a:custGeom>
              <a:avLst/>
              <a:gdLst>
                <a:gd name="T0" fmla="*/ 199 w 200"/>
                <a:gd name="T1" fmla="*/ 472 h 473"/>
                <a:gd name="T2" fmla="*/ 0 w 200"/>
                <a:gd name="T3" fmla="*/ 472 h 473"/>
                <a:gd name="T4" fmla="*/ 0 w 200"/>
                <a:gd name="T5" fmla="*/ 0 h 473"/>
                <a:gd name="T6" fmla="*/ 199 w 200"/>
                <a:gd name="T7" fmla="*/ 0 h 473"/>
                <a:gd name="T8" fmla="*/ 199 w 200"/>
                <a:gd name="T9" fmla="*/ 472 h 473"/>
              </a:gdLst>
              <a:ahLst/>
              <a:cxnLst>
                <a:cxn ang="0">
                  <a:pos x="T0" y="T1"/>
                </a:cxn>
                <a:cxn ang="0">
                  <a:pos x="T2" y="T3"/>
                </a:cxn>
                <a:cxn ang="0">
                  <a:pos x="T4" y="T5"/>
                </a:cxn>
                <a:cxn ang="0">
                  <a:pos x="T6" y="T7"/>
                </a:cxn>
                <a:cxn ang="0">
                  <a:pos x="T8" y="T9"/>
                </a:cxn>
              </a:cxnLst>
              <a:rect l="0" t="0" r="r" b="b"/>
              <a:pathLst>
                <a:path w="200" h="473">
                  <a:moveTo>
                    <a:pt x="199" y="472"/>
                  </a:moveTo>
                  <a:lnTo>
                    <a:pt x="0" y="472"/>
                  </a:lnTo>
                  <a:lnTo>
                    <a:pt x="0" y="0"/>
                  </a:lnTo>
                  <a:lnTo>
                    <a:pt x="199" y="0"/>
                  </a:lnTo>
                  <a:lnTo>
                    <a:pt x="199" y="472"/>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70" name="Freeform 79">
              <a:extLst>
                <a:ext uri="{FF2B5EF4-FFF2-40B4-BE49-F238E27FC236}">
                  <a16:creationId xmlns:a16="http://schemas.microsoft.com/office/drawing/2014/main" id="{9F88A361-1C96-AF43-950D-EF0AABD423A6}"/>
                </a:ext>
              </a:extLst>
            </p:cNvPr>
            <p:cNvSpPr>
              <a:spLocks noChangeArrowheads="1"/>
            </p:cNvSpPr>
            <p:nvPr/>
          </p:nvSpPr>
          <p:spPr bwMode="auto">
            <a:xfrm>
              <a:off x="17757550" y="8168617"/>
              <a:ext cx="117479" cy="279435"/>
            </a:xfrm>
            <a:custGeom>
              <a:avLst/>
              <a:gdLst>
                <a:gd name="T0" fmla="*/ 199 w 200"/>
                <a:gd name="T1" fmla="*/ 472 h 473"/>
                <a:gd name="T2" fmla="*/ 0 w 200"/>
                <a:gd name="T3" fmla="*/ 472 h 473"/>
                <a:gd name="T4" fmla="*/ 0 w 200"/>
                <a:gd name="T5" fmla="*/ 0 h 473"/>
                <a:gd name="T6" fmla="*/ 199 w 200"/>
                <a:gd name="T7" fmla="*/ 0 h 473"/>
                <a:gd name="T8" fmla="*/ 199 w 200"/>
                <a:gd name="T9" fmla="*/ 472 h 473"/>
              </a:gdLst>
              <a:ahLst/>
              <a:cxnLst>
                <a:cxn ang="0">
                  <a:pos x="T0" y="T1"/>
                </a:cxn>
                <a:cxn ang="0">
                  <a:pos x="T2" y="T3"/>
                </a:cxn>
                <a:cxn ang="0">
                  <a:pos x="T4" y="T5"/>
                </a:cxn>
                <a:cxn ang="0">
                  <a:pos x="T6" y="T7"/>
                </a:cxn>
                <a:cxn ang="0">
                  <a:pos x="T8" y="T9"/>
                </a:cxn>
              </a:cxnLst>
              <a:rect l="0" t="0" r="r" b="b"/>
              <a:pathLst>
                <a:path w="200" h="473">
                  <a:moveTo>
                    <a:pt x="199" y="472"/>
                  </a:moveTo>
                  <a:lnTo>
                    <a:pt x="0" y="472"/>
                  </a:lnTo>
                  <a:lnTo>
                    <a:pt x="0" y="0"/>
                  </a:lnTo>
                  <a:lnTo>
                    <a:pt x="199" y="0"/>
                  </a:lnTo>
                  <a:lnTo>
                    <a:pt x="199" y="472"/>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71" name="Freeform 80">
              <a:extLst>
                <a:ext uri="{FF2B5EF4-FFF2-40B4-BE49-F238E27FC236}">
                  <a16:creationId xmlns:a16="http://schemas.microsoft.com/office/drawing/2014/main" id="{35129DBA-5318-FE4C-A95C-4AC1FF05BF73}"/>
                </a:ext>
              </a:extLst>
            </p:cNvPr>
            <p:cNvSpPr>
              <a:spLocks noChangeArrowheads="1"/>
            </p:cNvSpPr>
            <p:nvPr/>
          </p:nvSpPr>
          <p:spPr bwMode="auto">
            <a:xfrm>
              <a:off x="17940119" y="8168617"/>
              <a:ext cx="115891" cy="279435"/>
            </a:xfrm>
            <a:custGeom>
              <a:avLst/>
              <a:gdLst>
                <a:gd name="T0" fmla="*/ 199 w 200"/>
                <a:gd name="T1" fmla="*/ 472 h 473"/>
                <a:gd name="T2" fmla="*/ 0 w 200"/>
                <a:gd name="T3" fmla="*/ 472 h 473"/>
                <a:gd name="T4" fmla="*/ 0 w 200"/>
                <a:gd name="T5" fmla="*/ 0 h 473"/>
                <a:gd name="T6" fmla="*/ 199 w 200"/>
                <a:gd name="T7" fmla="*/ 0 h 473"/>
                <a:gd name="T8" fmla="*/ 199 w 200"/>
                <a:gd name="T9" fmla="*/ 472 h 473"/>
              </a:gdLst>
              <a:ahLst/>
              <a:cxnLst>
                <a:cxn ang="0">
                  <a:pos x="T0" y="T1"/>
                </a:cxn>
                <a:cxn ang="0">
                  <a:pos x="T2" y="T3"/>
                </a:cxn>
                <a:cxn ang="0">
                  <a:pos x="T4" y="T5"/>
                </a:cxn>
                <a:cxn ang="0">
                  <a:pos x="T6" y="T7"/>
                </a:cxn>
                <a:cxn ang="0">
                  <a:pos x="T8" y="T9"/>
                </a:cxn>
              </a:cxnLst>
              <a:rect l="0" t="0" r="r" b="b"/>
              <a:pathLst>
                <a:path w="200" h="473">
                  <a:moveTo>
                    <a:pt x="199" y="472"/>
                  </a:moveTo>
                  <a:lnTo>
                    <a:pt x="0" y="472"/>
                  </a:lnTo>
                  <a:lnTo>
                    <a:pt x="0" y="0"/>
                  </a:lnTo>
                  <a:lnTo>
                    <a:pt x="199" y="0"/>
                  </a:lnTo>
                  <a:lnTo>
                    <a:pt x="199" y="472"/>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72" name="Freeform 81">
              <a:extLst>
                <a:ext uri="{FF2B5EF4-FFF2-40B4-BE49-F238E27FC236}">
                  <a16:creationId xmlns:a16="http://schemas.microsoft.com/office/drawing/2014/main" id="{3F12DBDC-939D-CF4A-B87A-A26DBFB83792}"/>
                </a:ext>
              </a:extLst>
            </p:cNvPr>
            <p:cNvSpPr>
              <a:spLocks noChangeArrowheads="1"/>
            </p:cNvSpPr>
            <p:nvPr/>
          </p:nvSpPr>
          <p:spPr bwMode="auto">
            <a:xfrm>
              <a:off x="18119511" y="8168617"/>
              <a:ext cx="115892" cy="279435"/>
            </a:xfrm>
            <a:custGeom>
              <a:avLst/>
              <a:gdLst>
                <a:gd name="T0" fmla="*/ 199 w 200"/>
                <a:gd name="T1" fmla="*/ 472 h 473"/>
                <a:gd name="T2" fmla="*/ 0 w 200"/>
                <a:gd name="T3" fmla="*/ 472 h 473"/>
                <a:gd name="T4" fmla="*/ 0 w 200"/>
                <a:gd name="T5" fmla="*/ 0 h 473"/>
                <a:gd name="T6" fmla="*/ 199 w 200"/>
                <a:gd name="T7" fmla="*/ 0 h 473"/>
                <a:gd name="T8" fmla="*/ 199 w 200"/>
                <a:gd name="T9" fmla="*/ 472 h 473"/>
              </a:gdLst>
              <a:ahLst/>
              <a:cxnLst>
                <a:cxn ang="0">
                  <a:pos x="T0" y="T1"/>
                </a:cxn>
                <a:cxn ang="0">
                  <a:pos x="T2" y="T3"/>
                </a:cxn>
                <a:cxn ang="0">
                  <a:pos x="T4" y="T5"/>
                </a:cxn>
                <a:cxn ang="0">
                  <a:pos x="T6" y="T7"/>
                </a:cxn>
                <a:cxn ang="0">
                  <a:pos x="T8" y="T9"/>
                </a:cxn>
              </a:cxnLst>
              <a:rect l="0" t="0" r="r" b="b"/>
              <a:pathLst>
                <a:path w="200" h="473">
                  <a:moveTo>
                    <a:pt x="199" y="472"/>
                  </a:moveTo>
                  <a:lnTo>
                    <a:pt x="0" y="472"/>
                  </a:lnTo>
                  <a:lnTo>
                    <a:pt x="0" y="0"/>
                  </a:lnTo>
                  <a:lnTo>
                    <a:pt x="199" y="0"/>
                  </a:lnTo>
                  <a:lnTo>
                    <a:pt x="199" y="472"/>
                  </a:lnTo>
                </a:path>
              </a:pathLst>
            </a:custGeom>
            <a:solidFill>
              <a:schemeClr val="bg1">
                <a:lumMod val="50000"/>
              </a:schemeClr>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73" name="Freeform 82">
              <a:extLst>
                <a:ext uri="{FF2B5EF4-FFF2-40B4-BE49-F238E27FC236}">
                  <a16:creationId xmlns:a16="http://schemas.microsoft.com/office/drawing/2014/main" id="{38DA9341-4177-0846-BAE1-66CFA8FC7673}"/>
                </a:ext>
              </a:extLst>
            </p:cNvPr>
            <p:cNvSpPr>
              <a:spLocks noChangeArrowheads="1"/>
            </p:cNvSpPr>
            <p:nvPr/>
          </p:nvSpPr>
          <p:spPr bwMode="auto">
            <a:xfrm>
              <a:off x="18298905" y="8168617"/>
              <a:ext cx="117479" cy="279435"/>
            </a:xfrm>
            <a:custGeom>
              <a:avLst/>
              <a:gdLst>
                <a:gd name="T0" fmla="*/ 199 w 200"/>
                <a:gd name="T1" fmla="*/ 472 h 473"/>
                <a:gd name="T2" fmla="*/ 0 w 200"/>
                <a:gd name="T3" fmla="*/ 472 h 473"/>
                <a:gd name="T4" fmla="*/ 0 w 200"/>
                <a:gd name="T5" fmla="*/ 0 h 473"/>
                <a:gd name="T6" fmla="*/ 199 w 200"/>
                <a:gd name="T7" fmla="*/ 0 h 473"/>
                <a:gd name="T8" fmla="*/ 199 w 200"/>
                <a:gd name="T9" fmla="*/ 472 h 473"/>
              </a:gdLst>
              <a:ahLst/>
              <a:cxnLst>
                <a:cxn ang="0">
                  <a:pos x="T0" y="T1"/>
                </a:cxn>
                <a:cxn ang="0">
                  <a:pos x="T2" y="T3"/>
                </a:cxn>
                <a:cxn ang="0">
                  <a:pos x="T4" y="T5"/>
                </a:cxn>
                <a:cxn ang="0">
                  <a:pos x="T6" y="T7"/>
                </a:cxn>
                <a:cxn ang="0">
                  <a:pos x="T8" y="T9"/>
                </a:cxn>
              </a:cxnLst>
              <a:rect l="0" t="0" r="r" b="b"/>
              <a:pathLst>
                <a:path w="200" h="473">
                  <a:moveTo>
                    <a:pt x="199" y="472"/>
                  </a:moveTo>
                  <a:lnTo>
                    <a:pt x="0" y="472"/>
                  </a:lnTo>
                  <a:lnTo>
                    <a:pt x="0" y="0"/>
                  </a:lnTo>
                  <a:lnTo>
                    <a:pt x="199" y="0"/>
                  </a:lnTo>
                  <a:lnTo>
                    <a:pt x="199" y="472"/>
                  </a:lnTo>
                </a:path>
              </a:pathLst>
            </a:custGeom>
            <a:solidFill>
              <a:schemeClr val="bg1">
                <a:lumMod val="50000"/>
              </a:schemeClr>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74" name="Freeform 83">
              <a:extLst>
                <a:ext uri="{FF2B5EF4-FFF2-40B4-BE49-F238E27FC236}">
                  <a16:creationId xmlns:a16="http://schemas.microsoft.com/office/drawing/2014/main" id="{E5226ED7-158C-C742-9B15-1500496C6C43}"/>
                </a:ext>
              </a:extLst>
            </p:cNvPr>
            <p:cNvSpPr>
              <a:spLocks noChangeArrowheads="1"/>
            </p:cNvSpPr>
            <p:nvPr/>
          </p:nvSpPr>
          <p:spPr bwMode="auto">
            <a:xfrm>
              <a:off x="17578157" y="8525849"/>
              <a:ext cx="115891" cy="277848"/>
            </a:xfrm>
            <a:custGeom>
              <a:avLst/>
              <a:gdLst>
                <a:gd name="T0" fmla="*/ 199 w 200"/>
                <a:gd name="T1" fmla="*/ 471 h 472"/>
                <a:gd name="T2" fmla="*/ 0 w 200"/>
                <a:gd name="T3" fmla="*/ 471 h 472"/>
                <a:gd name="T4" fmla="*/ 0 w 200"/>
                <a:gd name="T5" fmla="*/ 0 h 472"/>
                <a:gd name="T6" fmla="*/ 199 w 200"/>
                <a:gd name="T7" fmla="*/ 0 h 472"/>
                <a:gd name="T8" fmla="*/ 199 w 200"/>
                <a:gd name="T9" fmla="*/ 471 h 472"/>
              </a:gdLst>
              <a:ahLst/>
              <a:cxnLst>
                <a:cxn ang="0">
                  <a:pos x="T0" y="T1"/>
                </a:cxn>
                <a:cxn ang="0">
                  <a:pos x="T2" y="T3"/>
                </a:cxn>
                <a:cxn ang="0">
                  <a:pos x="T4" y="T5"/>
                </a:cxn>
                <a:cxn ang="0">
                  <a:pos x="T6" y="T7"/>
                </a:cxn>
                <a:cxn ang="0">
                  <a:pos x="T8" y="T9"/>
                </a:cxn>
              </a:cxnLst>
              <a:rect l="0" t="0" r="r" b="b"/>
              <a:pathLst>
                <a:path w="200" h="472">
                  <a:moveTo>
                    <a:pt x="199" y="471"/>
                  </a:moveTo>
                  <a:lnTo>
                    <a:pt x="0" y="471"/>
                  </a:lnTo>
                  <a:lnTo>
                    <a:pt x="0" y="0"/>
                  </a:lnTo>
                  <a:lnTo>
                    <a:pt x="199" y="0"/>
                  </a:lnTo>
                  <a:lnTo>
                    <a:pt x="199" y="471"/>
                  </a:lnTo>
                </a:path>
              </a:pathLst>
            </a:custGeom>
            <a:solidFill>
              <a:schemeClr val="bg1">
                <a:lumMod val="50000"/>
              </a:schemeClr>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75" name="Freeform 84">
              <a:extLst>
                <a:ext uri="{FF2B5EF4-FFF2-40B4-BE49-F238E27FC236}">
                  <a16:creationId xmlns:a16="http://schemas.microsoft.com/office/drawing/2014/main" id="{A11601DA-7655-2645-8C88-E0599028D86D}"/>
                </a:ext>
              </a:extLst>
            </p:cNvPr>
            <p:cNvSpPr>
              <a:spLocks noChangeArrowheads="1"/>
            </p:cNvSpPr>
            <p:nvPr/>
          </p:nvSpPr>
          <p:spPr bwMode="auto">
            <a:xfrm>
              <a:off x="17757550" y="8525849"/>
              <a:ext cx="117479" cy="277848"/>
            </a:xfrm>
            <a:custGeom>
              <a:avLst/>
              <a:gdLst>
                <a:gd name="T0" fmla="*/ 199 w 200"/>
                <a:gd name="T1" fmla="*/ 471 h 472"/>
                <a:gd name="T2" fmla="*/ 0 w 200"/>
                <a:gd name="T3" fmla="*/ 471 h 472"/>
                <a:gd name="T4" fmla="*/ 0 w 200"/>
                <a:gd name="T5" fmla="*/ 0 h 472"/>
                <a:gd name="T6" fmla="*/ 199 w 200"/>
                <a:gd name="T7" fmla="*/ 0 h 472"/>
                <a:gd name="T8" fmla="*/ 199 w 200"/>
                <a:gd name="T9" fmla="*/ 471 h 472"/>
              </a:gdLst>
              <a:ahLst/>
              <a:cxnLst>
                <a:cxn ang="0">
                  <a:pos x="T0" y="T1"/>
                </a:cxn>
                <a:cxn ang="0">
                  <a:pos x="T2" y="T3"/>
                </a:cxn>
                <a:cxn ang="0">
                  <a:pos x="T4" y="T5"/>
                </a:cxn>
                <a:cxn ang="0">
                  <a:pos x="T6" y="T7"/>
                </a:cxn>
                <a:cxn ang="0">
                  <a:pos x="T8" y="T9"/>
                </a:cxn>
              </a:cxnLst>
              <a:rect l="0" t="0" r="r" b="b"/>
              <a:pathLst>
                <a:path w="200" h="472">
                  <a:moveTo>
                    <a:pt x="199" y="471"/>
                  </a:moveTo>
                  <a:lnTo>
                    <a:pt x="0" y="471"/>
                  </a:lnTo>
                  <a:lnTo>
                    <a:pt x="0" y="0"/>
                  </a:lnTo>
                  <a:lnTo>
                    <a:pt x="199" y="0"/>
                  </a:lnTo>
                  <a:lnTo>
                    <a:pt x="199" y="471"/>
                  </a:lnTo>
                </a:path>
              </a:pathLst>
            </a:custGeom>
            <a:solidFill>
              <a:schemeClr val="bg1">
                <a:lumMod val="50000"/>
              </a:schemeClr>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76" name="Freeform 85">
              <a:extLst>
                <a:ext uri="{FF2B5EF4-FFF2-40B4-BE49-F238E27FC236}">
                  <a16:creationId xmlns:a16="http://schemas.microsoft.com/office/drawing/2014/main" id="{5BEEE389-59A5-9C46-ACC0-A6D2A2EA627A}"/>
                </a:ext>
              </a:extLst>
            </p:cNvPr>
            <p:cNvSpPr>
              <a:spLocks noChangeArrowheads="1"/>
            </p:cNvSpPr>
            <p:nvPr/>
          </p:nvSpPr>
          <p:spPr bwMode="auto">
            <a:xfrm>
              <a:off x="17940119" y="8525849"/>
              <a:ext cx="115891" cy="277848"/>
            </a:xfrm>
            <a:custGeom>
              <a:avLst/>
              <a:gdLst>
                <a:gd name="T0" fmla="*/ 199 w 200"/>
                <a:gd name="T1" fmla="*/ 471 h 472"/>
                <a:gd name="T2" fmla="*/ 0 w 200"/>
                <a:gd name="T3" fmla="*/ 471 h 472"/>
                <a:gd name="T4" fmla="*/ 0 w 200"/>
                <a:gd name="T5" fmla="*/ 0 h 472"/>
                <a:gd name="T6" fmla="*/ 199 w 200"/>
                <a:gd name="T7" fmla="*/ 0 h 472"/>
                <a:gd name="T8" fmla="*/ 199 w 200"/>
                <a:gd name="T9" fmla="*/ 471 h 472"/>
              </a:gdLst>
              <a:ahLst/>
              <a:cxnLst>
                <a:cxn ang="0">
                  <a:pos x="T0" y="T1"/>
                </a:cxn>
                <a:cxn ang="0">
                  <a:pos x="T2" y="T3"/>
                </a:cxn>
                <a:cxn ang="0">
                  <a:pos x="T4" y="T5"/>
                </a:cxn>
                <a:cxn ang="0">
                  <a:pos x="T6" y="T7"/>
                </a:cxn>
                <a:cxn ang="0">
                  <a:pos x="T8" y="T9"/>
                </a:cxn>
              </a:cxnLst>
              <a:rect l="0" t="0" r="r" b="b"/>
              <a:pathLst>
                <a:path w="200" h="472">
                  <a:moveTo>
                    <a:pt x="199" y="471"/>
                  </a:moveTo>
                  <a:lnTo>
                    <a:pt x="0" y="471"/>
                  </a:lnTo>
                  <a:lnTo>
                    <a:pt x="0" y="0"/>
                  </a:lnTo>
                  <a:lnTo>
                    <a:pt x="199" y="0"/>
                  </a:lnTo>
                  <a:lnTo>
                    <a:pt x="199" y="471"/>
                  </a:lnTo>
                </a:path>
              </a:pathLst>
            </a:custGeom>
            <a:solidFill>
              <a:schemeClr val="bg1">
                <a:lumMod val="50000"/>
              </a:schemeClr>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77" name="Freeform 86">
              <a:extLst>
                <a:ext uri="{FF2B5EF4-FFF2-40B4-BE49-F238E27FC236}">
                  <a16:creationId xmlns:a16="http://schemas.microsoft.com/office/drawing/2014/main" id="{CE22E6EC-84FC-DE44-8F19-CE01F88BD4C4}"/>
                </a:ext>
              </a:extLst>
            </p:cNvPr>
            <p:cNvSpPr>
              <a:spLocks noChangeArrowheads="1"/>
            </p:cNvSpPr>
            <p:nvPr/>
          </p:nvSpPr>
          <p:spPr bwMode="auto">
            <a:xfrm>
              <a:off x="18119511" y="8525849"/>
              <a:ext cx="115892" cy="277848"/>
            </a:xfrm>
            <a:custGeom>
              <a:avLst/>
              <a:gdLst>
                <a:gd name="T0" fmla="*/ 199 w 200"/>
                <a:gd name="T1" fmla="*/ 471 h 472"/>
                <a:gd name="T2" fmla="*/ 0 w 200"/>
                <a:gd name="T3" fmla="*/ 471 h 472"/>
                <a:gd name="T4" fmla="*/ 0 w 200"/>
                <a:gd name="T5" fmla="*/ 0 h 472"/>
                <a:gd name="T6" fmla="*/ 199 w 200"/>
                <a:gd name="T7" fmla="*/ 0 h 472"/>
                <a:gd name="T8" fmla="*/ 199 w 200"/>
                <a:gd name="T9" fmla="*/ 471 h 472"/>
              </a:gdLst>
              <a:ahLst/>
              <a:cxnLst>
                <a:cxn ang="0">
                  <a:pos x="T0" y="T1"/>
                </a:cxn>
                <a:cxn ang="0">
                  <a:pos x="T2" y="T3"/>
                </a:cxn>
                <a:cxn ang="0">
                  <a:pos x="T4" y="T5"/>
                </a:cxn>
                <a:cxn ang="0">
                  <a:pos x="T6" y="T7"/>
                </a:cxn>
                <a:cxn ang="0">
                  <a:pos x="T8" y="T9"/>
                </a:cxn>
              </a:cxnLst>
              <a:rect l="0" t="0" r="r" b="b"/>
              <a:pathLst>
                <a:path w="200" h="472">
                  <a:moveTo>
                    <a:pt x="199" y="471"/>
                  </a:moveTo>
                  <a:lnTo>
                    <a:pt x="0" y="471"/>
                  </a:lnTo>
                  <a:lnTo>
                    <a:pt x="0" y="0"/>
                  </a:lnTo>
                  <a:lnTo>
                    <a:pt x="199" y="0"/>
                  </a:lnTo>
                  <a:lnTo>
                    <a:pt x="199" y="471"/>
                  </a:lnTo>
                </a:path>
              </a:pathLst>
            </a:custGeom>
            <a:solidFill>
              <a:schemeClr val="bg1">
                <a:lumMod val="50000"/>
              </a:schemeClr>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78" name="Freeform 87">
              <a:extLst>
                <a:ext uri="{FF2B5EF4-FFF2-40B4-BE49-F238E27FC236}">
                  <a16:creationId xmlns:a16="http://schemas.microsoft.com/office/drawing/2014/main" id="{BBEFFCE0-3D45-624D-8397-471B6F8C429E}"/>
                </a:ext>
              </a:extLst>
            </p:cNvPr>
            <p:cNvSpPr>
              <a:spLocks noChangeArrowheads="1"/>
            </p:cNvSpPr>
            <p:nvPr/>
          </p:nvSpPr>
          <p:spPr bwMode="auto">
            <a:xfrm>
              <a:off x="18298905" y="8525849"/>
              <a:ext cx="117479" cy="277848"/>
            </a:xfrm>
            <a:custGeom>
              <a:avLst/>
              <a:gdLst>
                <a:gd name="T0" fmla="*/ 199 w 200"/>
                <a:gd name="T1" fmla="*/ 471 h 472"/>
                <a:gd name="T2" fmla="*/ 0 w 200"/>
                <a:gd name="T3" fmla="*/ 471 h 472"/>
                <a:gd name="T4" fmla="*/ 0 w 200"/>
                <a:gd name="T5" fmla="*/ 0 h 472"/>
                <a:gd name="T6" fmla="*/ 199 w 200"/>
                <a:gd name="T7" fmla="*/ 0 h 472"/>
                <a:gd name="T8" fmla="*/ 199 w 200"/>
                <a:gd name="T9" fmla="*/ 471 h 472"/>
              </a:gdLst>
              <a:ahLst/>
              <a:cxnLst>
                <a:cxn ang="0">
                  <a:pos x="T0" y="T1"/>
                </a:cxn>
                <a:cxn ang="0">
                  <a:pos x="T2" y="T3"/>
                </a:cxn>
                <a:cxn ang="0">
                  <a:pos x="T4" y="T5"/>
                </a:cxn>
                <a:cxn ang="0">
                  <a:pos x="T6" y="T7"/>
                </a:cxn>
                <a:cxn ang="0">
                  <a:pos x="T8" y="T9"/>
                </a:cxn>
              </a:cxnLst>
              <a:rect l="0" t="0" r="r" b="b"/>
              <a:pathLst>
                <a:path w="200" h="472">
                  <a:moveTo>
                    <a:pt x="199" y="471"/>
                  </a:moveTo>
                  <a:lnTo>
                    <a:pt x="0" y="471"/>
                  </a:lnTo>
                  <a:lnTo>
                    <a:pt x="0" y="0"/>
                  </a:lnTo>
                  <a:lnTo>
                    <a:pt x="199" y="0"/>
                  </a:lnTo>
                  <a:lnTo>
                    <a:pt x="199" y="471"/>
                  </a:lnTo>
                </a:path>
              </a:pathLst>
            </a:custGeom>
            <a:solidFill>
              <a:schemeClr val="bg1">
                <a:lumMod val="50000"/>
              </a:schemeClr>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5449" name="Freeform 88">
              <a:extLst>
                <a:ext uri="{FF2B5EF4-FFF2-40B4-BE49-F238E27FC236}">
                  <a16:creationId xmlns:a16="http://schemas.microsoft.com/office/drawing/2014/main" id="{193E34C5-44C6-614E-A769-B960AC35D996}"/>
                </a:ext>
              </a:extLst>
            </p:cNvPr>
            <p:cNvSpPr>
              <a:spLocks noChangeArrowheads="1"/>
            </p:cNvSpPr>
            <p:nvPr/>
          </p:nvSpPr>
          <p:spPr bwMode="auto">
            <a:xfrm>
              <a:off x="17577735" y="8877159"/>
              <a:ext cx="117098" cy="278434"/>
            </a:xfrm>
            <a:custGeom>
              <a:avLst/>
              <a:gdLst>
                <a:gd name="T0" fmla="*/ 68217196 w 200"/>
                <a:gd name="T1" fmla="*/ 163554957 h 473"/>
                <a:gd name="T2" fmla="*/ 0 w 200"/>
                <a:gd name="T3" fmla="*/ 163554957 h 473"/>
                <a:gd name="T4" fmla="*/ 0 w 200"/>
                <a:gd name="T5" fmla="*/ 0 h 473"/>
                <a:gd name="T6" fmla="*/ 68217196 w 200"/>
                <a:gd name="T7" fmla="*/ 0 h 473"/>
                <a:gd name="T8" fmla="*/ 68217196 w 200"/>
                <a:gd name="T9" fmla="*/ 163554957 h 47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0" h="473">
                  <a:moveTo>
                    <a:pt x="199" y="472"/>
                  </a:moveTo>
                  <a:lnTo>
                    <a:pt x="0" y="472"/>
                  </a:lnTo>
                  <a:lnTo>
                    <a:pt x="0" y="0"/>
                  </a:lnTo>
                  <a:lnTo>
                    <a:pt x="199" y="0"/>
                  </a:lnTo>
                  <a:lnTo>
                    <a:pt x="199" y="472"/>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50" name="Freeform 89">
              <a:extLst>
                <a:ext uri="{FF2B5EF4-FFF2-40B4-BE49-F238E27FC236}">
                  <a16:creationId xmlns:a16="http://schemas.microsoft.com/office/drawing/2014/main" id="{42F87064-3A7D-7A48-A27C-98390E6D0677}"/>
                </a:ext>
              </a:extLst>
            </p:cNvPr>
            <p:cNvSpPr>
              <a:spLocks noChangeArrowheads="1"/>
            </p:cNvSpPr>
            <p:nvPr/>
          </p:nvSpPr>
          <p:spPr bwMode="auto">
            <a:xfrm>
              <a:off x="17757286" y="8877159"/>
              <a:ext cx="117100" cy="278434"/>
            </a:xfrm>
            <a:custGeom>
              <a:avLst/>
              <a:gdLst>
                <a:gd name="T0" fmla="*/ 68219533 w 200"/>
                <a:gd name="T1" fmla="*/ 163554957 h 473"/>
                <a:gd name="T2" fmla="*/ 0 w 200"/>
                <a:gd name="T3" fmla="*/ 163554957 h 473"/>
                <a:gd name="T4" fmla="*/ 0 w 200"/>
                <a:gd name="T5" fmla="*/ 0 h 473"/>
                <a:gd name="T6" fmla="*/ 68219533 w 200"/>
                <a:gd name="T7" fmla="*/ 0 h 473"/>
                <a:gd name="T8" fmla="*/ 68219533 w 200"/>
                <a:gd name="T9" fmla="*/ 163554957 h 47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0" h="473">
                  <a:moveTo>
                    <a:pt x="199" y="472"/>
                  </a:moveTo>
                  <a:lnTo>
                    <a:pt x="0" y="472"/>
                  </a:lnTo>
                  <a:lnTo>
                    <a:pt x="0" y="0"/>
                  </a:lnTo>
                  <a:lnTo>
                    <a:pt x="199" y="0"/>
                  </a:lnTo>
                  <a:lnTo>
                    <a:pt x="199" y="472"/>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51" name="Freeform 90">
              <a:extLst>
                <a:ext uri="{FF2B5EF4-FFF2-40B4-BE49-F238E27FC236}">
                  <a16:creationId xmlns:a16="http://schemas.microsoft.com/office/drawing/2014/main" id="{CB1B32CD-0066-424D-8798-0586AE2D6F23}"/>
                </a:ext>
              </a:extLst>
            </p:cNvPr>
            <p:cNvSpPr>
              <a:spLocks noChangeArrowheads="1"/>
            </p:cNvSpPr>
            <p:nvPr/>
          </p:nvSpPr>
          <p:spPr bwMode="auto">
            <a:xfrm>
              <a:off x="17939439" y="8877159"/>
              <a:ext cx="117100" cy="278434"/>
            </a:xfrm>
            <a:custGeom>
              <a:avLst/>
              <a:gdLst>
                <a:gd name="T0" fmla="*/ 68219533 w 200"/>
                <a:gd name="T1" fmla="*/ 163554957 h 473"/>
                <a:gd name="T2" fmla="*/ 0 w 200"/>
                <a:gd name="T3" fmla="*/ 163554957 h 473"/>
                <a:gd name="T4" fmla="*/ 0 w 200"/>
                <a:gd name="T5" fmla="*/ 0 h 473"/>
                <a:gd name="T6" fmla="*/ 68219533 w 200"/>
                <a:gd name="T7" fmla="*/ 0 h 473"/>
                <a:gd name="T8" fmla="*/ 68219533 w 200"/>
                <a:gd name="T9" fmla="*/ 163554957 h 47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0" h="473">
                  <a:moveTo>
                    <a:pt x="199" y="472"/>
                  </a:moveTo>
                  <a:lnTo>
                    <a:pt x="0" y="472"/>
                  </a:lnTo>
                  <a:lnTo>
                    <a:pt x="0" y="0"/>
                  </a:lnTo>
                  <a:lnTo>
                    <a:pt x="199" y="0"/>
                  </a:lnTo>
                  <a:lnTo>
                    <a:pt x="199" y="472"/>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52" name="Freeform 91">
              <a:extLst>
                <a:ext uri="{FF2B5EF4-FFF2-40B4-BE49-F238E27FC236}">
                  <a16:creationId xmlns:a16="http://schemas.microsoft.com/office/drawing/2014/main" id="{97F163B4-0C61-6243-AB83-E19D03AD733B}"/>
                </a:ext>
              </a:extLst>
            </p:cNvPr>
            <p:cNvSpPr>
              <a:spLocks noChangeArrowheads="1"/>
            </p:cNvSpPr>
            <p:nvPr/>
          </p:nvSpPr>
          <p:spPr bwMode="auto">
            <a:xfrm>
              <a:off x="18118992" y="8877159"/>
              <a:ext cx="117098" cy="278434"/>
            </a:xfrm>
            <a:custGeom>
              <a:avLst/>
              <a:gdLst>
                <a:gd name="T0" fmla="*/ 68217196 w 200"/>
                <a:gd name="T1" fmla="*/ 163554957 h 473"/>
                <a:gd name="T2" fmla="*/ 0 w 200"/>
                <a:gd name="T3" fmla="*/ 163554957 h 473"/>
                <a:gd name="T4" fmla="*/ 0 w 200"/>
                <a:gd name="T5" fmla="*/ 0 h 473"/>
                <a:gd name="T6" fmla="*/ 68217196 w 200"/>
                <a:gd name="T7" fmla="*/ 0 h 473"/>
                <a:gd name="T8" fmla="*/ 68217196 w 200"/>
                <a:gd name="T9" fmla="*/ 163554957 h 47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0" h="473">
                  <a:moveTo>
                    <a:pt x="199" y="472"/>
                  </a:moveTo>
                  <a:lnTo>
                    <a:pt x="0" y="472"/>
                  </a:lnTo>
                  <a:lnTo>
                    <a:pt x="0" y="0"/>
                  </a:lnTo>
                  <a:lnTo>
                    <a:pt x="199" y="0"/>
                  </a:lnTo>
                  <a:lnTo>
                    <a:pt x="199" y="472"/>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53" name="Freeform 92">
              <a:extLst>
                <a:ext uri="{FF2B5EF4-FFF2-40B4-BE49-F238E27FC236}">
                  <a16:creationId xmlns:a16="http://schemas.microsoft.com/office/drawing/2014/main" id="{67B87903-F3A2-A04B-98BE-6752C27FD60F}"/>
                </a:ext>
              </a:extLst>
            </p:cNvPr>
            <p:cNvSpPr>
              <a:spLocks noChangeArrowheads="1"/>
            </p:cNvSpPr>
            <p:nvPr/>
          </p:nvSpPr>
          <p:spPr bwMode="auto">
            <a:xfrm>
              <a:off x="18298542" y="8877159"/>
              <a:ext cx="117100" cy="278434"/>
            </a:xfrm>
            <a:custGeom>
              <a:avLst/>
              <a:gdLst>
                <a:gd name="T0" fmla="*/ 68219533 w 200"/>
                <a:gd name="T1" fmla="*/ 163554957 h 473"/>
                <a:gd name="T2" fmla="*/ 0 w 200"/>
                <a:gd name="T3" fmla="*/ 163554957 h 473"/>
                <a:gd name="T4" fmla="*/ 0 w 200"/>
                <a:gd name="T5" fmla="*/ 0 h 473"/>
                <a:gd name="T6" fmla="*/ 68219533 w 200"/>
                <a:gd name="T7" fmla="*/ 0 h 473"/>
                <a:gd name="T8" fmla="*/ 68219533 w 200"/>
                <a:gd name="T9" fmla="*/ 163554957 h 47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0" h="473">
                  <a:moveTo>
                    <a:pt x="199" y="472"/>
                  </a:moveTo>
                  <a:lnTo>
                    <a:pt x="0" y="472"/>
                  </a:lnTo>
                  <a:lnTo>
                    <a:pt x="0" y="0"/>
                  </a:lnTo>
                  <a:lnTo>
                    <a:pt x="199" y="0"/>
                  </a:lnTo>
                  <a:lnTo>
                    <a:pt x="199" y="472"/>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54" name="Freeform 93">
              <a:extLst>
                <a:ext uri="{FF2B5EF4-FFF2-40B4-BE49-F238E27FC236}">
                  <a16:creationId xmlns:a16="http://schemas.microsoft.com/office/drawing/2014/main" id="{8532CCAC-6FB3-A846-98CC-BB2F07FE0F83}"/>
                </a:ext>
              </a:extLst>
            </p:cNvPr>
            <p:cNvSpPr>
              <a:spLocks noChangeArrowheads="1"/>
            </p:cNvSpPr>
            <p:nvPr/>
          </p:nvSpPr>
          <p:spPr bwMode="auto">
            <a:xfrm>
              <a:off x="17577735" y="9233659"/>
              <a:ext cx="117098" cy="275833"/>
            </a:xfrm>
            <a:custGeom>
              <a:avLst/>
              <a:gdLst>
                <a:gd name="T0" fmla="*/ 68217196 w 200"/>
                <a:gd name="T1" fmla="*/ 162919637 h 466"/>
                <a:gd name="T2" fmla="*/ 0 w 200"/>
                <a:gd name="T3" fmla="*/ 162919637 h 466"/>
                <a:gd name="T4" fmla="*/ 0 w 200"/>
                <a:gd name="T5" fmla="*/ 0 h 466"/>
                <a:gd name="T6" fmla="*/ 68217196 w 200"/>
                <a:gd name="T7" fmla="*/ 0 h 466"/>
                <a:gd name="T8" fmla="*/ 68217196 w 200"/>
                <a:gd name="T9" fmla="*/ 162919637 h 4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0" h="466">
                  <a:moveTo>
                    <a:pt x="199" y="465"/>
                  </a:moveTo>
                  <a:lnTo>
                    <a:pt x="0" y="465"/>
                  </a:lnTo>
                  <a:lnTo>
                    <a:pt x="0" y="0"/>
                  </a:lnTo>
                  <a:lnTo>
                    <a:pt x="199" y="0"/>
                  </a:lnTo>
                  <a:lnTo>
                    <a:pt x="199" y="465"/>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55" name="Freeform 94">
              <a:extLst>
                <a:ext uri="{FF2B5EF4-FFF2-40B4-BE49-F238E27FC236}">
                  <a16:creationId xmlns:a16="http://schemas.microsoft.com/office/drawing/2014/main" id="{BDDB4F8F-C074-A24D-9355-E8D31842D190}"/>
                </a:ext>
              </a:extLst>
            </p:cNvPr>
            <p:cNvSpPr>
              <a:spLocks noChangeArrowheads="1"/>
            </p:cNvSpPr>
            <p:nvPr/>
          </p:nvSpPr>
          <p:spPr bwMode="auto">
            <a:xfrm>
              <a:off x="17757286" y="9233659"/>
              <a:ext cx="117100" cy="275833"/>
            </a:xfrm>
            <a:custGeom>
              <a:avLst/>
              <a:gdLst>
                <a:gd name="T0" fmla="*/ 68219533 w 200"/>
                <a:gd name="T1" fmla="*/ 162919637 h 466"/>
                <a:gd name="T2" fmla="*/ 0 w 200"/>
                <a:gd name="T3" fmla="*/ 162919637 h 466"/>
                <a:gd name="T4" fmla="*/ 0 w 200"/>
                <a:gd name="T5" fmla="*/ 0 h 466"/>
                <a:gd name="T6" fmla="*/ 68219533 w 200"/>
                <a:gd name="T7" fmla="*/ 0 h 466"/>
                <a:gd name="T8" fmla="*/ 68219533 w 200"/>
                <a:gd name="T9" fmla="*/ 162919637 h 4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0" h="466">
                  <a:moveTo>
                    <a:pt x="199" y="465"/>
                  </a:moveTo>
                  <a:lnTo>
                    <a:pt x="0" y="465"/>
                  </a:lnTo>
                  <a:lnTo>
                    <a:pt x="0" y="0"/>
                  </a:lnTo>
                  <a:lnTo>
                    <a:pt x="199" y="0"/>
                  </a:lnTo>
                  <a:lnTo>
                    <a:pt x="199" y="465"/>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56" name="Freeform 95">
              <a:extLst>
                <a:ext uri="{FF2B5EF4-FFF2-40B4-BE49-F238E27FC236}">
                  <a16:creationId xmlns:a16="http://schemas.microsoft.com/office/drawing/2014/main" id="{B599CA96-BABC-7D47-BDAB-736D05B24127}"/>
                </a:ext>
              </a:extLst>
            </p:cNvPr>
            <p:cNvSpPr>
              <a:spLocks noChangeArrowheads="1"/>
            </p:cNvSpPr>
            <p:nvPr/>
          </p:nvSpPr>
          <p:spPr bwMode="auto">
            <a:xfrm>
              <a:off x="17939439" y="9233659"/>
              <a:ext cx="117100" cy="275833"/>
            </a:xfrm>
            <a:custGeom>
              <a:avLst/>
              <a:gdLst>
                <a:gd name="T0" fmla="*/ 68219533 w 200"/>
                <a:gd name="T1" fmla="*/ 162919637 h 466"/>
                <a:gd name="T2" fmla="*/ 0 w 200"/>
                <a:gd name="T3" fmla="*/ 162919637 h 466"/>
                <a:gd name="T4" fmla="*/ 0 w 200"/>
                <a:gd name="T5" fmla="*/ 0 h 466"/>
                <a:gd name="T6" fmla="*/ 68219533 w 200"/>
                <a:gd name="T7" fmla="*/ 0 h 466"/>
                <a:gd name="T8" fmla="*/ 68219533 w 200"/>
                <a:gd name="T9" fmla="*/ 162919637 h 4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0" h="466">
                  <a:moveTo>
                    <a:pt x="199" y="465"/>
                  </a:moveTo>
                  <a:lnTo>
                    <a:pt x="0" y="465"/>
                  </a:lnTo>
                  <a:lnTo>
                    <a:pt x="0" y="0"/>
                  </a:lnTo>
                  <a:lnTo>
                    <a:pt x="199" y="0"/>
                  </a:lnTo>
                  <a:lnTo>
                    <a:pt x="199" y="465"/>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57" name="Freeform 96">
              <a:extLst>
                <a:ext uri="{FF2B5EF4-FFF2-40B4-BE49-F238E27FC236}">
                  <a16:creationId xmlns:a16="http://schemas.microsoft.com/office/drawing/2014/main" id="{8D848A69-4474-9846-B780-25416AC84906}"/>
                </a:ext>
              </a:extLst>
            </p:cNvPr>
            <p:cNvSpPr>
              <a:spLocks noChangeArrowheads="1"/>
            </p:cNvSpPr>
            <p:nvPr/>
          </p:nvSpPr>
          <p:spPr bwMode="auto">
            <a:xfrm>
              <a:off x="18118992" y="9233659"/>
              <a:ext cx="117098" cy="275833"/>
            </a:xfrm>
            <a:custGeom>
              <a:avLst/>
              <a:gdLst>
                <a:gd name="T0" fmla="*/ 68217196 w 200"/>
                <a:gd name="T1" fmla="*/ 162919637 h 466"/>
                <a:gd name="T2" fmla="*/ 0 w 200"/>
                <a:gd name="T3" fmla="*/ 162919637 h 466"/>
                <a:gd name="T4" fmla="*/ 0 w 200"/>
                <a:gd name="T5" fmla="*/ 0 h 466"/>
                <a:gd name="T6" fmla="*/ 68217196 w 200"/>
                <a:gd name="T7" fmla="*/ 0 h 466"/>
                <a:gd name="T8" fmla="*/ 68217196 w 200"/>
                <a:gd name="T9" fmla="*/ 162919637 h 4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0" h="466">
                  <a:moveTo>
                    <a:pt x="199" y="465"/>
                  </a:moveTo>
                  <a:lnTo>
                    <a:pt x="0" y="465"/>
                  </a:lnTo>
                  <a:lnTo>
                    <a:pt x="0" y="0"/>
                  </a:lnTo>
                  <a:lnTo>
                    <a:pt x="199" y="0"/>
                  </a:lnTo>
                  <a:lnTo>
                    <a:pt x="199" y="465"/>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58" name="Freeform 97">
              <a:extLst>
                <a:ext uri="{FF2B5EF4-FFF2-40B4-BE49-F238E27FC236}">
                  <a16:creationId xmlns:a16="http://schemas.microsoft.com/office/drawing/2014/main" id="{5201513E-CDBC-CD49-94E7-EF30B2E983CC}"/>
                </a:ext>
              </a:extLst>
            </p:cNvPr>
            <p:cNvSpPr>
              <a:spLocks noChangeArrowheads="1"/>
            </p:cNvSpPr>
            <p:nvPr/>
          </p:nvSpPr>
          <p:spPr bwMode="auto">
            <a:xfrm>
              <a:off x="18298542" y="9233659"/>
              <a:ext cx="117100" cy="275833"/>
            </a:xfrm>
            <a:custGeom>
              <a:avLst/>
              <a:gdLst>
                <a:gd name="T0" fmla="*/ 68219533 w 200"/>
                <a:gd name="T1" fmla="*/ 162919637 h 466"/>
                <a:gd name="T2" fmla="*/ 0 w 200"/>
                <a:gd name="T3" fmla="*/ 162919637 h 466"/>
                <a:gd name="T4" fmla="*/ 0 w 200"/>
                <a:gd name="T5" fmla="*/ 0 h 466"/>
                <a:gd name="T6" fmla="*/ 68219533 w 200"/>
                <a:gd name="T7" fmla="*/ 0 h 466"/>
                <a:gd name="T8" fmla="*/ 68219533 w 200"/>
                <a:gd name="T9" fmla="*/ 162919637 h 4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0" h="466">
                  <a:moveTo>
                    <a:pt x="199" y="465"/>
                  </a:moveTo>
                  <a:lnTo>
                    <a:pt x="0" y="465"/>
                  </a:lnTo>
                  <a:lnTo>
                    <a:pt x="0" y="0"/>
                  </a:lnTo>
                  <a:lnTo>
                    <a:pt x="199" y="0"/>
                  </a:lnTo>
                  <a:lnTo>
                    <a:pt x="199" y="465"/>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59" name="Freeform 98">
              <a:extLst>
                <a:ext uri="{FF2B5EF4-FFF2-40B4-BE49-F238E27FC236}">
                  <a16:creationId xmlns:a16="http://schemas.microsoft.com/office/drawing/2014/main" id="{CE6F6F5F-2DCF-B243-A359-C794D28B8C33}"/>
                </a:ext>
              </a:extLst>
            </p:cNvPr>
            <p:cNvSpPr>
              <a:spLocks noChangeArrowheads="1"/>
            </p:cNvSpPr>
            <p:nvPr/>
          </p:nvSpPr>
          <p:spPr bwMode="auto">
            <a:xfrm>
              <a:off x="17577735" y="9587557"/>
              <a:ext cx="117098" cy="278436"/>
            </a:xfrm>
            <a:custGeom>
              <a:avLst/>
              <a:gdLst>
                <a:gd name="T0" fmla="*/ 68217196 w 200"/>
                <a:gd name="T1" fmla="*/ 163903239 h 472"/>
                <a:gd name="T2" fmla="*/ 0 w 200"/>
                <a:gd name="T3" fmla="*/ 163903239 h 472"/>
                <a:gd name="T4" fmla="*/ 0 w 200"/>
                <a:gd name="T5" fmla="*/ 0 h 472"/>
                <a:gd name="T6" fmla="*/ 68217196 w 200"/>
                <a:gd name="T7" fmla="*/ 0 h 472"/>
                <a:gd name="T8" fmla="*/ 68217196 w 200"/>
                <a:gd name="T9" fmla="*/ 163903239 h 4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0" h="472">
                  <a:moveTo>
                    <a:pt x="199" y="471"/>
                  </a:moveTo>
                  <a:lnTo>
                    <a:pt x="0" y="471"/>
                  </a:lnTo>
                  <a:lnTo>
                    <a:pt x="0" y="0"/>
                  </a:lnTo>
                  <a:lnTo>
                    <a:pt x="199" y="0"/>
                  </a:lnTo>
                  <a:lnTo>
                    <a:pt x="199" y="471"/>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60" name="Freeform 99">
              <a:extLst>
                <a:ext uri="{FF2B5EF4-FFF2-40B4-BE49-F238E27FC236}">
                  <a16:creationId xmlns:a16="http://schemas.microsoft.com/office/drawing/2014/main" id="{DD3F1BEC-37F8-A643-8FEA-109A9D0D22D5}"/>
                </a:ext>
              </a:extLst>
            </p:cNvPr>
            <p:cNvSpPr>
              <a:spLocks noChangeArrowheads="1"/>
            </p:cNvSpPr>
            <p:nvPr/>
          </p:nvSpPr>
          <p:spPr bwMode="auto">
            <a:xfrm>
              <a:off x="17757286" y="9587557"/>
              <a:ext cx="117100" cy="278436"/>
            </a:xfrm>
            <a:custGeom>
              <a:avLst/>
              <a:gdLst>
                <a:gd name="T0" fmla="*/ 68219533 w 200"/>
                <a:gd name="T1" fmla="*/ 163903239 h 472"/>
                <a:gd name="T2" fmla="*/ 0 w 200"/>
                <a:gd name="T3" fmla="*/ 163903239 h 472"/>
                <a:gd name="T4" fmla="*/ 0 w 200"/>
                <a:gd name="T5" fmla="*/ 0 h 472"/>
                <a:gd name="T6" fmla="*/ 68219533 w 200"/>
                <a:gd name="T7" fmla="*/ 0 h 472"/>
                <a:gd name="T8" fmla="*/ 68219533 w 200"/>
                <a:gd name="T9" fmla="*/ 163903239 h 4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0" h="472">
                  <a:moveTo>
                    <a:pt x="199" y="471"/>
                  </a:moveTo>
                  <a:lnTo>
                    <a:pt x="0" y="471"/>
                  </a:lnTo>
                  <a:lnTo>
                    <a:pt x="0" y="0"/>
                  </a:lnTo>
                  <a:lnTo>
                    <a:pt x="199" y="0"/>
                  </a:lnTo>
                  <a:lnTo>
                    <a:pt x="199" y="471"/>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61" name="Freeform 100">
              <a:extLst>
                <a:ext uri="{FF2B5EF4-FFF2-40B4-BE49-F238E27FC236}">
                  <a16:creationId xmlns:a16="http://schemas.microsoft.com/office/drawing/2014/main" id="{8787A1A8-4F04-274D-A916-55FE392B771E}"/>
                </a:ext>
              </a:extLst>
            </p:cNvPr>
            <p:cNvSpPr>
              <a:spLocks noChangeArrowheads="1"/>
            </p:cNvSpPr>
            <p:nvPr/>
          </p:nvSpPr>
          <p:spPr bwMode="auto">
            <a:xfrm>
              <a:off x="17939439" y="9587557"/>
              <a:ext cx="117100" cy="278436"/>
            </a:xfrm>
            <a:custGeom>
              <a:avLst/>
              <a:gdLst>
                <a:gd name="T0" fmla="*/ 68219533 w 200"/>
                <a:gd name="T1" fmla="*/ 163903239 h 472"/>
                <a:gd name="T2" fmla="*/ 0 w 200"/>
                <a:gd name="T3" fmla="*/ 163903239 h 472"/>
                <a:gd name="T4" fmla="*/ 0 w 200"/>
                <a:gd name="T5" fmla="*/ 0 h 472"/>
                <a:gd name="T6" fmla="*/ 68219533 w 200"/>
                <a:gd name="T7" fmla="*/ 0 h 472"/>
                <a:gd name="T8" fmla="*/ 68219533 w 200"/>
                <a:gd name="T9" fmla="*/ 163903239 h 4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0" h="472">
                  <a:moveTo>
                    <a:pt x="199" y="471"/>
                  </a:moveTo>
                  <a:lnTo>
                    <a:pt x="0" y="471"/>
                  </a:lnTo>
                  <a:lnTo>
                    <a:pt x="0" y="0"/>
                  </a:lnTo>
                  <a:lnTo>
                    <a:pt x="199" y="0"/>
                  </a:lnTo>
                  <a:lnTo>
                    <a:pt x="199" y="471"/>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62" name="Freeform 101">
              <a:extLst>
                <a:ext uri="{FF2B5EF4-FFF2-40B4-BE49-F238E27FC236}">
                  <a16:creationId xmlns:a16="http://schemas.microsoft.com/office/drawing/2014/main" id="{8B210629-CB05-2E42-89B6-9C3F896783A3}"/>
                </a:ext>
              </a:extLst>
            </p:cNvPr>
            <p:cNvSpPr>
              <a:spLocks noChangeArrowheads="1"/>
            </p:cNvSpPr>
            <p:nvPr/>
          </p:nvSpPr>
          <p:spPr bwMode="auto">
            <a:xfrm>
              <a:off x="18118992" y="9587557"/>
              <a:ext cx="117098" cy="278436"/>
            </a:xfrm>
            <a:custGeom>
              <a:avLst/>
              <a:gdLst>
                <a:gd name="T0" fmla="*/ 68217196 w 200"/>
                <a:gd name="T1" fmla="*/ 163903239 h 472"/>
                <a:gd name="T2" fmla="*/ 0 w 200"/>
                <a:gd name="T3" fmla="*/ 163903239 h 472"/>
                <a:gd name="T4" fmla="*/ 0 w 200"/>
                <a:gd name="T5" fmla="*/ 0 h 472"/>
                <a:gd name="T6" fmla="*/ 68217196 w 200"/>
                <a:gd name="T7" fmla="*/ 0 h 472"/>
                <a:gd name="T8" fmla="*/ 68217196 w 200"/>
                <a:gd name="T9" fmla="*/ 163903239 h 4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0" h="472">
                  <a:moveTo>
                    <a:pt x="199" y="471"/>
                  </a:moveTo>
                  <a:lnTo>
                    <a:pt x="0" y="471"/>
                  </a:lnTo>
                  <a:lnTo>
                    <a:pt x="0" y="0"/>
                  </a:lnTo>
                  <a:lnTo>
                    <a:pt x="199" y="0"/>
                  </a:lnTo>
                  <a:lnTo>
                    <a:pt x="199" y="471"/>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63" name="Freeform 102">
              <a:extLst>
                <a:ext uri="{FF2B5EF4-FFF2-40B4-BE49-F238E27FC236}">
                  <a16:creationId xmlns:a16="http://schemas.microsoft.com/office/drawing/2014/main" id="{33B589B4-4FDD-CD46-BECB-FF876A836A11}"/>
                </a:ext>
              </a:extLst>
            </p:cNvPr>
            <p:cNvSpPr>
              <a:spLocks noChangeArrowheads="1"/>
            </p:cNvSpPr>
            <p:nvPr/>
          </p:nvSpPr>
          <p:spPr bwMode="auto">
            <a:xfrm>
              <a:off x="18298542" y="9587557"/>
              <a:ext cx="117100" cy="278436"/>
            </a:xfrm>
            <a:custGeom>
              <a:avLst/>
              <a:gdLst>
                <a:gd name="T0" fmla="*/ 68219533 w 200"/>
                <a:gd name="T1" fmla="*/ 163903239 h 472"/>
                <a:gd name="T2" fmla="*/ 0 w 200"/>
                <a:gd name="T3" fmla="*/ 163903239 h 472"/>
                <a:gd name="T4" fmla="*/ 0 w 200"/>
                <a:gd name="T5" fmla="*/ 0 h 472"/>
                <a:gd name="T6" fmla="*/ 68219533 w 200"/>
                <a:gd name="T7" fmla="*/ 0 h 472"/>
                <a:gd name="T8" fmla="*/ 68219533 w 200"/>
                <a:gd name="T9" fmla="*/ 163903239 h 4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0" h="472">
                  <a:moveTo>
                    <a:pt x="199" y="471"/>
                  </a:moveTo>
                  <a:lnTo>
                    <a:pt x="0" y="471"/>
                  </a:lnTo>
                  <a:lnTo>
                    <a:pt x="0" y="0"/>
                  </a:lnTo>
                  <a:lnTo>
                    <a:pt x="199" y="0"/>
                  </a:lnTo>
                  <a:lnTo>
                    <a:pt x="199" y="471"/>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64" name="Freeform 103">
              <a:extLst>
                <a:ext uri="{FF2B5EF4-FFF2-40B4-BE49-F238E27FC236}">
                  <a16:creationId xmlns:a16="http://schemas.microsoft.com/office/drawing/2014/main" id="{44C7334D-B953-F14B-A209-05022FCEC679}"/>
                </a:ext>
              </a:extLst>
            </p:cNvPr>
            <p:cNvSpPr>
              <a:spLocks noChangeArrowheads="1"/>
            </p:cNvSpPr>
            <p:nvPr/>
          </p:nvSpPr>
          <p:spPr bwMode="auto">
            <a:xfrm>
              <a:off x="17577735" y="9944059"/>
              <a:ext cx="117098" cy="275833"/>
            </a:xfrm>
            <a:custGeom>
              <a:avLst/>
              <a:gdLst>
                <a:gd name="T0" fmla="*/ 68217196 w 200"/>
                <a:gd name="T1" fmla="*/ 162919637 h 466"/>
                <a:gd name="T2" fmla="*/ 0 w 200"/>
                <a:gd name="T3" fmla="*/ 162919637 h 466"/>
                <a:gd name="T4" fmla="*/ 0 w 200"/>
                <a:gd name="T5" fmla="*/ 0 h 466"/>
                <a:gd name="T6" fmla="*/ 68217196 w 200"/>
                <a:gd name="T7" fmla="*/ 0 h 466"/>
                <a:gd name="T8" fmla="*/ 68217196 w 200"/>
                <a:gd name="T9" fmla="*/ 162919637 h 4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0" h="466">
                  <a:moveTo>
                    <a:pt x="199" y="465"/>
                  </a:moveTo>
                  <a:lnTo>
                    <a:pt x="0" y="465"/>
                  </a:lnTo>
                  <a:lnTo>
                    <a:pt x="0" y="0"/>
                  </a:lnTo>
                  <a:lnTo>
                    <a:pt x="199" y="0"/>
                  </a:lnTo>
                  <a:lnTo>
                    <a:pt x="199" y="465"/>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65" name="Freeform 104">
              <a:extLst>
                <a:ext uri="{FF2B5EF4-FFF2-40B4-BE49-F238E27FC236}">
                  <a16:creationId xmlns:a16="http://schemas.microsoft.com/office/drawing/2014/main" id="{DA63CE19-E4F9-954C-9F28-14C4835FC624}"/>
                </a:ext>
              </a:extLst>
            </p:cNvPr>
            <p:cNvSpPr>
              <a:spLocks noChangeArrowheads="1"/>
            </p:cNvSpPr>
            <p:nvPr/>
          </p:nvSpPr>
          <p:spPr bwMode="auto">
            <a:xfrm>
              <a:off x="17757286" y="9944059"/>
              <a:ext cx="117100" cy="275833"/>
            </a:xfrm>
            <a:custGeom>
              <a:avLst/>
              <a:gdLst>
                <a:gd name="T0" fmla="*/ 68219533 w 200"/>
                <a:gd name="T1" fmla="*/ 162919637 h 466"/>
                <a:gd name="T2" fmla="*/ 0 w 200"/>
                <a:gd name="T3" fmla="*/ 162919637 h 466"/>
                <a:gd name="T4" fmla="*/ 0 w 200"/>
                <a:gd name="T5" fmla="*/ 0 h 466"/>
                <a:gd name="T6" fmla="*/ 68219533 w 200"/>
                <a:gd name="T7" fmla="*/ 0 h 466"/>
                <a:gd name="T8" fmla="*/ 68219533 w 200"/>
                <a:gd name="T9" fmla="*/ 162919637 h 4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0" h="466">
                  <a:moveTo>
                    <a:pt x="199" y="465"/>
                  </a:moveTo>
                  <a:lnTo>
                    <a:pt x="0" y="465"/>
                  </a:lnTo>
                  <a:lnTo>
                    <a:pt x="0" y="0"/>
                  </a:lnTo>
                  <a:lnTo>
                    <a:pt x="199" y="0"/>
                  </a:lnTo>
                  <a:lnTo>
                    <a:pt x="199" y="465"/>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66" name="Freeform 105">
              <a:extLst>
                <a:ext uri="{FF2B5EF4-FFF2-40B4-BE49-F238E27FC236}">
                  <a16:creationId xmlns:a16="http://schemas.microsoft.com/office/drawing/2014/main" id="{9B80FDDC-793A-A041-9789-56BBBB1BA57A}"/>
                </a:ext>
              </a:extLst>
            </p:cNvPr>
            <p:cNvSpPr>
              <a:spLocks noChangeArrowheads="1"/>
            </p:cNvSpPr>
            <p:nvPr/>
          </p:nvSpPr>
          <p:spPr bwMode="auto">
            <a:xfrm>
              <a:off x="17939439" y="9944059"/>
              <a:ext cx="117100" cy="275833"/>
            </a:xfrm>
            <a:custGeom>
              <a:avLst/>
              <a:gdLst>
                <a:gd name="T0" fmla="*/ 68219533 w 200"/>
                <a:gd name="T1" fmla="*/ 162919637 h 466"/>
                <a:gd name="T2" fmla="*/ 0 w 200"/>
                <a:gd name="T3" fmla="*/ 162919637 h 466"/>
                <a:gd name="T4" fmla="*/ 0 w 200"/>
                <a:gd name="T5" fmla="*/ 0 h 466"/>
                <a:gd name="T6" fmla="*/ 68219533 w 200"/>
                <a:gd name="T7" fmla="*/ 0 h 466"/>
                <a:gd name="T8" fmla="*/ 68219533 w 200"/>
                <a:gd name="T9" fmla="*/ 162919637 h 4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0" h="466">
                  <a:moveTo>
                    <a:pt x="199" y="465"/>
                  </a:moveTo>
                  <a:lnTo>
                    <a:pt x="0" y="465"/>
                  </a:lnTo>
                  <a:lnTo>
                    <a:pt x="0" y="0"/>
                  </a:lnTo>
                  <a:lnTo>
                    <a:pt x="199" y="0"/>
                  </a:lnTo>
                  <a:lnTo>
                    <a:pt x="199" y="465"/>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67" name="Freeform 106">
              <a:extLst>
                <a:ext uri="{FF2B5EF4-FFF2-40B4-BE49-F238E27FC236}">
                  <a16:creationId xmlns:a16="http://schemas.microsoft.com/office/drawing/2014/main" id="{F22D1822-20E9-2348-8709-63C6D2313432}"/>
                </a:ext>
              </a:extLst>
            </p:cNvPr>
            <p:cNvSpPr>
              <a:spLocks noChangeArrowheads="1"/>
            </p:cNvSpPr>
            <p:nvPr/>
          </p:nvSpPr>
          <p:spPr bwMode="auto">
            <a:xfrm>
              <a:off x="18118992" y="9944059"/>
              <a:ext cx="117098" cy="275833"/>
            </a:xfrm>
            <a:custGeom>
              <a:avLst/>
              <a:gdLst>
                <a:gd name="T0" fmla="*/ 68217196 w 200"/>
                <a:gd name="T1" fmla="*/ 162919637 h 466"/>
                <a:gd name="T2" fmla="*/ 0 w 200"/>
                <a:gd name="T3" fmla="*/ 162919637 h 466"/>
                <a:gd name="T4" fmla="*/ 0 w 200"/>
                <a:gd name="T5" fmla="*/ 0 h 466"/>
                <a:gd name="T6" fmla="*/ 68217196 w 200"/>
                <a:gd name="T7" fmla="*/ 0 h 466"/>
                <a:gd name="T8" fmla="*/ 68217196 w 200"/>
                <a:gd name="T9" fmla="*/ 162919637 h 4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0" h="466">
                  <a:moveTo>
                    <a:pt x="199" y="465"/>
                  </a:moveTo>
                  <a:lnTo>
                    <a:pt x="0" y="465"/>
                  </a:lnTo>
                  <a:lnTo>
                    <a:pt x="0" y="0"/>
                  </a:lnTo>
                  <a:lnTo>
                    <a:pt x="199" y="0"/>
                  </a:lnTo>
                  <a:lnTo>
                    <a:pt x="199" y="465"/>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68" name="Freeform 107">
              <a:extLst>
                <a:ext uri="{FF2B5EF4-FFF2-40B4-BE49-F238E27FC236}">
                  <a16:creationId xmlns:a16="http://schemas.microsoft.com/office/drawing/2014/main" id="{8FCFA813-55FA-4140-BC3E-CCE1709CE51A}"/>
                </a:ext>
              </a:extLst>
            </p:cNvPr>
            <p:cNvSpPr>
              <a:spLocks noChangeArrowheads="1"/>
            </p:cNvSpPr>
            <p:nvPr/>
          </p:nvSpPr>
          <p:spPr bwMode="auto">
            <a:xfrm>
              <a:off x="18298542" y="9944059"/>
              <a:ext cx="117100" cy="275833"/>
            </a:xfrm>
            <a:custGeom>
              <a:avLst/>
              <a:gdLst>
                <a:gd name="T0" fmla="*/ 68219533 w 200"/>
                <a:gd name="T1" fmla="*/ 162919637 h 466"/>
                <a:gd name="T2" fmla="*/ 0 w 200"/>
                <a:gd name="T3" fmla="*/ 162919637 h 466"/>
                <a:gd name="T4" fmla="*/ 0 w 200"/>
                <a:gd name="T5" fmla="*/ 0 h 466"/>
                <a:gd name="T6" fmla="*/ 68219533 w 200"/>
                <a:gd name="T7" fmla="*/ 0 h 466"/>
                <a:gd name="T8" fmla="*/ 68219533 w 200"/>
                <a:gd name="T9" fmla="*/ 162919637 h 4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0" h="466">
                  <a:moveTo>
                    <a:pt x="199" y="465"/>
                  </a:moveTo>
                  <a:lnTo>
                    <a:pt x="0" y="465"/>
                  </a:lnTo>
                  <a:lnTo>
                    <a:pt x="0" y="0"/>
                  </a:lnTo>
                  <a:lnTo>
                    <a:pt x="199" y="0"/>
                  </a:lnTo>
                  <a:lnTo>
                    <a:pt x="199" y="465"/>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99" name="Freeform 108">
              <a:extLst>
                <a:ext uri="{FF2B5EF4-FFF2-40B4-BE49-F238E27FC236}">
                  <a16:creationId xmlns:a16="http://schemas.microsoft.com/office/drawing/2014/main" id="{9008845E-7BFC-7640-9B05-43CBB8B12E96}"/>
                </a:ext>
              </a:extLst>
            </p:cNvPr>
            <p:cNvSpPr>
              <a:spLocks noChangeArrowheads="1"/>
            </p:cNvSpPr>
            <p:nvPr/>
          </p:nvSpPr>
          <p:spPr bwMode="auto">
            <a:xfrm>
              <a:off x="13841064" y="4799518"/>
              <a:ext cx="1274802" cy="5839560"/>
            </a:xfrm>
            <a:custGeom>
              <a:avLst/>
              <a:gdLst>
                <a:gd name="T0" fmla="*/ 2158 w 2159"/>
                <a:gd name="T1" fmla="*/ 0 h 9895"/>
                <a:gd name="T2" fmla="*/ 0 w 2159"/>
                <a:gd name="T3" fmla="*/ 0 h 9895"/>
                <a:gd name="T4" fmla="*/ 0 w 2159"/>
                <a:gd name="T5" fmla="*/ 9894 h 9895"/>
                <a:gd name="T6" fmla="*/ 2158 w 2159"/>
                <a:gd name="T7" fmla="*/ 9894 h 9895"/>
                <a:gd name="T8" fmla="*/ 2158 w 2159"/>
                <a:gd name="T9" fmla="*/ 0 h 9895"/>
              </a:gdLst>
              <a:ahLst/>
              <a:cxnLst>
                <a:cxn ang="0">
                  <a:pos x="T0" y="T1"/>
                </a:cxn>
                <a:cxn ang="0">
                  <a:pos x="T2" y="T3"/>
                </a:cxn>
                <a:cxn ang="0">
                  <a:pos x="T4" y="T5"/>
                </a:cxn>
                <a:cxn ang="0">
                  <a:pos x="T6" y="T7"/>
                </a:cxn>
                <a:cxn ang="0">
                  <a:pos x="T8" y="T9"/>
                </a:cxn>
              </a:cxnLst>
              <a:rect l="0" t="0" r="r" b="b"/>
              <a:pathLst>
                <a:path w="2159" h="9895">
                  <a:moveTo>
                    <a:pt x="2158" y="0"/>
                  </a:moveTo>
                  <a:lnTo>
                    <a:pt x="0" y="0"/>
                  </a:lnTo>
                  <a:lnTo>
                    <a:pt x="0" y="9894"/>
                  </a:lnTo>
                  <a:lnTo>
                    <a:pt x="2158" y="9894"/>
                  </a:lnTo>
                  <a:lnTo>
                    <a:pt x="2158" y="0"/>
                  </a:lnTo>
                </a:path>
              </a:pathLst>
            </a:custGeom>
            <a:solidFill>
              <a:schemeClr val="accent4"/>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00" name="Freeform 109">
              <a:extLst>
                <a:ext uri="{FF2B5EF4-FFF2-40B4-BE49-F238E27FC236}">
                  <a16:creationId xmlns:a16="http://schemas.microsoft.com/office/drawing/2014/main" id="{95CEA352-E8E7-CB4F-98D4-93F62665091A}"/>
                </a:ext>
              </a:extLst>
            </p:cNvPr>
            <p:cNvSpPr>
              <a:spLocks noChangeArrowheads="1"/>
            </p:cNvSpPr>
            <p:nvPr/>
          </p:nvSpPr>
          <p:spPr bwMode="auto">
            <a:xfrm>
              <a:off x="13968068" y="4963051"/>
              <a:ext cx="1016032" cy="63508"/>
            </a:xfrm>
            <a:custGeom>
              <a:avLst/>
              <a:gdLst>
                <a:gd name="T0" fmla="*/ 1720 w 1721"/>
                <a:gd name="T1" fmla="*/ 106 h 107"/>
                <a:gd name="T2" fmla="*/ 0 w 1721"/>
                <a:gd name="T3" fmla="*/ 106 h 107"/>
                <a:gd name="T4" fmla="*/ 0 w 1721"/>
                <a:gd name="T5" fmla="*/ 0 h 107"/>
                <a:gd name="T6" fmla="*/ 1720 w 1721"/>
                <a:gd name="T7" fmla="*/ 0 h 107"/>
                <a:gd name="T8" fmla="*/ 1720 w 1721"/>
                <a:gd name="T9" fmla="*/ 106 h 107"/>
              </a:gdLst>
              <a:ahLst/>
              <a:cxnLst>
                <a:cxn ang="0">
                  <a:pos x="T0" y="T1"/>
                </a:cxn>
                <a:cxn ang="0">
                  <a:pos x="T2" y="T3"/>
                </a:cxn>
                <a:cxn ang="0">
                  <a:pos x="T4" y="T5"/>
                </a:cxn>
                <a:cxn ang="0">
                  <a:pos x="T6" y="T7"/>
                </a:cxn>
                <a:cxn ang="0">
                  <a:pos x="T8" y="T9"/>
                </a:cxn>
              </a:cxnLst>
              <a:rect l="0" t="0" r="r" b="b"/>
              <a:pathLst>
                <a:path w="1721" h="107">
                  <a:moveTo>
                    <a:pt x="1720" y="106"/>
                  </a:moveTo>
                  <a:lnTo>
                    <a:pt x="0" y="106"/>
                  </a:lnTo>
                  <a:lnTo>
                    <a:pt x="0" y="0"/>
                  </a:lnTo>
                  <a:lnTo>
                    <a:pt x="1720" y="0"/>
                  </a:lnTo>
                  <a:lnTo>
                    <a:pt x="1720" y="106"/>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01" name="Freeform 110">
              <a:extLst>
                <a:ext uri="{FF2B5EF4-FFF2-40B4-BE49-F238E27FC236}">
                  <a16:creationId xmlns:a16="http://schemas.microsoft.com/office/drawing/2014/main" id="{B0684E9B-374F-E145-8288-DEE401A8E02D}"/>
                </a:ext>
              </a:extLst>
            </p:cNvPr>
            <p:cNvSpPr>
              <a:spLocks noChangeArrowheads="1"/>
            </p:cNvSpPr>
            <p:nvPr/>
          </p:nvSpPr>
          <p:spPr bwMode="auto">
            <a:xfrm>
              <a:off x="13968068" y="5186917"/>
              <a:ext cx="1016032" cy="63508"/>
            </a:xfrm>
            <a:custGeom>
              <a:avLst/>
              <a:gdLst>
                <a:gd name="T0" fmla="*/ 1720 w 1721"/>
                <a:gd name="T1" fmla="*/ 106 h 107"/>
                <a:gd name="T2" fmla="*/ 0 w 1721"/>
                <a:gd name="T3" fmla="*/ 106 h 107"/>
                <a:gd name="T4" fmla="*/ 0 w 1721"/>
                <a:gd name="T5" fmla="*/ 0 h 107"/>
                <a:gd name="T6" fmla="*/ 1720 w 1721"/>
                <a:gd name="T7" fmla="*/ 0 h 107"/>
                <a:gd name="T8" fmla="*/ 1720 w 1721"/>
                <a:gd name="T9" fmla="*/ 106 h 107"/>
              </a:gdLst>
              <a:ahLst/>
              <a:cxnLst>
                <a:cxn ang="0">
                  <a:pos x="T0" y="T1"/>
                </a:cxn>
                <a:cxn ang="0">
                  <a:pos x="T2" y="T3"/>
                </a:cxn>
                <a:cxn ang="0">
                  <a:pos x="T4" y="T5"/>
                </a:cxn>
                <a:cxn ang="0">
                  <a:pos x="T6" y="T7"/>
                </a:cxn>
                <a:cxn ang="0">
                  <a:pos x="T8" y="T9"/>
                </a:cxn>
              </a:cxnLst>
              <a:rect l="0" t="0" r="r" b="b"/>
              <a:pathLst>
                <a:path w="1721" h="107">
                  <a:moveTo>
                    <a:pt x="1720" y="106"/>
                  </a:moveTo>
                  <a:lnTo>
                    <a:pt x="0" y="106"/>
                  </a:lnTo>
                  <a:lnTo>
                    <a:pt x="0" y="0"/>
                  </a:lnTo>
                  <a:lnTo>
                    <a:pt x="1720" y="0"/>
                  </a:lnTo>
                  <a:lnTo>
                    <a:pt x="1720" y="106"/>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02" name="Freeform 111">
              <a:extLst>
                <a:ext uri="{FF2B5EF4-FFF2-40B4-BE49-F238E27FC236}">
                  <a16:creationId xmlns:a16="http://schemas.microsoft.com/office/drawing/2014/main" id="{1C4361B5-0B74-6042-8329-44F31DF8AC26}"/>
                </a:ext>
              </a:extLst>
            </p:cNvPr>
            <p:cNvSpPr>
              <a:spLocks noChangeArrowheads="1"/>
            </p:cNvSpPr>
            <p:nvPr/>
          </p:nvSpPr>
          <p:spPr bwMode="auto">
            <a:xfrm>
              <a:off x="13968068" y="5409195"/>
              <a:ext cx="1016032" cy="61920"/>
            </a:xfrm>
            <a:custGeom>
              <a:avLst/>
              <a:gdLst>
                <a:gd name="T0" fmla="*/ 1720 w 1721"/>
                <a:gd name="T1" fmla="*/ 107 h 108"/>
                <a:gd name="T2" fmla="*/ 0 w 1721"/>
                <a:gd name="T3" fmla="*/ 107 h 108"/>
                <a:gd name="T4" fmla="*/ 0 w 1721"/>
                <a:gd name="T5" fmla="*/ 0 h 108"/>
                <a:gd name="T6" fmla="*/ 1720 w 1721"/>
                <a:gd name="T7" fmla="*/ 0 h 108"/>
                <a:gd name="T8" fmla="*/ 1720 w 1721"/>
                <a:gd name="T9" fmla="*/ 107 h 108"/>
              </a:gdLst>
              <a:ahLst/>
              <a:cxnLst>
                <a:cxn ang="0">
                  <a:pos x="T0" y="T1"/>
                </a:cxn>
                <a:cxn ang="0">
                  <a:pos x="T2" y="T3"/>
                </a:cxn>
                <a:cxn ang="0">
                  <a:pos x="T4" y="T5"/>
                </a:cxn>
                <a:cxn ang="0">
                  <a:pos x="T6" y="T7"/>
                </a:cxn>
                <a:cxn ang="0">
                  <a:pos x="T8" y="T9"/>
                </a:cxn>
              </a:cxnLst>
              <a:rect l="0" t="0" r="r" b="b"/>
              <a:pathLst>
                <a:path w="1721" h="108">
                  <a:moveTo>
                    <a:pt x="1720" y="107"/>
                  </a:moveTo>
                  <a:lnTo>
                    <a:pt x="0" y="107"/>
                  </a:lnTo>
                  <a:lnTo>
                    <a:pt x="0" y="0"/>
                  </a:lnTo>
                  <a:lnTo>
                    <a:pt x="1720" y="0"/>
                  </a:lnTo>
                  <a:lnTo>
                    <a:pt x="1720" y="107"/>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03" name="Freeform 112">
              <a:extLst>
                <a:ext uri="{FF2B5EF4-FFF2-40B4-BE49-F238E27FC236}">
                  <a16:creationId xmlns:a16="http://schemas.microsoft.com/office/drawing/2014/main" id="{7D7C6297-854E-5D43-881A-1DC720FAA624}"/>
                </a:ext>
              </a:extLst>
            </p:cNvPr>
            <p:cNvSpPr>
              <a:spLocks noChangeArrowheads="1"/>
            </p:cNvSpPr>
            <p:nvPr/>
          </p:nvSpPr>
          <p:spPr bwMode="auto">
            <a:xfrm>
              <a:off x="13968068" y="5631473"/>
              <a:ext cx="1016032" cy="63508"/>
            </a:xfrm>
            <a:custGeom>
              <a:avLst/>
              <a:gdLst>
                <a:gd name="T0" fmla="*/ 1720 w 1721"/>
                <a:gd name="T1" fmla="*/ 106 h 107"/>
                <a:gd name="T2" fmla="*/ 0 w 1721"/>
                <a:gd name="T3" fmla="*/ 106 h 107"/>
                <a:gd name="T4" fmla="*/ 0 w 1721"/>
                <a:gd name="T5" fmla="*/ 0 h 107"/>
                <a:gd name="T6" fmla="*/ 1720 w 1721"/>
                <a:gd name="T7" fmla="*/ 0 h 107"/>
                <a:gd name="T8" fmla="*/ 1720 w 1721"/>
                <a:gd name="T9" fmla="*/ 106 h 107"/>
              </a:gdLst>
              <a:ahLst/>
              <a:cxnLst>
                <a:cxn ang="0">
                  <a:pos x="T0" y="T1"/>
                </a:cxn>
                <a:cxn ang="0">
                  <a:pos x="T2" y="T3"/>
                </a:cxn>
                <a:cxn ang="0">
                  <a:pos x="T4" y="T5"/>
                </a:cxn>
                <a:cxn ang="0">
                  <a:pos x="T6" y="T7"/>
                </a:cxn>
                <a:cxn ang="0">
                  <a:pos x="T8" y="T9"/>
                </a:cxn>
              </a:cxnLst>
              <a:rect l="0" t="0" r="r" b="b"/>
              <a:pathLst>
                <a:path w="1721" h="107">
                  <a:moveTo>
                    <a:pt x="1720" y="106"/>
                  </a:moveTo>
                  <a:lnTo>
                    <a:pt x="0" y="106"/>
                  </a:lnTo>
                  <a:lnTo>
                    <a:pt x="0" y="0"/>
                  </a:lnTo>
                  <a:lnTo>
                    <a:pt x="1720" y="0"/>
                  </a:lnTo>
                  <a:lnTo>
                    <a:pt x="1720" y="106"/>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04" name="Freeform 113">
              <a:extLst>
                <a:ext uri="{FF2B5EF4-FFF2-40B4-BE49-F238E27FC236}">
                  <a16:creationId xmlns:a16="http://schemas.microsoft.com/office/drawing/2014/main" id="{6E41E16A-56AE-AB4F-8982-33B521791FA5}"/>
                </a:ext>
              </a:extLst>
            </p:cNvPr>
            <p:cNvSpPr>
              <a:spLocks noChangeArrowheads="1"/>
            </p:cNvSpPr>
            <p:nvPr/>
          </p:nvSpPr>
          <p:spPr bwMode="auto">
            <a:xfrm>
              <a:off x="13968068" y="5855338"/>
              <a:ext cx="1016032" cy="63508"/>
            </a:xfrm>
            <a:custGeom>
              <a:avLst/>
              <a:gdLst>
                <a:gd name="T0" fmla="*/ 1720 w 1721"/>
                <a:gd name="T1" fmla="*/ 106 h 107"/>
                <a:gd name="T2" fmla="*/ 0 w 1721"/>
                <a:gd name="T3" fmla="*/ 106 h 107"/>
                <a:gd name="T4" fmla="*/ 0 w 1721"/>
                <a:gd name="T5" fmla="*/ 0 h 107"/>
                <a:gd name="T6" fmla="*/ 1720 w 1721"/>
                <a:gd name="T7" fmla="*/ 0 h 107"/>
                <a:gd name="T8" fmla="*/ 1720 w 1721"/>
                <a:gd name="T9" fmla="*/ 106 h 107"/>
              </a:gdLst>
              <a:ahLst/>
              <a:cxnLst>
                <a:cxn ang="0">
                  <a:pos x="T0" y="T1"/>
                </a:cxn>
                <a:cxn ang="0">
                  <a:pos x="T2" y="T3"/>
                </a:cxn>
                <a:cxn ang="0">
                  <a:pos x="T4" y="T5"/>
                </a:cxn>
                <a:cxn ang="0">
                  <a:pos x="T6" y="T7"/>
                </a:cxn>
                <a:cxn ang="0">
                  <a:pos x="T8" y="T9"/>
                </a:cxn>
              </a:cxnLst>
              <a:rect l="0" t="0" r="r" b="b"/>
              <a:pathLst>
                <a:path w="1721" h="107">
                  <a:moveTo>
                    <a:pt x="1720" y="106"/>
                  </a:moveTo>
                  <a:lnTo>
                    <a:pt x="0" y="106"/>
                  </a:lnTo>
                  <a:lnTo>
                    <a:pt x="0" y="0"/>
                  </a:lnTo>
                  <a:lnTo>
                    <a:pt x="1720" y="0"/>
                  </a:lnTo>
                  <a:lnTo>
                    <a:pt x="1720" y="106"/>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05" name="Freeform 114">
              <a:extLst>
                <a:ext uri="{FF2B5EF4-FFF2-40B4-BE49-F238E27FC236}">
                  <a16:creationId xmlns:a16="http://schemas.microsoft.com/office/drawing/2014/main" id="{878C8998-503A-D948-B6C6-38E6620F63E6}"/>
                </a:ext>
              </a:extLst>
            </p:cNvPr>
            <p:cNvSpPr>
              <a:spLocks noChangeArrowheads="1"/>
            </p:cNvSpPr>
            <p:nvPr/>
          </p:nvSpPr>
          <p:spPr bwMode="auto">
            <a:xfrm>
              <a:off x="13968068" y="6079204"/>
              <a:ext cx="1016032" cy="63508"/>
            </a:xfrm>
            <a:custGeom>
              <a:avLst/>
              <a:gdLst>
                <a:gd name="T0" fmla="*/ 1720 w 1721"/>
                <a:gd name="T1" fmla="*/ 106 h 107"/>
                <a:gd name="T2" fmla="*/ 0 w 1721"/>
                <a:gd name="T3" fmla="*/ 106 h 107"/>
                <a:gd name="T4" fmla="*/ 0 w 1721"/>
                <a:gd name="T5" fmla="*/ 0 h 107"/>
                <a:gd name="T6" fmla="*/ 1720 w 1721"/>
                <a:gd name="T7" fmla="*/ 0 h 107"/>
                <a:gd name="T8" fmla="*/ 1720 w 1721"/>
                <a:gd name="T9" fmla="*/ 106 h 107"/>
              </a:gdLst>
              <a:ahLst/>
              <a:cxnLst>
                <a:cxn ang="0">
                  <a:pos x="T0" y="T1"/>
                </a:cxn>
                <a:cxn ang="0">
                  <a:pos x="T2" y="T3"/>
                </a:cxn>
                <a:cxn ang="0">
                  <a:pos x="T4" y="T5"/>
                </a:cxn>
                <a:cxn ang="0">
                  <a:pos x="T6" y="T7"/>
                </a:cxn>
                <a:cxn ang="0">
                  <a:pos x="T8" y="T9"/>
                </a:cxn>
              </a:cxnLst>
              <a:rect l="0" t="0" r="r" b="b"/>
              <a:pathLst>
                <a:path w="1721" h="107">
                  <a:moveTo>
                    <a:pt x="1720" y="106"/>
                  </a:moveTo>
                  <a:lnTo>
                    <a:pt x="0" y="106"/>
                  </a:lnTo>
                  <a:lnTo>
                    <a:pt x="0" y="0"/>
                  </a:lnTo>
                  <a:lnTo>
                    <a:pt x="1720" y="0"/>
                  </a:lnTo>
                  <a:lnTo>
                    <a:pt x="1720" y="106"/>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06" name="Freeform 115">
              <a:extLst>
                <a:ext uri="{FF2B5EF4-FFF2-40B4-BE49-F238E27FC236}">
                  <a16:creationId xmlns:a16="http://schemas.microsoft.com/office/drawing/2014/main" id="{F63805F9-3760-6F4D-B000-67E050868B27}"/>
                </a:ext>
              </a:extLst>
            </p:cNvPr>
            <p:cNvSpPr>
              <a:spLocks noChangeArrowheads="1"/>
            </p:cNvSpPr>
            <p:nvPr/>
          </p:nvSpPr>
          <p:spPr bwMode="auto">
            <a:xfrm>
              <a:off x="13968068" y="6303069"/>
              <a:ext cx="1016032" cy="63508"/>
            </a:xfrm>
            <a:custGeom>
              <a:avLst/>
              <a:gdLst>
                <a:gd name="T0" fmla="*/ 1720 w 1721"/>
                <a:gd name="T1" fmla="*/ 107 h 108"/>
                <a:gd name="T2" fmla="*/ 0 w 1721"/>
                <a:gd name="T3" fmla="*/ 107 h 108"/>
                <a:gd name="T4" fmla="*/ 0 w 1721"/>
                <a:gd name="T5" fmla="*/ 0 h 108"/>
                <a:gd name="T6" fmla="*/ 1720 w 1721"/>
                <a:gd name="T7" fmla="*/ 0 h 108"/>
                <a:gd name="T8" fmla="*/ 1720 w 1721"/>
                <a:gd name="T9" fmla="*/ 107 h 108"/>
              </a:gdLst>
              <a:ahLst/>
              <a:cxnLst>
                <a:cxn ang="0">
                  <a:pos x="T0" y="T1"/>
                </a:cxn>
                <a:cxn ang="0">
                  <a:pos x="T2" y="T3"/>
                </a:cxn>
                <a:cxn ang="0">
                  <a:pos x="T4" y="T5"/>
                </a:cxn>
                <a:cxn ang="0">
                  <a:pos x="T6" y="T7"/>
                </a:cxn>
                <a:cxn ang="0">
                  <a:pos x="T8" y="T9"/>
                </a:cxn>
              </a:cxnLst>
              <a:rect l="0" t="0" r="r" b="b"/>
              <a:pathLst>
                <a:path w="1721" h="108">
                  <a:moveTo>
                    <a:pt x="1720" y="107"/>
                  </a:moveTo>
                  <a:lnTo>
                    <a:pt x="0" y="107"/>
                  </a:lnTo>
                  <a:lnTo>
                    <a:pt x="0" y="0"/>
                  </a:lnTo>
                  <a:lnTo>
                    <a:pt x="1720" y="0"/>
                  </a:lnTo>
                  <a:lnTo>
                    <a:pt x="1720" y="107"/>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07" name="Freeform 116">
              <a:extLst>
                <a:ext uri="{FF2B5EF4-FFF2-40B4-BE49-F238E27FC236}">
                  <a16:creationId xmlns:a16="http://schemas.microsoft.com/office/drawing/2014/main" id="{6AF69DAC-C8EA-0F4A-9E87-D0928098ACF0}"/>
                </a:ext>
              </a:extLst>
            </p:cNvPr>
            <p:cNvSpPr>
              <a:spLocks noChangeArrowheads="1"/>
            </p:cNvSpPr>
            <p:nvPr/>
          </p:nvSpPr>
          <p:spPr bwMode="auto">
            <a:xfrm>
              <a:off x="13968068" y="6526935"/>
              <a:ext cx="1016032" cy="63508"/>
            </a:xfrm>
            <a:custGeom>
              <a:avLst/>
              <a:gdLst>
                <a:gd name="T0" fmla="*/ 1720 w 1721"/>
                <a:gd name="T1" fmla="*/ 106 h 107"/>
                <a:gd name="T2" fmla="*/ 0 w 1721"/>
                <a:gd name="T3" fmla="*/ 106 h 107"/>
                <a:gd name="T4" fmla="*/ 0 w 1721"/>
                <a:gd name="T5" fmla="*/ 0 h 107"/>
                <a:gd name="T6" fmla="*/ 1720 w 1721"/>
                <a:gd name="T7" fmla="*/ 0 h 107"/>
                <a:gd name="T8" fmla="*/ 1720 w 1721"/>
                <a:gd name="T9" fmla="*/ 106 h 107"/>
              </a:gdLst>
              <a:ahLst/>
              <a:cxnLst>
                <a:cxn ang="0">
                  <a:pos x="T0" y="T1"/>
                </a:cxn>
                <a:cxn ang="0">
                  <a:pos x="T2" y="T3"/>
                </a:cxn>
                <a:cxn ang="0">
                  <a:pos x="T4" y="T5"/>
                </a:cxn>
                <a:cxn ang="0">
                  <a:pos x="T6" y="T7"/>
                </a:cxn>
                <a:cxn ang="0">
                  <a:pos x="T8" y="T9"/>
                </a:cxn>
              </a:cxnLst>
              <a:rect l="0" t="0" r="r" b="b"/>
              <a:pathLst>
                <a:path w="1721" h="107">
                  <a:moveTo>
                    <a:pt x="1720" y="106"/>
                  </a:moveTo>
                  <a:lnTo>
                    <a:pt x="0" y="106"/>
                  </a:lnTo>
                  <a:lnTo>
                    <a:pt x="0" y="0"/>
                  </a:lnTo>
                  <a:lnTo>
                    <a:pt x="1720" y="0"/>
                  </a:lnTo>
                  <a:lnTo>
                    <a:pt x="1720" y="106"/>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08" name="Freeform 117">
              <a:extLst>
                <a:ext uri="{FF2B5EF4-FFF2-40B4-BE49-F238E27FC236}">
                  <a16:creationId xmlns:a16="http://schemas.microsoft.com/office/drawing/2014/main" id="{2C012D8B-3987-8C4C-AA5D-2EE8849FC644}"/>
                </a:ext>
              </a:extLst>
            </p:cNvPr>
            <p:cNvSpPr>
              <a:spLocks noChangeArrowheads="1"/>
            </p:cNvSpPr>
            <p:nvPr/>
          </p:nvSpPr>
          <p:spPr bwMode="auto">
            <a:xfrm>
              <a:off x="13968068" y="6749213"/>
              <a:ext cx="1016032" cy="61920"/>
            </a:xfrm>
            <a:custGeom>
              <a:avLst/>
              <a:gdLst>
                <a:gd name="T0" fmla="*/ 1720 w 1721"/>
                <a:gd name="T1" fmla="*/ 106 h 107"/>
                <a:gd name="T2" fmla="*/ 0 w 1721"/>
                <a:gd name="T3" fmla="*/ 106 h 107"/>
                <a:gd name="T4" fmla="*/ 0 w 1721"/>
                <a:gd name="T5" fmla="*/ 0 h 107"/>
                <a:gd name="T6" fmla="*/ 1720 w 1721"/>
                <a:gd name="T7" fmla="*/ 0 h 107"/>
                <a:gd name="T8" fmla="*/ 1720 w 1721"/>
                <a:gd name="T9" fmla="*/ 106 h 107"/>
              </a:gdLst>
              <a:ahLst/>
              <a:cxnLst>
                <a:cxn ang="0">
                  <a:pos x="T0" y="T1"/>
                </a:cxn>
                <a:cxn ang="0">
                  <a:pos x="T2" y="T3"/>
                </a:cxn>
                <a:cxn ang="0">
                  <a:pos x="T4" y="T5"/>
                </a:cxn>
                <a:cxn ang="0">
                  <a:pos x="T6" y="T7"/>
                </a:cxn>
                <a:cxn ang="0">
                  <a:pos x="T8" y="T9"/>
                </a:cxn>
              </a:cxnLst>
              <a:rect l="0" t="0" r="r" b="b"/>
              <a:pathLst>
                <a:path w="1721" h="107">
                  <a:moveTo>
                    <a:pt x="1720" y="106"/>
                  </a:moveTo>
                  <a:lnTo>
                    <a:pt x="0" y="106"/>
                  </a:lnTo>
                  <a:lnTo>
                    <a:pt x="0" y="0"/>
                  </a:lnTo>
                  <a:lnTo>
                    <a:pt x="1720" y="0"/>
                  </a:lnTo>
                  <a:lnTo>
                    <a:pt x="1720" y="106"/>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09" name="Freeform 118">
              <a:extLst>
                <a:ext uri="{FF2B5EF4-FFF2-40B4-BE49-F238E27FC236}">
                  <a16:creationId xmlns:a16="http://schemas.microsoft.com/office/drawing/2014/main" id="{5BCE0289-F09B-8B4F-8B6B-458E09348515}"/>
                </a:ext>
              </a:extLst>
            </p:cNvPr>
            <p:cNvSpPr>
              <a:spLocks noChangeArrowheads="1"/>
            </p:cNvSpPr>
            <p:nvPr/>
          </p:nvSpPr>
          <p:spPr bwMode="auto">
            <a:xfrm>
              <a:off x="13968068" y="6973079"/>
              <a:ext cx="1016032" cy="61921"/>
            </a:xfrm>
            <a:custGeom>
              <a:avLst/>
              <a:gdLst>
                <a:gd name="T0" fmla="*/ 1720 w 1721"/>
                <a:gd name="T1" fmla="*/ 106 h 107"/>
                <a:gd name="T2" fmla="*/ 0 w 1721"/>
                <a:gd name="T3" fmla="*/ 106 h 107"/>
                <a:gd name="T4" fmla="*/ 0 w 1721"/>
                <a:gd name="T5" fmla="*/ 0 h 107"/>
                <a:gd name="T6" fmla="*/ 1720 w 1721"/>
                <a:gd name="T7" fmla="*/ 0 h 107"/>
                <a:gd name="T8" fmla="*/ 1720 w 1721"/>
                <a:gd name="T9" fmla="*/ 106 h 107"/>
              </a:gdLst>
              <a:ahLst/>
              <a:cxnLst>
                <a:cxn ang="0">
                  <a:pos x="T0" y="T1"/>
                </a:cxn>
                <a:cxn ang="0">
                  <a:pos x="T2" y="T3"/>
                </a:cxn>
                <a:cxn ang="0">
                  <a:pos x="T4" y="T5"/>
                </a:cxn>
                <a:cxn ang="0">
                  <a:pos x="T6" y="T7"/>
                </a:cxn>
                <a:cxn ang="0">
                  <a:pos x="T8" y="T9"/>
                </a:cxn>
              </a:cxnLst>
              <a:rect l="0" t="0" r="r" b="b"/>
              <a:pathLst>
                <a:path w="1721" h="107">
                  <a:moveTo>
                    <a:pt x="1720" y="106"/>
                  </a:moveTo>
                  <a:lnTo>
                    <a:pt x="0" y="106"/>
                  </a:lnTo>
                  <a:lnTo>
                    <a:pt x="0" y="0"/>
                  </a:lnTo>
                  <a:lnTo>
                    <a:pt x="1720" y="0"/>
                  </a:lnTo>
                  <a:lnTo>
                    <a:pt x="1720" y="106"/>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10" name="Freeform 119">
              <a:extLst>
                <a:ext uri="{FF2B5EF4-FFF2-40B4-BE49-F238E27FC236}">
                  <a16:creationId xmlns:a16="http://schemas.microsoft.com/office/drawing/2014/main" id="{90B578DA-7001-8848-AF30-3312755E56B6}"/>
                </a:ext>
              </a:extLst>
            </p:cNvPr>
            <p:cNvSpPr>
              <a:spLocks noChangeArrowheads="1"/>
            </p:cNvSpPr>
            <p:nvPr/>
          </p:nvSpPr>
          <p:spPr bwMode="auto">
            <a:xfrm>
              <a:off x="13968068" y="7195357"/>
              <a:ext cx="1016032" cy="63508"/>
            </a:xfrm>
            <a:custGeom>
              <a:avLst/>
              <a:gdLst>
                <a:gd name="T0" fmla="*/ 1720 w 1721"/>
                <a:gd name="T1" fmla="*/ 107 h 108"/>
                <a:gd name="T2" fmla="*/ 0 w 1721"/>
                <a:gd name="T3" fmla="*/ 107 h 108"/>
                <a:gd name="T4" fmla="*/ 0 w 1721"/>
                <a:gd name="T5" fmla="*/ 0 h 108"/>
                <a:gd name="T6" fmla="*/ 1720 w 1721"/>
                <a:gd name="T7" fmla="*/ 0 h 108"/>
                <a:gd name="T8" fmla="*/ 1720 w 1721"/>
                <a:gd name="T9" fmla="*/ 107 h 108"/>
              </a:gdLst>
              <a:ahLst/>
              <a:cxnLst>
                <a:cxn ang="0">
                  <a:pos x="T0" y="T1"/>
                </a:cxn>
                <a:cxn ang="0">
                  <a:pos x="T2" y="T3"/>
                </a:cxn>
                <a:cxn ang="0">
                  <a:pos x="T4" y="T5"/>
                </a:cxn>
                <a:cxn ang="0">
                  <a:pos x="T6" y="T7"/>
                </a:cxn>
                <a:cxn ang="0">
                  <a:pos x="T8" y="T9"/>
                </a:cxn>
              </a:cxnLst>
              <a:rect l="0" t="0" r="r" b="b"/>
              <a:pathLst>
                <a:path w="1721" h="108">
                  <a:moveTo>
                    <a:pt x="1720" y="107"/>
                  </a:moveTo>
                  <a:lnTo>
                    <a:pt x="0" y="107"/>
                  </a:lnTo>
                  <a:lnTo>
                    <a:pt x="0" y="0"/>
                  </a:lnTo>
                  <a:lnTo>
                    <a:pt x="1720" y="0"/>
                  </a:lnTo>
                  <a:lnTo>
                    <a:pt x="1720" y="107"/>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11" name="Freeform 120">
              <a:extLst>
                <a:ext uri="{FF2B5EF4-FFF2-40B4-BE49-F238E27FC236}">
                  <a16:creationId xmlns:a16="http://schemas.microsoft.com/office/drawing/2014/main" id="{2782AF21-8090-9448-835B-4BB3F805DA5F}"/>
                </a:ext>
              </a:extLst>
            </p:cNvPr>
            <p:cNvSpPr>
              <a:spLocks noChangeArrowheads="1"/>
            </p:cNvSpPr>
            <p:nvPr/>
          </p:nvSpPr>
          <p:spPr bwMode="auto">
            <a:xfrm>
              <a:off x="13968068" y="7419223"/>
              <a:ext cx="1016032" cy="63508"/>
            </a:xfrm>
            <a:custGeom>
              <a:avLst/>
              <a:gdLst>
                <a:gd name="T0" fmla="*/ 1720 w 1721"/>
                <a:gd name="T1" fmla="*/ 106 h 107"/>
                <a:gd name="T2" fmla="*/ 0 w 1721"/>
                <a:gd name="T3" fmla="*/ 106 h 107"/>
                <a:gd name="T4" fmla="*/ 0 w 1721"/>
                <a:gd name="T5" fmla="*/ 0 h 107"/>
                <a:gd name="T6" fmla="*/ 1720 w 1721"/>
                <a:gd name="T7" fmla="*/ 0 h 107"/>
                <a:gd name="T8" fmla="*/ 1720 w 1721"/>
                <a:gd name="T9" fmla="*/ 106 h 107"/>
              </a:gdLst>
              <a:ahLst/>
              <a:cxnLst>
                <a:cxn ang="0">
                  <a:pos x="T0" y="T1"/>
                </a:cxn>
                <a:cxn ang="0">
                  <a:pos x="T2" y="T3"/>
                </a:cxn>
                <a:cxn ang="0">
                  <a:pos x="T4" y="T5"/>
                </a:cxn>
                <a:cxn ang="0">
                  <a:pos x="T6" y="T7"/>
                </a:cxn>
                <a:cxn ang="0">
                  <a:pos x="T8" y="T9"/>
                </a:cxn>
              </a:cxnLst>
              <a:rect l="0" t="0" r="r" b="b"/>
              <a:pathLst>
                <a:path w="1721" h="107">
                  <a:moveTo>
                    <a:pt x="1720" y="106"/>
                  </a:moveTo>
                  <a:lnTo>
                    <a:pt x="0" y="106"/>
                  </a:lnTo>
                  <a:lnTo>
                    <a:pt x="0" y="0"/>
                  </a:lnTo>
                  <a:lnTo>
                    <a:pt x="1720" y="0"/>
                  </a:lnTo>
                  <a:lnTo>
                    <a:pt x="1720" y="106"/>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12" name="Freeform 121">
              <a:extLst>
                <a:ext uri="{FF2B5EF4-FFF2-40B4-BE49-F238E27FC236}">
                  <a16:creationId xmlns:a16="http://schemas.microsoft.com/office/drawing/2014/main" id="{8886BF10-89DD-5543-B788-22AE91CEE3CD}"/>
                </a:ext>
              </a:extLst>
            </p:cNvPr>
            <p:cNvSpPr>
              <a:spLocks noChangeArrowheads="1"/>
            </p:cNvSpPr>
            <p:nvPr/>
          </p:nvSpPr>
          <p:spPr bwMode="auto">
            <a:xfrm>
              <a:off x="13968068" y="7643088"/>
              <a:ext cx="1016032" cy="63508"/>
            </a:xfrm>
            <a:custGeom>
              <a:avLst/>
              <a:gdLst>
                <a:gd name="T0" fmla="*/ 1720 w 1721"/>
                <a:gd name="T1" fmla="*/ 107 h 108"/>
                <a:gd name="T2" fmla="*/ 0 w 1721"/>
                <a:gd name="T3" fmla="*/ 107 h 108"/>
                <a:gd name="T4" fmla="*/ 0 w 1721"/>
                <a:gd name="T5" fmla="*/ 0 h 108"/>
                <a:gd name="T6" fmla="*/ 1720 w 1721"/>
                <a:gd name="T7" fmla="*/ 0 h 108"/>
                <a:gd name="T8" fmla="*/ 1720 w 1721"/>
                <a:gd name="T9" fmla="*/ 107 h 108"/>
              </a:gdLst>
              <a:ahLst/>
              <a:cxnLst>
                <a:cxn ang="0">
                  <a:pos x="T0" y="T1"/>
                </a:cxn>
                <a:cxn ang="0">
                  <a:pos x="T2" y="T3"/>
                </a:cxn>
                <a:cxn ang="0">
                  <a:pos x="T4" y="T5"/>
                </a:cxn>
                <a:cxn ang="0">
                  <a:pos x="T6" y="T7"/>
                </a:cxn>
                <a:cxn ang="0">
                  <a:pos x="T8" y="T9"/>
                </a:cxn>
              </a:cxnLst>
              <a:rect l="0" t="0" r="r" b="b"/>
              <a:pathLst>
                <a:path w="1721" h="108">
                  <a:moveTo>
                    <a:pt x="1720" y="107"/>
                  </a:moveTo>
                  <a:lnTo>
                    <a:pt x="0" y="107"/>
                  </a:lnTo>
                  <a:lnTo>
                    <a:pt x="0" y="0"/>
                  </a:lnTo>
                  <a:lnTo>
                    <a:pt x="1720" y="0"/>
                  </a:lnTo>
                  <a:lnTo>
                    <a:pt x="1720" y="107"/>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13" name="Freeform 122">
              <a:extLst>
                <a:ext uri="{FF2B5EF4-FFF2-40B4-BE49-F238E27FC236}">
                  <a16:creationId xmlns:a16="http://schemas.microsoft.com/office/drawing/2014/main" id="{803325BA-46EC-C742-9E2D-3F0D24B0EC37}"/>
                </a:ext>
              </a:extLst>
            </p:cNvPr>
            <p:cNvSpPr>
              <a:spLocks noChangeArrowheads="1"/>
            </p:cNvSpPr>
            <p:nvPr/>
          </p:nvSpPr>
          <p:spPr bwMode="auto">
            <a:xfrm>
              <a:off x="13968068" y="7866954"/>
              <a:ext cx="1016032" cy="63508"/>
            </a:xfrm>
            <a:custGeom>
              <a:avLst/>
              <a:gdLst>
                <a:gd name="T0" fmla="*/ 1720 w 1721"/>
                <a:gd name="T1" fmla="*/ 106 h 107"/>
                <a:gd name="T2" fmla="*/ 0 w 1721"/>
                <a:gd name="T3" fmla="*/ 106 h 107"/>
                <a:gd name="T4" fmla="*/ 0 w 1721"/>
                <a:gd name="T5" fmla="*/ 0 h 107"/>
                <a:gd name="T6" fmla="*/ 1720 w 1721"/>
                <a:gd name="T7" fmla="*/ 0 h 107"/>
                <a:gd name="T8" fmla="*/ 1720 w 1721"/>
                <a:gd name="T9" fmla="*/ 106 h 107"/>
              </a:gdLst>
              <a:ahLst/>
              <a:cxnLst>
                <a:cxn ang="0">
                  <a:pos x="T0" y="T1"/>
                </a:cxn>
                <a:cxn ang="0">
                  <a:pos x="T2" y="T3"/>
                </a:cxn>
                <a:cxn ang="0">
                  <a:pos x="T4" y="T5"/>
                </a:cxn>
                <a:cxn ang="0">
                  <a:pos x="T6" y="T7"/>
                </a:cxn>
                <a:cxn ang="0">
                  <a:pos x="T8" y="T9"/>
                </a:cxn>
              </a:cxnLst>
              <a:rect l="0" t="0" r="r" b="b"/>
              <a:pathLst>
                <a:path w="1721" h="107">
                  <a:moveTo>
                    <a:pt x="1720" y="106"/>
                  </a:moveTo>
                  <a:lnTo>
                    <a:pt x="0" y="106"/>
                  </a:lnTo>
                  <a:lnTo>
                    <a:pt x="0" y="0"/>
                  </a:lnTo>
                  <a:lnTo>
                    <a:pt x="1720" y="0"/>
                  </a:lnTo>
                  <a:lnTo>
                    <a:pt x="1720" y="106"/>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14" name="Freeform 123">
              <a:extLst>
                <a:ext uri="{FF2B5EF4-FFF2-40B4-BE49-F238E27FC236}">
                  <a16:creationId xmlns:a16="http://schemas.microsoft.com/office/drawing/2014/main" id="{5E7981E5-953E-7D43-B351-EFD4A472C9AE}"/>
                </a:ext>
              </a:extLst>
            </p:cNvPr>
            <p:cNvSpPr>
              <a:spLocks noChangeArrowheads="1"/>
            </p:cNvSpPr>
            <p:nvPr/>
          </p:nvSpPr>
          <p:spPr bwMode="auto">
            <a:xfrm>
              <a:off x="13968068" y="8089232"/>
              <a:ext cx="1016032" cy="61920"/>
            </a:xfrm>
            <a:custGeom>
              <a:avLst/>
              <a:gdLst>
                <a:gd name="T0" fmla="*/ 1720 w 1721"/>
                <a:gd name="T1" fmla="*/ 107 h 108"/>
                <a:gd name="T2" fmla="*/ 0 w 1721"/>
                <a:gd name="T3" fmla="*/ 107 h 108"/>
                <a:gd name="T4" fmla="*/ 0 w 1721"/>
                <a:gd name="T5" fmla="*/ 0 h 108"/>
                <a:gd name="T6" fmla="*/ 1720 w 1721"/>
                <a:gd name="T7" fmla="*/ 0 h 108"/>
                <a:gd name="T8" fmla="*/ 1720 w 1721"/>
                <a:gd name="T9" fmla="*/ 107 h 108"/>
              </a:gdLst>
              <a:ahLst/>
              <a:cxnLst>
                <a:cxn ang="0">
                  <a:pos x="T0" y="T1"/>
                </a:cxn>
                <a:cxn ang="0">
                  <a:pos x="T2" y="T3"/>
                </a:cxn>
                <a:cxn ang="0">
                  <a:pos x="T4" y="T5"/>
                </a:cxn>
                <a:cxn ang="0">
                  <a:pos x="T6" y="T7"/>
                </a:cxn>
                <a:cxn ang="0">
                  <a:pos x="T8" y="T9"/>
                </a:cxn>
              </a:cxnLst>
              <a:rect l="0" t="0" r="r" b="b"/>
              <a:pathLst>
                <a:path w="1721" h="108">
                  <a:moveTo>
                    <a:pt x="1720" y="107"/>
                  </a:moveTo>
                  <a:lnTo>
                    <a:pt x="0" y="107"/>
                  </a:lnTo>
                  <a:lnTo>
                    <a:pt x="0" y="0"/>
                  </a:lnTo>
                  <a:lnTo>
                    <a:pt x="1720" y="0"/>
                  </a:lnTo>
                  <a:lnTo>
                    <a:pt x="1720" y="107"/>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5485" name="Freeform 124">
              <a:extLst>
                <a:ext uri="{FF2B5EF4-FFF2-40B4-BE49-F238E27FC236}">
                  <a16:creationId xmlns:a16="http://schemas.microsoft.com/office/drawing/2014/main" id="{D82C18F2-4AE5-8843-AEC3-C2A5D2221923}"/>
                </a:ext>
              </a:extLst>
            </p:cNvPr>
            <p:cNvSpPr>
              <a:spLocks noChangeArrowheads="1"/>
            </p:cNvSpPr>
            <p:nvPr/>
          </p:nvSpPr>
          <p:spPr bwMode="auto">
            <a:xfrm>
              <a:off x="13968489" y="8312482"/>
              <a:ext cx="1014856" cy="62453"/>
            </a:xfrm>
            <a:custGeom>
              <a:avLst/>
              <a:gdLst>
                <a:gd name="T0" fmla="*/ 598102229 w 1721"/>
                <a:gd name="T1" fmla="*/ 36111258 h 107"/>
                <a:gd name="T2" fmla="*/ 0 w 1721"/>
                <a:gd name="T3" fmla="*/ 36111258 h 107"/>
                <a:gd name="T4" fmla="*/ 0 w 1721"/>
                <a:gd name="T5" fmla="*/ 0 h 107"/>
                <a:gd name="T6" fmla="*/ 598102229 w 1721"/>
                <a:gd name="T7" fmla="*/ 0 h 107"/>
                <a:gd name="T8" fmla="*/ 598102229 w 1721"/>
                <a:gd name="T9" fmla="*/ 36111258 h 10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21" h="107">
                  <a:moveTo>
                    <a:pt x="1720" y="106"/>
                  </a:moveTo>
                  <a:lnTo>
                    <a:pt x="0" y="106"/>
                  </a:lnTo>
                  <a:lnTo>
                    <a:pt x="0" y="0"/>
                  </a:lnTo>
                  <a:lnTo>
                    <a:pt x="1720" y="0"/>
                  </a:lnTo>
                  <a:lnTo>
                    <a:pt x="1720" y="106"/>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86" name="Freeform 125">
              <a:extLst>
                <a:ext uri="{FF2B5EF4-FFF2-40B4-BE49-F238E27FC236}">
                  <a16:creationId xmlns:a16="http://schemas.microsoft.com/office/drawing/2014/main" id="{89C22770-DBB4-5A43-98F2-E78BA6623EA9}"/>
                </a:ext>
              </a:extLst>
            </p:cNvPr>
            <p:cNvSpPr>
              <a:spLocks noChangeArrowheads="1"/>
            </p:cNvSpPr>
            <p:nvPr/>
          </p:nvSpPr>
          <p:spPr bwMode="auto">
            <a:xfrm>
              <a:off x="13968489" y="8536271"/>
              <a:ext cx="1014856" cy="62453"/>
            </a:xfrm>
            <a:custGeom>
              <a:avLst/>
              <a:gdLst>
                <a:gd name="T0" fmla="*/ 598102229 w 1721"/>
                <a:gd name="T1" fmla="*/ 35780365 h 108"/>
                <a:gd name="T2" fmla="*/ 0 w 1721"/>
                <a:gd name="T3" fmla="*/ 35780365 h 108"/>
                <a:gd name="T4" fmla="*/ 0 w 1721"/>
                <a:gd name="T5" fmla="*/ 0 h 108"/>
                <a:gd name="T6" fmla="*/ 598102229 w 1721"/>
                <a:gd name="T7" fmla="*/ 0 h 108"/>
                <a:gd name="T8" fmla="*/ 598102229 w 1721"/>
                <a:gd name="T9" fmla="*/ 35780365 h 1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21" h="108">
                  <a:moveTo>
                    <a:pt x="1720" y="107"/>
                  </a:moveTo>
                  <a:lnTo>
                    <a:pt x="0" y="107"/>
                  </a:lnTo>
                  <a:lnTo>
                    <a:pt x="0" y="0"/>
                  </a:lnTo>
                  <a:lnTo>
                    <a:pt x="1720" y="0"/>
                  </a:lnTo>
                  <a:lnTo>
                    <a:pt x="1720" y="107"/>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87" name="Freeform 126">
              <a:extLst>
                <a:ext uri="{FF2B5EF4-FFF2-40B4-BE49-F238E27FC236}">
                  <a16:creationId xmlns:a16="http://schemas.microsoft.com/office/drawing/2014/main" id="{67534548-9B73-DC4B-8DE4-691E2920039C}"/>
                </a:ext>
              </a:extLst>
            </p:cNvPr>
            <p:cNvSpPr>
              <a:spLocks noChangeArrowheads="1"/>
            </p:cNvSpPr>
            <p:nvPr/>
          </p:nvSpPr>
          <p:spPr bwMode="auto">
            <a:xfrm>
              <a:off x="13968489" y="8760059"/>
              <a:ext cx="1014856" cy="62453"/>
            </a:xfrm>
            <a:custGeom>
              <a:avLst/>
              <a:gdLst>
                <a:gd name="T0" fmla="*/ 598102229 w 1721"/>
                <a:gd name="T1" fmla="*/ 36111258 h 107"/>
                <a:gd name="T2" fmla="*/ 0 w 1721"/>
                <a:gd name="T3" fmla="*/ 36111258 h 107"/>
                <a:gd name="T4" fmla="*/ 0 w 1721"/>
                <a:gd name="T5" fmla="*/ 0 h 107"/>
                <a:gd name="T6" fmla="*/ 598102229 w 1721"/>
                <a:gd name="T7" fmla="*/ 0 h 107"/>
                <a:gd name="T8" fmla="*/ 598102229 w 1721"/>
                <a:gd name="T9" fmla="*/ 36111258 h 10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21" h="107">
                  <a:moveTo>
                    <a:pt x="1720" y="106"/>
                  </a:moveTo>
                  <a:lnTo>
                    <a:pt x="0" y="106"/>
                  </a:lnTo>
                  <a:lnTo>
                    <a:pt x="0" y="0"/>
                  </a:lnTo>
                  <a:lnTo>
                    <a:pt x="1720" y="0"/>
                  </a:lnTo>
                  <a:lnTo>
                    <a:pt x="1720" y="106"/>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88" name="Freeform 127">
              <a:extLst>
                <a:ext uri="{FF2B5EF4-FFF2-40B4-BE49-F238E27FC236}">
                  <a16:creationId xmlns:a16="http://schemas.microsoft.com/office/drawing/2014/main" id="{4645DBBF-C1C7-DB46-9BAA-063E0F5DE3C8}"/>
                </a:ext>
              </a:extLst>
            </p:cNvPr>
            <p:cNvSpPr>
              <a:spLocks noChangeArrowheads="1"/>
            </p:cNvSpPr>
            <p:nvPr/>
          </p:nvSpPr>
          <p:spPr bwMode="auto">
            <a:xfrm>
              <a:off x="13968489" y="8983848"/>
              <a:ext cx="1014856" cy="62453"/>
            </a:xfrm>
            <a:custGeom>
              <a:avLst/>
              <a:gdLst>
                <a:gd name="T0" fmla="*/ 598102229 w 1721"/>
                <a:gd name="T1" fmla="*/ 35780365 h 108"/>
                <a:gd name="T2" fmla="*/ 0 w 1721"/>
                <a:gd name="T3" fmla="*/ 35780365 h 108"/>
                <a:gd name="T4" fmla="*/ 0 w 1721"/>
                <a:gd name="T5" fmla="*/ 0 h 108"/>
                <a:gd name="T6" fmla="*/ 598102229 w 1721"/>
                <a:gd name="T7" fmla="*/ 0 h 108"/>
                <a:gd name="T8" fmla="*/ 598102229 w 1721"/>
                <a:gd name="T9" fmla="*/ 35780365 h 1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21" h="108">
                  <a:moveTo>
                    <a:pt x="1720" y="107"/>
                  </a:moveTo>
                  <a:lnTo>
                    <a:pt x="0" y="107"/>
                  </a:lnTo>
                  <a:lnTo>
                    <a:pt x="0" y="0"/>
                  </a:lnTo>
                  <a:lnTo>
                    <a:pt x="1720" y="0"/>
                  </a:lnTo>
                  <a:lnTo>
                    <a:pt x="1720" y="107"/>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89" name="Freeform 128">
              <a:extLst>
                <a:ext uri="{FF2B5EF4-FFF2-40B4-BE49-F238E27FC236}">
                  <a16:creationId xmlns:a16="http://schemas.microsoft.com/office/drawing/2014/main" id="{3A2921C7-E2B9-B34F-876D-8984BA4BE17E}"/>
                </a:ext>
              </a:extLst>
            </p:cNvPr>
            <p:cNvSpPr>
              <a:spLocks noChangeArrowheads="1"/>
            </p:cNvSpPr>
            <p:nvPr/>
          </p:nvSpPr>
          <p:spPr bwMode="auto">
            <a:xfrm>
              <a:off x="13968489" y="9207637"/>
              <a:ext cx="1014856" cy="62453"/>
            </a:xfrm>
            <a:custGeom>
              <a:avLst/>
              <a:gdLst>
                <a:gd name="T0" fmla="*/ 598102229 w 1721"/>
                <a:gd name="T1" fmla="*/ 36111258 h 107"/>
                <a:gd name="T2" fmla="*/ 0 w 1721"/>
                <a:gd name="T3" fmla="*/ 36111258 h 107"/>
                <a:gd name="T4" fmla="*/ 0 w 1721"/>
                <a:gd name="T5" fmla="*/ 0 h 107"/>
                <a:gd name="T6" fmla="*/ 598102229 w 1721"/>
                <a:gd name="T7" fmla="*/ 0 h 107"/>
                <a:gd name="T8" fmla="*/ 598102229 w 1721"/>
                <a:gd name="T9" fmla="*/ 36111258 h 10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21" h="107">
                  <a:moveTo>
                    <a:pt x="1720" y="106"/>
                  </a:moveTo>
                  <a:lnTo>
                    <a:pt x="0" y="106"/>
                  </a:lnTo>
                  <a:lnTo>
                    <a:pt x="0" y="0"/>
                  </a:lnTo>
                  <a:lnTo>
                    <a:pt x="1720" y="0"/>
                  </a:lnTo>
                  <a:lnTo>
                    <a:pt x="1720" y="106"/>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90" name="Freeform 129">
              <a:extLst>
                <a:ext uri="{FF2B5EF4-FFF2-40B4-BE49-F238E27FC236}">
                  <a16:creationId xmlns:a16="http://schemas.microsoft.com/office/drawing/2014/main" id="{05A8FF75-9186-1946-B735-C52F5318E354}"/>
                </a:ext>
              </a:extLst>
            </p:cNvPr>
            <p:cNvSpPr>
              <a:spLocks noChangeArrowheads="1"/>
            </p:cNvSpPr>
            <p:nvPr/>
          </p:nvSpPr>
          <p:spPr bwMode="auto">
            <a:xfrm>
              <a:off x="13968489" y="9428824"/>
              <a:ext cx="1014856" cy="62453"/>
            </a:xfrm>
            <a:custGeom>
              <a:avLst/>
              <a:gdLst>
                <a:gd name="T0" fmla="*/ 598102229 w 1721"/>
                <a:gd name="T1" fmla="*/ 35780365 h 108"/>
                <a:gd name="T2" fmla="*/ 0 w 1721"/>
                <a:gd name="T3" fmla="*/ 35780365 h 108"/>
                <a:gd name="T4" fmla="*/ 0 w 1721"/>
                <a:gd name="T5" fmla="*/ 0 h 108"/>
                <a:gd name="T6" fmla="*/ 598102229 w 1721"/>
                <a:gd name="T7" fmla="*/ 0 h 108"/>
                <a:gd name="T8" fmla="*/ 598102229 w 1721"/>
                <a:gd name="T9" fmla="*/ 35780365 h 1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21" h="108">
                  <a:moveTo>
                    <a:pt x="1720" y="107"/>
                  </a:moveTo>
                  <a:lnTo>
                    <a:pt x="0" y="107"/>
                  </a:lnTo>
                  <a:lnTo>
                    <a:pt x="0" y="0"/>
                  </a:lnTo>
                  <a:lnTo>
                    <a:pt x="1720" y="0"/>
                  </a:lnTo>
                  <a:lnTo>
                    <a:pt x="1720" y="107"/>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91" name="Freeform 130">
              <a:extLst>
                <a:ext uri="{FF2B5EF4-FFF2-40B4-BE49-F238E27FC236}">
                  <a16:creationId xmlns:a16="http://schemas.microsoft.com/office/drawing/2014/main" id="{A7A91B70-C302-244B-9CF7-22F4027A5BBB}"/>
                </a:ext>
              </a:extLst>
            </p:cNvPr>
            <p:cNvSpPr>
              <a:spLocks noChangeArrowheads="1"/>
            </p:cNvSpPr>
            <p:nvPr/>
          </p:nvSpPr>
          <p:spPr bwMode="auto">
            <a:xfrm>
              <a:off x="13968489" y="9652613"/>
              <a:ext cx="1014856" cy="62453"/>
            </a:xfrm>
            <a:custGeom>
              <a:avLst/>
              <a:gdLst>
                <a:gd name="T0" fmla="*/ 598102229 w 1721"/>
                <a:gd name="T1" fmla="*/ 36111258 h 107"/>
                <a:gd name="T2" fmla="*/ 0 w 1721"/>
                <a:gd name="T3" fmla="*/ 36111258 h 107"/>
                <a:gd name="T4" fmla="*/ 0 w 1721"/>
                <a:gd name="T5" fmla="*/ 0 h 107"/>
                <a:gd name="T6" fmla="*/ 598102229 w 1721"/>
                <a:gd name="T7" fmla="*/ 0 h 107"/>
                <a:gd name="T8" fmla="*/ 598102229 w 1721"/>
                <a:gd name="T9" fmla="*/ 36111258 h 10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21" h="107">
                  <a:moveTo>
                    <a:pt x="1720" y="106"/>
                  </a:moveTo>
                  <a:lnTo>
                    <a:pt x="0" y="106"/>
                  </a:lnTo>
                  <a:lnTo>
                    <a:pt x="0" y="0"/>
                  </a:lnTo>
                  <a:lnTo>
                    <a:pt x="1720" y="0"/>
                  </a:lnTo>
                  <a:lnTo>
                    <a:pt x="1720" y="106"/>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92" name="Freeform 131">
              <a:extLst>
                <a:ext uri="{FF2B5EF4-FFF2-40B4-BE49-F238E27FC236}">
                  <a16:creationId xmlns:a16="http://schemas.microsoft.com/office/drawing/2014/main" id="{E3E30078-4498-6343-AEA9-A67DA399CAC8}"/>
                </a:ext>
              </a:extLst>
            </p:cNvPr>
            <p:cNvSpPr>
              <a:spLocks noChangeArrowheads="1"/>
            </p:cNvSpPr>
            <p:nvPr/>
          </p:nvSpPr>
          <p:spPr bwMode="auto">
            <a:xfrm>
              <a:off x="13968489" y="9876402"/>
              <a:ext cx="1014856" cy="62453"/>
            </a:xfrm>
            <a:custGeom>
              <a:avLst/>
              <a:gdLst>
                <a:gd name="T0" fmla="*/ 598102229 w 1721"/>
                <a:gd name="T1" fmla="*/ 35780365 h 108"/>
                <a:gd name="T2" fmla="*/ 0 w 1721"/>
                <a:gd name="T3" fmla="*/ 35780365 h 108"/>
                <a:gd name="T4" fmla="*/ 0 w 1721"/>
                <a:gd name="T5" fmla="*/ 0 h 108"/>
                <a:gd name="T6" fmla="*/ 598102229 w 1721"/>
                <a:gd name="T7" fmla="*/ 0 h 108"/>
                <a:gd name="T8" fmla="*/ 598102229 w 1721"/>
                <a:gd name="T9" fmla="*/ 35780365 h 1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21" h="108">
                  <a:moveTo>
                    <a:pt x="1720" y="107"/>
                  </a:moveTo>
                  <a:lnTo>
                    <a:pt x="0" y="107"/>
                  </a:lnTo>
                  <a:lnTo>
                    <a:pt x="0" y="0"/>
                  </a:lnTo>
                  <a:lnTo>
                    <a:pt x="1720" y="0"/>
                  </a:lnTo>
                  <a:lnTo>
                    <a:pt x="1720" y="107"/>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93" name="Freeform 132">
              <a:extLst>
                <a:ext uri="{FF2B5EF4-FFF2-40B4-BE49-F238E27FC236}">
                  <a16:creationId xmlns:a16="http://schemas.microsoft.com/office/drawing/2014/main" id="{EC098E37-B97E-A648-B991-AB205B9AD0A4}"/>
                </a:ext>
              </a:extLst>
            </p:cNvPr>
            <p:cNvSpPr>
              <a:spLocks noChangeArrowheads="1"/>
            </p:cNvSpPr>
            <p:nvPr/>
          </p:nvSpPr>
          <p:spPr bwMode="auto">
            <a:xfrm>
              <a:off x="13968489" y="10100191"/>
              <a:ext cx="1014856" cy="62453"/>
            </a:xfrm>
            <a:custGeom>
              <a:avLst/>
              <a:gdLst>
                <a:gd name="T0" fmla="*/ 598102229 w 1721"/>
                <a:gd name="T1" fmla="*/ 36111258 h 107"/>
                <a:gd name="T2" fmla="*/ 0 w 1721"/>
                <a:gd name="T3" fmla="*/ 36111258 h 107"/>
                <a:gd name="T4" fmla="*/ 0 w 1721"/>
                <a:gd name="T5" fmla="*/ 0 h 107"/>
                <a:gd name="T6" fmla="*/ 598102229 w 1721"/>
                <a:gd name="T7" fmla="*/ 0 h 107"/>
                <a:gd name="T8" fmla="*/ 598102229 w 1721"/>
                <a:gd name="T9" fmla="*/ 36111258 h 10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21" h="107">
                  <a:moveTo>
                    <a:pt x="1720" y="106"/>
                  </a:moveTo>
                  <a:lnTo>
                    <a:pt x="0" y="106"/>
                  </a:lnTo>
                  <a:lnTo>
                    <a:pt x="0" y="0"/>
                  </a:lnTo>
                  <a:lnTo>
                    <a:pt x="1720" y="0"/>
                  </a:lnTo>
                  <a:lnTo>
                    <a:pt x="1720" y="106"/>
                  </a:lnTo>
                </a:path>
              </a:pathLst>
            </a:custGeom>
            <a:solidFill>
              <a:srgbClr val="FBD07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224" name="Freeform 133">
              <a:extLst>
                <a:ext uri="{FF2B5EF4-FFF2-40B4-BE49-F238E27FC236}">
                  <a16:creationId xmlns:a16="http://schemas.microsoft.com/office/drawing/2014/main" id="{D3C73BBA-687D-AF41-9850-69E9A64992CF}"/>
                </a:ext>
              </a:extLst>
            </p:cNvPr>
            <p:cNvSpPr>
              <a:spLocks noChangeArrowheads="1"/>
            </p:cNvSpPr>
            <p:nvPr/>
          </p:nvSpPr>
          <p:spPr bwMode="auto">
            <a:xfrm>
              <a:off x="14952349" y="6669828"/>
              <a:ext cx="1270040" cy="3966074"/>
            </a:xfrm>
            <a:custGeom>
              <a:avLst/>
              <a:gdLst>
                <a:gd name="T0" fmla="*/ 2152 w 2153"/>
                <a:gd name="T1" fmla="*/ 0 h 6722"/>
                <a:gd name="T2" fmla="*/ 0 w 2153"/>
                <a:gd name="T3" fmla="*/ 0 h 6722"/>
                <a:gd name="T4" fmla="*/ 0 w 2153"/>
                <a:gd name="T5" fmla="*/ 6721 h 6722"/>
                <a:gd name="T6" fmla="*/ 2152 w 2153"/>
                <a:gd name="T7" fmla="*/ 6721 h 6722"/>
                <a:gd name="T8" fmla="*/ 2152 w 2153"/>
                <a:gd name="T9" fmla="*/ 0 h 6722"/>
              </a:gdLst>
              <a:ahLst/>
              <a:cxnLst>
                <a:cxn ang="0">
                  <a:pos x="T0" y="T1"/>
                </a:cxn>
                <a:cxn ang="0">
                  <a:pos x="T2" y="T3"/>
                </a:cxn>
                <a:cxn ang="0">
                  <a:pos x="T4" y="T5"/>
                </a:cxn>
                <a:cxn ang="0">
                  <a:pos x="T6" y="T7"/>
                </a:cxn>
                <a:cxn ang="0">
                  <a:pos x="T8" y="T9"/>
                </a:cxn>
              </a:cxnLst>
              <a:rect l="0" t="0" r="r" b="b"/>
              <a:pathLst>
                <a:path w="2153" h="6722">
                  <a:moveTo>
                    <a:pt x="2152" y="0"/>
                  </a:moveTo>
                  <a:lnTo>
                    <a:pt x="0" y="0"/>
                  </a:lnTo>
                  <a:lnTo>
                    <a:pt x="0" y="6721"/>
                  </a:lnTo>
                  <a:lnTo>
                    <a:pt x="2152" y="6721"/>
                  </a:lnTo>
                  <a:lnTo>
                    <a:pt x="2152" y="0"/>
                  </a:lnTo>
                </a:path>
              </a:pathLst>
            </a:custGeom>
            <a:solidFill>
              <a:schemeClr val="accent2"/>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25" name="Freeform 134">
              <a:extLst>
                <a:ext uri="{FF2B5EF4-FFF2-40B4-BE49-F238E27FC236}">
                  <a16:creationId xmlns:a16="http://schemas.microsoft.com/office/drawing/2014/main" id="{61676F4B-C5AE-574D-AAC9-34F1870F274C}"/>
                </a:ext>
              </a:extLst>
            </p:cNvPr>
            <p:cNvSpPr>
              <a:spLocks noChangeArrowheads="1"/>
            </p:cNvSpPr>
            <p:nvPr/>
          </p:nvSpPr>
          <p:spPr bwMode="auto">
            <a:xfrm>
              <a:off x="15236520" y="6123660"/>
              <a:ext cx="704872" cy="1098688"/>
            </a:xfrm>
            <a:custGeom>
              <a:avLst/>
              <a:gdLst>
                <a:gd name="T0" fmla="*/ 1195 w 1196"/>
                <a:gd name="T1" fmla="*/ 1859 h 1860"/>
                <a:gd name="T2" fmla="*/ 0 w 1196"/>
                <a:gd name="T3" fmla="*/ 1859 h 1860"/>
                <a:gd name="T4" fmla="*/ 0 w 1196"/>
                <a:gd name="T5" fmla="*/ 524 h 1860"/>
                <a:gd name="T6" fmla="*/ 597 w 1196"/>
                <a:gd name="T7" fmla="*/ 0 h 1860"/>
                <a:gd name="T8" fmla="*/ 1195 w 1196"/>
                <a:gd name="T9" fmla="*/ 524 h 1860"/>
                <a:gd name="T10" fmla="*/ 1195 w 1196"/>
                <a:gd name="T11" fmla="*/ 1859 h 1860"/>
              </a:gdLst>
              <a:ahLst/>
              <a:cxnLst>
                <a:cxn ang="0">
                  <a:pos x="T0" y="T1"/>
                </a:cxn>
                <a:cxn ang="0">
                  <a:pos x="T2" y="T3"/>
                </a:cxn>
                <a:cxn ang="0">
                  <a:pos x="T4" y="T5"/>
                </a:cxn>
                <a:cxn ang="0">
                  <a:pos x="T6" y="T7"/>
                </a:cxn>
                <a:cxn ang="0">
                  <a:pos x="T8" y="T9"/>
                </a:cxn>
                <a:cxn ang="0">
                  <a:pos x="T10" y="T11"/>
                </a:cxn>
              </a:cxnLst>
              <a:rect l="0" t="0" r="r" b="b"/>
              <a:pathLst>
                <a:path w="1196" h="1860">
                  <a:moveTo>
                    <a:pt x="1195" y="1859"/>
                  </a:moveTo>
                  <a:lnTo>
                    <a:pt x="0" y="1859"/>
                  </a:lnTo>
                  <a:lnTo>
                    <a:pt x="0" y="524"/>
                  </a:lnTo>
                  <a:lnTo>
                    <a:pt x="597" y="0"/>
                  </a:lnTo>
                  <a:lnTo>
                    <a:pt x="1195" y="524"/>
                  </a:lnTo>
                  <a:lnTo>
                    <a:pt x="1195" y="1859"/>
                  </a:lnTo>
                </a:path>
              </a:pathLst>
            </a:custGeom>
            <a:solidFill>
              <a:schemeClr val="accent2"/>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5496" name="Freeform 135">
              <a:extLst>
                <a:ext uri="{FF2B5EF4-FFF2-40B4-BE49-F238E27FC236}">
                  <a16:creationId xmlns:a16="http://schemas.microsoft.com/office/drawing/2014/main" id="{0DEAAD3F-ABAF-8542-B904-951364974C22}"/>
                </a:ext>
              </a:extLst>
            </p:cNvPr>
            <p:cNvSpPr>
              <a:spLocks noChangeArrowheads="1"/>
            </p:cNvSpPr>
            <p:nvPr/>
          </p:nvSpPr>
          <p:spPr bwMode="auto">
            <a:xfrm>
              <a:off x="15402300" y="6441504"/>
              <a:ext cx="130110" cy="299252"/>
            </a:xfrm>
            <a:custGeom>
              <a:avLst/>
              <a:gdLst>
                <a:gd name="T0" fmla="*/ 76598714 w 220"/>
                <a:gd name="T1" fmla="*/ 176978818 h 505"/>
                <a:gd name="T2" fmla="*/ 0 w 220"/>
                <a:gd name="T3" fmla="*/ 176978818 h 505"/>
                <a:gd name="T4" fmla="*/ 0 w 220"/>
                <a:gd name="T5" fmla="*/ 0 h 505"/>
                <a:gd name="T6" fmla="*/ 76598714 w 220"/>
                <a:gd name="T7" fmla="*/ 0 h 505"/>
                <a:gd name="T8" fmla="*/ 76598714 w 220"/>
                <a:gd name="T9" fmla="*/ 176978818 h 5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0" h="505">
                  <a:moveTo>
                    <a:pt x="219" y="504"/>
                  </a:moveTo>
                  <a:lnTo>
                    <a:pt x="0" y="504"/>
                  </a:lnTo>
                  <a:lnTo>
                    <a:pt x="0" y="0"/>
                  </a:lnTo>
                  <a:lnTo>
                    <a:pt x="219" y="0"/>
                  </a:lnTo>
                  <a:lnTo>
                    <a:pt x="219" y="504"/>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97" name="Freeform 136">
              <a:extLst>
                <a:ext uri="{FF2B5EF4-FFF2-40B4-BE49-F238E27FC236}">
                  <a16:creationId xmlns:a16="http://schemas.microsoft.com/office/drawing/2014/main" id="{F05B1CFA-F5C1-7B42-89BB-9326FE486357}"/>
                </a:ext>
              </a:extLst>
            </p:cNvPr>
            <p:cNvSpPr>
              <a:spLocks noChangeArrowheads="1"/>
            </p:cNvSpPr>
            <p:nvPr/>
          </p:nvSpPr>
          <p:spPr bwMode="auto">
            <a:xfrm>
              <a:off x="15641702" y="6441504"/>
              <a:ext cx="130110" cy="299252"/>
            </a:xfrm>
            <a:custGeom>
              <a:avLst/>
              <a:gdLst>
                <a:gd name="T0" fmla="*/ 76598714 w 220"/>
                <a:gd name="T1" fmla="*/ 176978818 h 505"/>
                <a:gd name="T2" fmla="*/ 0 w 220"/>
                <a:gd name="T3" fmla="*/ 176978818 h 505"/>
                <a:gd name="T4" fmla="*/ 0 w 220"/>
                <a:gd name="T5" fmla="*/ 0 h 505"/>
                <a:gd name="T6" fmla="*/ 76598714 w 220"/>
                <a:gd name="T7" fmla="*/ 0 h 505"/>
                <a:gd name="T8" fmla="*/ 76598714 w 220"/>
                <a:gd name="T9" fmla="*/ 176978818 h 5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0" h="505">
                  <a:moveTo>
                    <a:pt x="219" y="504"/>
                  </a:moveTo>
                  <a:lnTo>
                    <a:pt x="0" y="504"/>
                  </a:lnTo>
                  <a:lnTo>
                    <a:pt x="0" y="0"/>
                  </a:lnTo>
                  <a:lnTo>
                    <a:pt x="219" y="0"/>
                  </a:lnTo>
                  <a:lnTo>
                    <a:pt x="219" y="504"/>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98" name="Freeform 137">
              <a:extLst>
                <a:ext uri="{FF2B5EF4-FFF2-40B4-BE49-F238E27FC236}">
                  <a16:creationId xmlns:a16="http://schemas.microsoft.com/office/drawing/2014/main" id="{7A332A51-706D-1A40-8010-BE7F436E782E}"/>
                </a:ext>
              </a:extLst>
            </p:cNvPr>
            <p:cNvSpPr>
              <a:spLocks noChangeArrowheads="1"/>
            </p:cNvSpPr>
            <p:nvPr/>
          </p:nvSpPr>
          <p:spPr bwMode="auto">
            <a:xfrm>
              <a:off x="15168102" y="6922909"/>
              <a:ext cx="124905" cy="299253"/>
            </a:xfrm>
            <a:custGeom>
              <a:avLst/>
              <a:gdLst>
                <a:gd name="T0" fmla="*/ 72901712 w 213"/>
                <a:gd name="T1" fmla="*/ 176631422 h 506"/>
                <a:gd name="T2" fmla="*/ 0 w 213"/>
                <a:gd name="T3" fmla="*/ 176631422 h 506"/>
                <a:gd name="T4" fmla="*/ 0 w 213"/>
                <a:gd name="T5" fmla="*/ 0 h 506"/>
                <a:gd name="T6" fmla="*/ 72901712 w 213"/>
                <a:gd name="T7" fmla="*/ 0 h 506"/>
                <a:gd name="T8" fmla="*/ 72901712 w 213"/>
                <a:gd name="T9" fmla="*/ 176631422 h 5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3" h="506">
                  <a:moveTo>
                    <a:pt x="212" y="505"/>
                  </a:moveTo>
                  <a:lnTo>
                    <a:pt x="0" y="505"/>
                  </a:lnTo>
                  <a:lnTo>
                    <a:pt x="0" y="0"/>
                  </a:lnTo>
                  <a:lnTo>
                    <a:pt x="212" y="0"/>
                  </a:lnTo>
                  <a:lnTo>
                    <a:pt x="212" y="505"/>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499" name="Freeform 138">
              <a:extLst>
                <a:ext uri="{FF2B5EF4-FFF2-40B4-BE49-F238E27FC236}">
                  <a16:creationId xmlns:a16="http://schemas.microsoft.com/office/drawing/2014/main" id="{6C19AF60-F8CA-B14C-9492-1AD0618FF4F1}"/>
                </a:ext>
              </a:extLst>
            </p:cNvPr>
            <p:cNvSpPr>
              <a:spLocks noChangeArrowheads="1"/>
            </p:cNvSpPr>
            <p:nvPr/>
          </p:nvSpPr>
          <p:spPr bwMode="auto">
            <a:xfrm>
              <a:off x="15407504" y="6922909"/>
              <a:ext cx="124905" cy="299253"/>
            </a:xfrm>
            <a:custGeom>
              <a:avLst/>
              <a:gdLst>
                <a:gd name="T0" fmla="*/ 72901712 w 213"/>
                <a:gd name="T1" fmla="*/ 176631422 h 506"/>
                <a:gd name="T2" fmla="*/ 0 w 213"/>
                <a:gd name="T3" fmla="*/ 176631422 h 506"/>
                <a:gd name="T4" fmla="*/ 0 w 213"/>
                <a:gd name="T5" fmla="*/ 0 h 506"/>
                <a:gd name="T6" fmla="*/ 72901712 w 213"/>
                <a:gd name="T7" fmla="*/ 0 h 506"/>
                <a:gd name="T8" fmla="*/ 72901712 w 213"/>
                <a:gd name="T9" fmla="*/ 176631422 h 5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3" h="506">
                  <a:moveTo>
                    <a:pt x="212" y="505"/>
                  </a:moveTo>
                  <a:lnTo>
                    <a:pt x="0" y="505"/>
                  </a:lnTo>
                  <a:lnTo>
                    <a:pt x="0" y="0"/>
                  </a:lnTo>
                  <a:lnTo>
                    <a:pt x="212" y="0"/>
                  </a:lnTo>
                  <a:lnTo>
                    <a:pt x="212" y="505"/>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500" name="Freeform 139">
              <a:extLst>
                <a:ext uri="{FF2B5EF4-FFF2-40B4-BE49-F238E27FC236}">
                  <a16:creationId xmlns:a16="http://schemas.microsoft.com/office/drawing/2014/main" id="{12F5CCDB-AFEC-A549-BE2B-DD8740FC4B7A}"/>
                </a:ext>
              </a:extLst>
            </p:cNvPr>
            <p:cNvSpPr>
              <a:spLocks noChangeArrowheads="1"/>
            </p:cNvSpPr>
            <p:nvPr/>
          </p:nvSpPr>
          <p:spPr bwMode="auto">
            <a:xfrm>
              <a:off x="15641702" y="6922909"/>
              <a:ext cx="127507" cy="299253"/>
            </a:xfrm>
            <a:custGeom>
              <a:avLst/>
              <a:gdLst>
                <a:gd name="T0" fmla="*/ 75617013 w 214"/>
                <a:gd name="T1" fmla="*/ 176631422 h 506"/>
                <a:gd name="T2" fmla="*/ 0 w 214"/>
                <a:gd name="T3" fmla="*/ 176631422 h 506"/>
                <a:gd name="T4" fmla="*/ 0 w 214"/>
                <a:gd name="T5" fmla="*/ 0 h 506"/>
                <a:gd name="T6" fmla="*/ 75617013 w 214"/>
                <a:gd name="T7" fmla="*/ 0 h 506"/>
                <a:gd name="T8" fmla="*/ 75617013 w 214"/>
                <a:gd name="T9" fmla="*/ 176631422 h 5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 h="506">
                  <a:moveTo>
                    <a:pt x="213" y="505"/>
                  </a:moveTo>
                  <a:lnTo>
                    <a:pt x="0" y="505"/>
                  </a:lnTo>
                  <a:lnTo>
                    <a:pt x="0" y="0"/>
                  </a:lnTo>
                  <a:lnTo>
                    <a:pt x="213" y="0"/>
                  </a:lnTo>
                  <a:lnTo>
                    <a:pt x="213" y="505"/>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501" name="Freeform 140">
              <a:extLst>
                <a:ext uri="{FF2B5EF4-FFF2-40B4-BE49-F238E27FC236}">
                  <a16:creationId xmlns:a16="http://schemas.microsoft.com/office/drawing/2014/main" id="{D53726A1-CC55-9946-AB5C-3CC6ED32897E}"/>
                </a:ext>
              </a:extLst>
            </p:cNvPr>
            <p:cNvSpPr>
              <a:spLocks noChangeArrowheads="1"/>
            </p:cNvSpPr>
            <p:nvPr/>
          </p:nvSpPr>
          <p:spPr bwMode="auto">
            <a:xfrm>
              <a:off x="15881104" y="6922909"/>
              <a:ext cx="127507" cy="299253"/>
            </a:xfrm>
            <a:custGeom>
              <a:avLst/>
              <a:gdLst>
                <a:gd name="T0" fmla="*/ 75617013 w 214"/>
                <a:gd name="T1" fmla="*/ 176631422 h 506"/>
                <a:gd name="T2" fmla="*/ 0 w 214"/>
                <a:gd name="T3" fmla="*/ 176631422 h 506"/>
                <a:gd name="T4" fmla="*/ 0 w 214"/>
                <a:gd name="T5" fmla="*/ 0 h 506"/>
                <a:gd name="T6" fmla="*/ 75617013 w 214"/>
                <a:gd name="T7" fmla="*/ 0 h 506"/>
                <a:gd name="T8" fmla="*/ 75617013 w 214"/>
                <a:gd name="T9" fmla="*/ 176631422 h 5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 h="506">
                  <a:moveTo>
                    <a:pt x="213" y="505"/>
                  </a:moveTo>
                  <a:lnTo>
                    <a:pt x="0" y="505"/>
                  </a:lnTo>
                  <a:lnTo>
                    <a:pt x="0" y="0"/>
                  </a:lnTo>
                  <a:lnTo>
                    <a:pt x="213" y="0"/>
                  </a:lnTo>
                  <a:lnTo>
                    <a:pt x="213" y="505"/>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502" name="Freeform 141">
              <a:extLst>
                <a:ext uri="{FF2B5EF4-FFF2-40B4-BE49-F238E27FC236}">
                  <a16:creationId xmlns:a16="http://schemas.microsoft.com/office/drawing/2014/main" id="{B84BA22A-958B-F640-ACCE-22BBFBACFB28}"/>
                </a:ext>
              </a:extLst>
            </p:cNvPr>
            <p:cNvSpPr>
              <a:spLocks noChangeArrowheads="1"/>
            </p:cNvSpPr>
            <p:nvPr/>
          </p:nvSpPr>
          <p:spPr bwMode="auto">
            <a:xfrm>
              <a:off x="15168102" y="7334056"/>
              <a:ext cx="124905" cy="299253"/>
            </a:xfrm>
            <a:custGeom>
              <a:avLst/>
              <a:gdLst>
                <a:gd name="T0" fmla="*/ 72901712 w 213"/>
                <a:gd name="T1" fmla="*/ 176980002 h 505"/>
                <a:gd name="T2" fmla="*/ 0 w 213"/>
                <a:gd name="T3" fmla="*/ 176980002 h 505"/>
                <a:gd name="T4" fmla="*/ 0 w 213"/>
                <a:gd name="T5" fmla="*/ 0 h 505"/>
                <a:gd name="T6" fmla="*/ 72901712 w 213"/>
                <a:gd name="T7" fmla="*/ 0 h 505"/>
                <a:gd name="T8" fmla="*/ 72901712 w 213"/>
                <a:gd name="T9" fmla="*/ 176980002 h 5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3" h="505">
                  <a:moveTo>
                    <a:pt x="212" y="504"/>
                  </a:moveTo>
                  <a:lnTo>
                    <a:pt x="0" y="504"/>
                  </a:lnTo>
                  <a:lnTo>
                    <a:pt x="0" y="0"/>
                  </a:lnTo>
                  <a:lnTo>
                    <a:pt x="212" y="0"/>
                  </a:lnTo>
                  <a:lnTo>
                    <a:pt x="212" y="504"/>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503" name="Freeform 142">
              <a:extLst>
                <a:ext uri="{FF2B5EF4-FFF2-40B4-BE49-F238E27FC236}">
                  <a16:creationId xmlns:a16="http://schemas.microsoft.com/office/drawing/2014/main" id="{1BCA28D2-C32F-174D-A4EF-1C649E637687}"/>
                </a:ext>
              </a:extLst>
            </p:cNvPr>
            <p:cNvSpPr>
              <a:spLocks noChangeArrowheads="1"/>
            </p:cNvSpPr>
            <p:nvPr/>
          </p:nvSpPr>
          <p:spPr bwMode="auto">
            <a:xfrm>
              <a:off x="15407504" y="7334056"/>
              <a:ext cx="124905" cy="299253"/>
            </a:xfrm>
            <a:custGeom>
              <a:avLst/>
              <a:gdLst>
                <a:gd name="T0" fmla="*/ 72901712 w 213"/>
                <a:gd name="T1" fmla="*/ 176980002 h 505"/>
                <a:gd name="T2" fmla="*/ 0 w 213"/>
                <a:gd name="T3" fmla="*/ 176980002 h 505"/>
                <a:gd name="T4" fmla="*/ 0 w 213"/>
                <a:gd name="T5" fmla="*/ 0 h 505"/>
                <a:gd name="T6" fmla="*/ 72901712 w 213"/>
                <a:gd name="T7" fmla="*/ 0 h 505"/>
                <a:gd name="T8" fmla="*/ 72901712 w 213"/>
                <a:gd name="T9" fmla="*/ 176980002 h 5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3" h="505">
                  <a:moveTo>
                    <a:pt x="212" y="504"/>
                  </a:moveTo>
                  <a:lnTo>
                    <a:pt x="0" y="504"/>
                  </a:lnTo>
                  <a:lnTo>
                    <a:pt x="0" y="0"/>
                  </a:lnTo>
                  <a:lnTo>
                    <a:pt x="212" y="0"/>
                  </a:lnTo>
                  <a:lnTo>
                    <a:pt x="212" y="504"/>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504" name="Freeform 143">
              <a:extLst>
                <a:ext uri="{FF2B5EF4-FFF2-40B4-BE49-F238E27FC236}">
                  <a16:creationId xmlns:a16="http://schemas.microsoft.com/office/drawing/2014/main" id="{991C9BEA-60BE-B74A-A52A-16F7530DF844}"/>
                </a:ext>
              </a:extLst>
            </p:cNvPr>
            <p:cNvSpPr>
              <a:spLocks noChangeArrowheads="1"/>
            </p:cNvSpPr>
            <p:nvPr/>
          </p:nvSpPr>
          <p:spPr bwMode="auto">
            <a:xfrm>
              <a:off x="15641702" y="7334056"/>
              <a:ext cx="127507" cy="299253"/>
            </a:xfrm>
            <a:custGeom>
              <a:avLst/>
              <a:gdLst>
                <a:gd name="T0" fmla="*/ 75617013 w 214"/>
                <a:gd name="T1" fmla="*/ 176980002 h 505"/>
                <a:gd name="T2" fmla="*/ 0 w 214"/>
                <a:gd name="T3" fmla="*/ 176980002 h 505"/>
                <a:gd name="T4" fmla="*/ 0 w 214"/>
                <a:gd name="T5" fmla="*/ 0 h 505"/>
                <a:gd name="T6" fmla="*/ 75617013 w 214"/>
                <a:gd name="T7" fmla="*/ 0 h 505"/>
                <a:gd name="T8" fmla="*/ 75617013 w 214"/>
                <a:gd name="T9" fmla="*/ 176980002 h 5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 h="505">
                  <a:moveTo>
                    <a:pt x="213" y="504"/>
                  </a:moveTo>
                  <a:lnTo>
                    <a:pt x="0" y="504"/>
                  </a:lnTo>
                  <a:lnTo>
                    <a:pt x="0" y="0"/>
                  </a:lnTo>
                  <a:lnTo>
                    <a:pt x="213" y="0"/>
                  </a:lnTo>
                  <a:lnTo>
                    <a:pt x="213" y="504"/>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505" name="Freeform 144">
              <a:extLst>
                <a:ext uri="{FF2B5EF4-FFF2-40B4-BE49-F238E27FC236}">
                  <a16:creationId xmlns:a16="http://schemas.microsoft.com/office/drawing/2014/main" id="{78441752-6729-B14F-B491-8AB250E1255F}"/>
                </a:ext>
              </a:extLst>
            </p:cNvPr>
            <p:cNvSpPr>
              <a:spLocks noChangeArrowheads="1"/>
            </p:cNvSpPr>
            <p:nvPr/>
          </p:nvSpPr>
          <p:spPr bwMode="auto">
            <a:xfrm>
              <a:off x="15881104" y="7334056"/>
              <a:ext cx="127507" cy="299253"/>
            </a:xfrm>
            <a:custGeom>
              <a:avLst/>
              <a:gdLst>
                <a:gd name="T0" fmla="*/ 75617013 w 214"/>
                <a:gd name="T1" fmla="*/ 176980002 h 505"/>
                <a:gd name="T2" fmla="*/ 0 w 214"/>
                <a:gd name="T3" fmla="*/ 176980002 h 505"/>
                <a:gd name="T4" fmla="*/ 0 w 214"/>
                <a:gd name="T5" fmla="*/ 0 h 505"/>
                <a:gd name="T6" fmla="*/ 75617013 w 214"/>
                <a:gd name="T7" fmla="*/ 0 h 505"/>
                <a:gd name="T8" fmla="*/ 75617013 w 214"/>
                <a:gd name="T9" fmla="*/ 176980002 h 5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 h="505">
                  <a:moveTo>
                    <a:pt x="213" y="504"/>
                  </a:moveTo>
                  <a:lnTo>
                    <a:pt x="0" y="504"/>
                  </a:lnTo>
                  <a:lnTo>
                    <a:pt x="0" y="0"/>
                  </a:lnTo>
                  <a:lnTo>
                    <a:pt x="213" y="0"/>
                  </a:lnTo>
                  <a:lnTo>
                    <a:pt x="213" y="504"/>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506" name="Freeform 145">
              <a:extLst>
                <a:ext uri="{FF2B5EF4-FFF2-40B4-BE49-F238E27FC236}">
                  <a16:creationId xmlns:a16="http://schemas.microsoft.com/office/drawing/2014/main" id="{66409339-FBD4-9E47-B3D7-43E3398FBA13}"/>
                </a:ext>
              </a:extLst>
            </p:cNvPr>
            <p:cNvSpPr>
              <a:spLocks noChangeArrowheads="1"/>
            </p:cNvSpPr>
            <p:nvPr/>
          </p:nvSpPr>
          <p:spPr bwMode="auto">
            <a:xfrm>
              <a:off x="15168102" y="7745203"/>
              <a:ext cx="124905" cy="299253"/>
            </a:xfrm>
            <a:custGeom>
              <a:avLst/>
              <a:gdLst>
                <a:gd name="T0" fmla="*/ 72901712 w 213"/>
                <a:gd name="T1" fmla="*/ 176631422 h 506"/>
                <a:gd name="T2" fmla="*/ 0 w 213"/>
                <a:gd name="T3" fmla="*/ 176631422 h 506"/>
                <a:gd name="T4" fmla="*/ 0 w 213"/>
                <a:gd name="T5" fmla="*/ 0 h 506"/>
                <a:gd name="T6" fmla="*/ 72901712 w 213"/>
                <a:gd name="T7" fmla="*/ 0 h 506"/>
                <a:gd name="T8" fmla="*/ 72901712 w 213"/>
                <a:gd name="T9" fmla="*/ 176631422 h 5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3" h="506">
                  <a:moveTo>
                    <a:pt x="212" y="505"/>
                  </a:moveTo>
                  <a:lnTo>
                    <a:pt x="0" y="505"/>
                  </a:lnTo>
                  <a:lnTo>
                    <a:pt x="0" y="0"/>
                  </a:lnTo>
                  <a:lnTo>
                    <a:pt x="212" y="0"/>
                  </a:lnTo>
                  <a:lnTo>
                    <a:pt x="212" y="505"/>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507" name="Freeform 146">
              <a:extLst>
                <a:ext uri="{FF2B5EF4-FFF2-40B4-BE49-F238E27FC236}">
                  <a16:creationId xmlns:a16="http://schemas.microsoft.com/office/drawing/2014/main" id="{C5341F67-3AD3-9E45-9A97-80B9B3DD2B89}"/>
                </a:ext>
              </a:extLst>
            </p:cNvPr>
            <p:cNvSpPr>
              <a:spLocks noChangeArrowheads="1"/>
            </p:cNvSpPr>
            <p:nvPr/>
          </p:nvSpPr>
          <p:spPr bwMode="auto">
            <a:xfrm>
              <a:off x="15407504" y="7745203"/>
              <a:ext cx="124905" cy="299253"/>
            </a:xfrm>
            <a:custGeom>
              <a:avLst/>
              <a:gdLst>
                <a:gd name="T0" fmla="*/ 72901712 w 213"/>
                <a:gd name="T1" fmla="*/ 176631422 h 506"/>
                <a:gd name="T2" fmla="*/ 0 w 213"/>
                <a:gd name="T3" fmla="*/ 176631422 h 506"/>
                <a:gd name="T4" fmla="*/ 0 w 213"/>
                <a:gd name="T5" fmla="*/ 0 h 506"/>
                <a:gd name="T6" fmla="*/ 72901712 w 213"/>
                <a:gd name="T7" fmla="*/ 0 h 506"/>
                <a:gd name="T8" fmla="*/ 72901712 w 213"/>
                <a:gd name="T9" fmla="*/ 176631422 h 5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3" h="506">
                  <a:moveTo>
                    <a:pt x="212" y="505"/>
                  </a:moveTo>
                  <a:lnTo>
                    <a:pt x="0" y="505"/>
                  </a:lnTo>
                  <a:lnTo>
                    <a:pt x="0" y="0"/>
                  </a:lnTo>
                  <a:lnTo>
                    <a:pt x="212" y="0"/>
                  </a:lnTo>
                  <a:lnTo>
                    <a:pt x="212" y="505"/>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508" name="Freeform 147">
              <a:extLst>
                <a:ext uri="{FF2B5EF4-FFF2-40B4-BE49-F238E27FC236}">
                  <a16:creationId xmlns:a16="http://schemas.microsoft.com/office/drawing/2014/main" id="{8743180C-3FDB-B542-B1FE-6ACF3150281B}"/>
                </a:ext>
              </a:extLst>
            </p:cNvPr>
            <p:cNvSpPr>
              <a:spLocks noChangeArrowheads="1"/>
            </p:cNvSpPr>
            <p:nvPr/>
          </p:nvSpPr>
          <p:spPr bwMode="auto">
            <a:xfrm>
              <a:off x="15641702" y="7745203"/>
              <a:ext cx="127507" cy="299253"/>
            </a:xfrm>
            <a:custGeom>
              <a:avLst/>
              <a:gdLst>
                <a:gd name="T0" fmla="*/ 75617013 w 214"/>
                <a:gd name="T1" fmla="*/ 176631422 h 506"/>
                <a:gd name="T2" fmla="*/ 0 w 214"/>
                <a:gd name="T3" fmla="*/ 176631422 h 506"/>
                <a:gd name="T4" fmla="*/ 0 w 214"/>
                <a:gd name="T5" fmla="*/ 0 h 506"/>
                <a:gd name="T6" fmla="*/ 75617013 w 214"/>
                <a:gd name="T7" fmla="*/ 0 h 506"/>
                <a:gd name="T8" fmla="*/ 75617013 w 214"/>
                <a:gd name="T9" fmla="*/ 176631422 h 5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 h="506">
                  <a:moveTo>
                    <a:pt x="213" y="505"/>
                  </a:moveTo>
                  <a:lnTo>
                    <a:pt x="0" y="505"/>
                  </a:lnTo>
                  <a:lnTo>
                    <a:pt x="0" y="0"/>
                  </a:lnTo>
                  <a:lnTo>
                    <a:pt x="213" y="0"/>
                  </a:lnTo>
                  <a:lnTo>
                    <a:pt x="213" y="505"/>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509" name="Freeform 148">
              <a:extLst>
                <a:ext uri="{FF2B5EF4-FFF2-40B4-BE49-F238E27FC236}">
                  <a16:creationId xmlns:a16="http://schemas.microsoft.com/office/drawing/2014/main" id="{7BD76110-C937-6944-9071-957B6D4E003F}"/>
                </a:ext>
              </a:extLst>
            </p:cNvPr>
            <p:cNvSpPr>
              <a:spLocks noChangeArrowheads="1"/>
            </p:cNvSpPr>
            <p:nvPr/>
          </p:nvSpPr>
          <p:spPr bwMode="auto">
            <a:xfrm>
              <a:off x="15881104" y="7745203"/>
              <a:ext cx="127507" cy="299253"/>
            </a:xfrm>
            <a:custGeom>
              <a:avLst/>
              <a:gdLst>
                <a:gd name="T0" fmla="*/ 75617013 w 214"/>
                <a:gd name="T1" fmla="*/ 176631422 h 506"/>
                <a:gd name="T2" fmla="*/ 0 w 214"/>
                <a:gd name="T3" fmla="*/ 176631422 h 506"/>
                <a:gd name="T4" fmla="*/ 0 w 214"/>
                <a:gd name="T5" fmla="*/ 0 h 506"/>
                <a:gd name="T6" fmla="*/ 75617013 w 214"/>
                <a:gd name="T7" fmla="*/ 0 h 506"/>
                <a:gd name="T8" fmla="*/ 75617013 w 214"/>
                <a:gd name="T9" fmla="*/ 176631422 h 5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 h="506">
                  <a:moveTo>
                    <a:pt x="213" y="505"/>
                  </a:moveTo>
                  <a:lnTo>
                    <a:pt x="0" y="505"/>
                  </a:lnTo>
                  <a:lnTo>
                    <a:pt x="0" y="0"/>
                  </a:lnTo>
                  <a:lnTo>
                    <a:pt x="213" y="0"/>
                  </a:lnTo>
                  <a:lnTo>
                    <a:pt x="213" y="505"/>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510" name="Freeform 149">
              <a:extLst>
                <a:ext uri="{FF2B5EF4-FFF2-40B4-BE49-F238E27FC236}">
                  <a16:creationId xmlns:a16="http://schemas.microsoft.com/office/drawing/2014/main" id="{05274B2A-4094-C048-9AEA-8493FBF3B78B}"/>
                </a:ext>
              </a:extLst>
            </p:cNvPr>
            <p:cNvSpPr>
              <a:spLocks noChangeArrowheads="1"/>
            </p:cNvSpPr>
            <p:nvPr/>
          </p:nvSpPr>
          <p:spPr bwMode="auto">
            <a:xfrm>
              <a:off x="15168102" y="8153749"/>
              <a:ext cx="124905" cy="299252"/>
            </a:xfrm>
            <a:custGeom>
              <a:avLst/>
              <a:gdLst>
                <a:gd name="T0" fmla="*/ 72901712 w 213"/>
                <a:gd name="T1" fmla="*/ 176978818 h 505"/>
                <a:gd name="T2" fmla="*/ 0 w 213"/>
                <a:gd name="T3" fmla="*/ 176978818 h 505"/>
                <a:gd name="T4" fmla="*/ 0 w 213"/>
                <a:gd name="T5" fmla="*/ 0 h 505"/>
                <a:gd name="T6" fmla="*/ 72901712 w 213"/>
                <a:gd name="T7" fmla="*/ 0 h 505"/>
                <a:gd name="T8" fmla="*/ 72901712 w 213"/>
                <a:gd name="T9" fmla="*/ 176978818 h 5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3" h="505">
                  <a:moveTo>
                    <a:pt x="212" y="504"/>
                  </a:moveTo>
                  <a:lnTo>
                    <a:pt x="0" y="504"/>
                  </a:lnTo>
                  <a:lnTo>
                    <a:pt x="0" y="0"/>
                  </a:lnTo>
                  <a:lnTo>
                    <a:pt x="212" y="0"/>
                  </a:lnTo>
                  <a:lnTo>
                    <a:pt x="212" y="504"/>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511" name="Freeform 150">
              <a:extLst>
                <a:ext uri="{FF2B5EF4-FFF2-40B4-BE49-F238E27FC236}">
                  <a16:creationId xmlns:a16="http://schemas.microsoft.com/office/drawing/2014/main" id="{965AC4E9-24ED-8C48-8F34-3F0183A44452}"/>
                </a:ext>
              </a:extLst>
            </p:cNvPr>
            <p:cNvSpPr>
              <a:spLocks noChangeArrowheads="1"/>
            </p:cNvSpPr>
            <p:nvPr/>
          </p:nvSpPr>
          <p:spPr bwMode="auto">
            <a:xfrm>
              <a:off x="15407504" y="8153749"/>
              <a:ext cx="124905" cy="299252"/>
            </a:xfrm>
            <a:custGeom>
              <a:avLst/>
              <a:gdLst>
                <a:gd name="T0" fmla="*/ 72901712 w 213"/>
                <a:gd name="T1" fmla="*/ 176978818 h 505"/>
                <a:gd name="T2" fmla="*/ 0 w 213"/>
                <a:gd name="T3" fmla="*/ 176978818 h 505"/>
                <a:gd name="T4" fmla="*/ 0 w 213"/>
                <a:gd name="T5" fmla="*/ 0 h 505"/>
                <a:gd name="T6" fmla="*/ 72901712 w 213"/>
                <a:gd name="T7" fmla="*/ 0 h 505"/>
                <a:gd name="T8" fmla="*/ 72901712 w 213"/>
                <a:gd name="T9" fmla="*/ 176978818 h 5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3" h="505">
                  <a:moveTo>
                    <a:pt x="212" y="504"/>
                  </a:moveTo>
                  <a:lnTo>
                    <a:pt x="0" y="504"/>
                  </a:lnTo>
                  <a:lnTo>
                    <a:pt x="0" y="0"/>
                  </a:lnTo>
                  <a:lnTo>
                    <a:pt x="212" y="0"/>
                  </a:lnTo>
                  <a:lnTo>
                    <a:pt x="212" y="504"/>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512" name="Freeform 151">
              <a:extLst>
                <a:ext uri="{FF2B5EF4-FFF2-40B4-BE49-F238E27FC236}">
                  <a16:creationId xmlns:a16="http://schemas.microsoft.com/office/drawing/2014/main" id="{9A4ED132-1C77-594C-ABE1-54B512D74C47}"/>
                </a:ext>
              </a:extLst>
            </p:cNvPr>
            <p:cNvSpPr>
              <a:spLocks noChangeArrowheads="1"/>
            </p:cNvSpPr>
            <p:nvPr/>
          </p:nvSpPr>
          <p:spPr bwMode="auto">
            <a:xfrm>
              <a:off x="15641702" y="8153749"/>
              <a:ext cx="127507" cy="299252"/>
            </a:xfrm>
            <a:custGeom>
              <a:avLst/>
              <a:gdLst>
                <a:gd name="T0" fmla="*/ 75617013 w 214"/>
                <a:gd name="T1" fmla="*/ 176978818 h 505"/>
                <a:gd name="T2" fmla="*/ 0 w 214"/>
                <a:gd name="T3" fmla="*/ 176978818 h 505"/>
                <a:gd name="T4" fmla="*/ 0 w 214"/>
                <a:gd name="T5" fmla="*/ 0 h 505"/>
                <a:gd name="T6" fmla="*/ 75617013 w 214"/>
                <a:gd name="T7" fmla="*/ 0 h 505"/>
                <a:gd name="T8" fmla="*/ 75617013 w 214"/>
                <a:gd name="T9" fmla="*/ 176978818 h 5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 h="505">
                  <a:moveTo>
                    <a:pt x="213" y="504"/>
                  </a:moveTo>
                  <a:lnTo>
                    <a:pt x="0" y="504"/>
                  </a:lnTo>
                  <a:lnTo>
                    <a:pt x="0" y="0"/>
                  </a:lnTo>
                  <a:lnTo>
                    <a:pt x="213" y="0"/>
                  </a:lnTo>
                  <a:lnTo>
                    <a:pt x="213" y="504"/>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513" name="Freeform 152">
              <a:extLst>
                <a:ext uri="{FF2B5EF4-FFF2-40B4-BE49-F238E27FC236}">
                  <a16:creationId xmlns:a16="http://schemas.microsoft.com/office/drawing/2014/main" id="{56141FAE-731E-DD4C-92B3-8D45ED08ADCC}"/>
                </a:ext>
              </a:extLst>
            </p:cNvPr>
            <p:cNvSpPr>
              <a:spLocks noChangeArrowheads="1"/>
            </p:cNvSpPr>
            <p:nvPr/>
          </p:nvSpPr>
          <p:spPr bwMode="auto">
            <a:xfrm>
              <a:off x="15881104" y="8153749"/>
              <a:ext cx="127507" cy="299252"/>
            </a:xfrm>
            <a:custGeom>
              <a:avLst/>
              <a:gdLst>
                <a:gd name="T0" fmla="*/ 75617013 w 214"/>
                <a:gd name="T1" fmla="*/ 176978818 h 505"/>
                <a:gd name="T2" fmla="*/ 0 w 214"/>
                <a:gd name="T3" fmla="*/ 176978818 h 505"/>
                <a:gd name="T4" fmla="*/ 0 w 214"/>
                <a:gd name="T5" fmla="*/ 0 h 505"/>
                <a:gd name="T6" fmla="*/ 75617013 w 214"/>
                <a:gd name="T7" fmla="*/ 0 h 505"/>
                <a:gd name="T8" fmla="*/ 75617013 w 214"/>
                <a:gd name="T9" fmla="*/ 176978818 h 5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 h="505">
                  <a:moveTo>
                    <a:pt x="213" y="504"/>
                  </a:moveTo>
                  <a:lnTo>
                    <a:pt x="0" y="504"/>
                  </a:lnTo>
                  <a:lnTo>
                    <a:pt x="0" y="0"/>
                  </a:lnTo>
                  <a:lnTo>
                    <a:pt x="213" y="0"/>
                  </a:lnTo>
                  <a:lnTo>
                    <a:pt x="213" y="504"/>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514" name="Freeform 154">
              <a:extLst>
                <a:ext uri="{FF2B5EF4-FFF2-40B4-BE49-F238E27FC236}">
                  <a16:creationId xmlns:a16="http://schemas.microsoft.com/office/drawing/2014/main" id="{6FFDE183-F308-614F-88C5-906B64BB0225}"/>
                </a:ext>
              </a:extLst>
            </p:cNvPr>
            <p:cNvSpPr>
              <a:spLocks noChangeArrowheads="1"/>
            </p:cNvSpPr>
            <p:nvPr/>
          </p:nvSpPr>
          <p:spPr bwMode="auto">
            <a:xfrm>
              <a:off x="15407504" y="8564896"/>
              <a:ext cx="124905" cy="299252"/>
            </a:xfrm>
            <a:custGeom>
              <a:avLst/>
              <a:gdLst>
                <a:gd name="T0" fmla="*/ 72901712 w 213"/>
                <a:gd name="T1" fmla="*/ 176978818 h 505"/>
                <a:gd name="T2" fmla="*/ 0 w 213"/>
                <a:gd name="T3" fmla="*/ 176978818 h 505"/>
                <a:gd name="T4" fmla="*/ 0 w 213"/>
                <a:gd name="T5" fmla="*/ 0 h 505"/>
                <a:gd name="T6" fmla="*/ 72901712 w 213"/>
                <a:gd name="T7" fmla="*/ 0 h 505"/>
                <a:gd name="T8" fmla="*/ 72901712 w 213"/>
                <a:gd name="T9" fmla="*/ 176978818 h 5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3" h="505">
                  <a:moveTo>
                    <a:pt x="212" y="504"/>
                  </a:moveTo>
                  <a:lnTo>
                    <a:pt x="0" y="504"/>
                  </a:lnTo>
                  <a:lnTo>
                    <a:pt x="0" y="0"/>
                  </a:lnTo>
                  <a:lnTo>
                    <a:pt x="212" y="0"/>
                  </a:lnTo>
                  <a:lnTo>
                    <a:pt x="212" y="504"/>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515" name="Freeform 155">
              <a:extLst>
                <a:ext uri="{FF2B5EF4-FFF2-40B4-BE49-F238E27FC236}">
                  <a16:creationId xmlns:a16="http://schemas.microsoft.com/office/drawing/2014/main" id="{451DB20D-9068-DC4B-B555-2A711FD93684}"/>
                </a:ext>
              </a:extLst>
            </p:cNvPr>
            <p:cNvSpPr>
              <a:spLocks noChangeArrowheads="1"/>
            </p:cNvSpPr>
            <p:nvPr/>
          </p:nvSpPr>
          <p:spPr bwMode="auto">
            <a:xfrm>
              <a:off x="15641702" y="8564896"/>
              <a:ext cx="127507" cy="299252"/>
            </a:xfrm>
            <a:custGeom>
              <a:avLst/>
              <a:gdLst>
                <a:gd name="T0" fmla="*/ 75617013 w 214"/>
                <a:gd name="T1" fmla="*/ 176978818 h 505"/>
                <a:gd name="T2" fmla="*/ 0 w 214"/>
                <a:gd name="T3" fmla="*/ 176978818 h 505"/>
                <a:gd name="T4" fmla="*/ 0 w 214"/>
                <a:gd name="T5" fmla="*/ 0 h 505"/>
                <a:gd name="T6" fmla="*/ 75617013 w 214"/>
                <a:gd name="T7" fmla="*/ 0 h 505"/>
                <a:gd name="T8" fmla="*/ 75617013 w 214"/>
                <a:gd name="T9" fmla="*/ 176978818 h 5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 h="505">
                  <a:moveTo>
                    <a:pt x="213" y="504"/>
                  </a:moveTo>
                  <a:lnTo>
                    <a:pt x="0" y="504"/>
                  </a:lnTo>
                  <a:lnTo>
                    <a:pt x="0" y="0"/>
                  </a:lnTo>
                  <a:lnTo>
                    <a:pt x="213" y="0"/>
                  </a:lnTo>
                  <a:lnTo>
                    <a:pt x="213" y="504"/>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516" name="Freeform 156">
              <a:extLst>
                <a:ext uri="{FF2B5EF4-FFF2-40B4-BE49-F238E27FC236}">
                  <a16:creationId xmlns:a16="http://schemas.microsoft.com/office/drawing/2014/main" id="{1FCF5427-BD33-0D48-A70B-C4539BA601DF}"/>
                </a:ext>
              </a:extLst>
            </p:cNvPr>
            <p:cNvSpPr>
              <a:spLocks noChangeArrowheads="1"/>
            </p:cNvSpPr>
            <p:nvPr/>
          </p:nvSpPr>
          <p:spPr bwMode="auto">
            <a:xfrm>
              <a:off x="15881104" y="8564896"/>
              <a:ext cx="127507" cy="299252"/>
            </a:xfrm>
            <a:custGeom>
              <a:avLst/>
              <a:gdLst>
                <a:gd name="T0" fmla="*/ 75617013 w 214"/>
                <a:gd name="T1" fmla="*/ 176978818 h 505"/>
                <a:gd name="T2" fmla="*/ 0 w 214"/>
                <a:gd name="T3" fmla="*/ 176978818 h 505"/>
                <a:gd name="T4" fmla="*/ 0 w 214"/>
                <a:gd name="T5" fmla="*/ 0 h 505"/>
                <a:gd name="T6" fmla="*/ 75617013 w 214"/>
                <a:gd name="T7" fmla="*/ 0 h 505"/>
                <a:gd name="T8" fmla="*/ 75617013 w 214"/>
                <a:gd name="T9" fmla="*/ 176978818 h 5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 h="505">
                  <a:moveTo>
                    <a:pt x="213" y="504"/>
                  </a:moveTo>
                  <a:lnTo>
                    <a:pt x="0" y="504"/>
                  </a:lnTo>
                  <a:lnTo>
                    <a:pt x="0" y="0"/>
                  </a:lnTo>
                  <a:lnTo>
                    <a:pt x="213" y="0"/>
                  </a:lnTo>
                  <a:lnTo>
                    <a:pt x="213" y="504"/>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517" name="Freeform 158">
              <a:extLst>
                <a:ext uri="{FF2B5EF4-FFF2-40B4-BE49-F238E27FC236}">
                  <a16:creationId xmlns:a16="http://schemas.microsoft.com/office/drawing/2014/main" id="{2ECAFEF0-0403-8841-A75E-4E6AE4F3EE0A}"/>
                </a:ext>
              </a:extLst>
            </p:cNvPr>
            <p:cNvSpPr>
              <a:spLocks noChangeArrowheads="1"/>
            </p:cNvSpPr>
            <p:nvPr/>
          </p:nvSpPr>
          <p:spPr bwMode="auto">
            <a:xfrm>
              <a:off x="15407504" y="8970838"/>
              <a:ext cx="124905" cy="299252"/>
            </a:xfrm>
            <a:custGeom>
              <a:avLst/>
              <a:gdLst>
                <a:gd name="T0" fmla="*/ 72901712 w 213"/>
                <a:gd name="T1" fmla="*/ 176630240 h 506"/>
                <a:gd name="T2" fmla="*/ 0 w 213"/>
                <a:gd name="T3" fmla="*/ 176630240 h 506"/>
                <a:gd name="T4" fmla="*/ 0 w 213"/>
                <a:gd name="T5" fmla="*/ 0 h 506"/>
                <a:gd name="T6" fmla="*/ 72901712 w 213"/>
                <a:gd name="T7" fmla="*/ 0 h 506"/>
                <a:gd name="T8" fmla="*/ 72901712 w 213"/>
                <a:gd name="T9" fmla="*/ 176630240 h 5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3" h="506">
                  <a:moveTo>
                    <a:pt x="212" y="505"/>
                  </a:moveTo>
                  <a:lnTo>
                    <a:pt x="0" y="505"/>
                  </a:lnTo>
                  <a:lnTo>
                    <a:pt x="0" y="0"/>
                  </a:lnTo>
                  <a:lnTo>
                    <a:pt x="212" y="0"/>
                  </a:lnTo>
                  <a:lnTo>
                    <a:pt x="212" y="505"/>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250" name="Freeform 159">
              <a:extLst>
                <a:ext uri="{FF2B5EF4-FFF2-40B4-BE49-F238E27FC236}">
                  <a16:creationId xmlns:a16="http://schemas.microsoft.com/office/drawing/2014/main" id="{029D106E-6E22-274D-9467-0E4850A72A92}"/>
                </a:ext>
              </a:extLst>
            </p:cNvPr>
            <p:cNvSpPr>
              <a:spLocks noChangeArrowheads="1"/>
            </p:cNvSpPr>
            <p:nvPr/>
          </p:nvSpPr>
          <p:spPr bwMode="auto">
            <a:xfrm>
              <a:off x="15641346" y="8970405"/>
              <a:ext cx="128591" cy="300076"/>
            </a:xfrm>
            <a:custGeom>
              <a:avLst/>
              <a:gdLst>
                <a:gd name="T0" fmla="*/ 213 w 214"/>
                <a:gd name="T1" fmla="*/ 505 h 506"/>
                <a:gd name="T2" fmla="*/ 0 w 214"/>
                <a:gd name="T3" fmla="*/ 505 h 506"/>
                <a:gd name="T4" fmla="*/ 0 w 214"/>
                <a:gd name="T5" fmla="*/ 0 h 506"/>
                <a:gd name="T6" fmla="*/ 213 w 214"/>
                <a:gd name="T7" fmla="*/ 0 h 506"/>
                <a:gd name="T8" fmla="*/ 213 w 214"/>
                <a:gd name="T9" fmla="*/ 505 h 506"/>
              </a:gdLst>
              <a:ahLst/>
              <a:cxnLst>
                <a:cxn ang="0">
                  <a:pos x="T0" y="T1"/>
                </a:cxn>
                <a:cxn ang="0">
                  <a:pos x="T2" y="T3"/>
                </a:cxn>
                <a:cxn ang="0">
                  <a:pos x="T4" y="T5"/>
                </a:cxn>
                <a:cxn ang="0">
                  <a:pos x="T6" y="T7"/>
                </a:cxn>
                <a:cxn ang="0">
                  <a:pos x="T8" y="T9"/>
                </a:cxn>
              </a:cxnLst>
              <a:rect l="0" t="0" r="r" b="b"/>
              <a:pathLst>
                <a:path w="214" h="506">
                  <a:moveTo>
                    <a:pt x="213" y="505"/>
                  </a:moveTo>
                  <a:lnTo>
                    <a:pt x="0" y="505"/>
                  </a:lnTo>
                  <a:lnTo>
                    <a:pt x="0" y="0"/>
                  </a:lnTo>
                  <a:lnTo>
                    <a:pt x="213" y="0"/>
                  </a:lnTo>
                  <a:lnTo>
                    <a:pt x="213" y="505"/>
                  </a:lnTo>
                </a:path>
              </a:pathLst>
            </a:custGeom>
            <a:solidFill>
              <a:schemeClr val="bg1">
                <a:lumMod val="50000"/>
              </a:schemeClr>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51" name="Freeform 160">
              <a:extLst>
                <a:ext uri="{FF2B5EF4-FFF2-40B4-BE49-F238E27FC236}">
                  <a16:creationId xmlns:a16="http://schemas.microsoft.com/office/drawing/2014/main" id="{8F2E0B5D-5D36-D14B-AC2F-58EF58DA4C2A}"/>
                </a:ext>
              </a:extLst>
            </p:cNvPr>
            <p:cNvSpPr>
              <a:spLocks noChangeArrowheads="1"/>
            </p:cNvSpPr>
            <p:nvPr/>
          </p:nvSpPr>
          <p:spPr bwMode="auto">
            <a:xfrm>
              <a:off x="15881066" y="8970405"/>
              <a:ext cx="127004" cy="300076"/>
            </a:xfrm>
            <a:custGeom>
              <a:avLst/>
              <a:gdLst>
                <a:gd name="T0" fmla="*/ 213 w 214"/>
                <a:gd name="T1" fmla="*/ 505 h 506"/>
                <a:gd name="T2" fmla="*/ 0 w 214"/>
                <a:gd name="T3" fmla="*/ 505 h 506"/>
                <a:gd name="T4" fmla="*/ 0 w 214"/>
                <a:gd name="T5" fmla="*/ 0 h 506"/>
                <a:gd name="T6" fmla="*/ 213 w 214"/>
                <a:gd name="T7" fmla="*/ 0 h 506"/>
                <a:gd name="T8" fmla="*/ 213 w 214"/>
                <a:gd name="T9" fmla="*/ 505 h 506"/>
              </a:gdLst>
              <a:ahLst/>
              <a:cxnLst>
                <a:cxn ang="0">
                  <a:pos x="T0" y="T1"/>
                </a:cxn>
                <a:cxn ang="0">
                  <a:pos x="T2" y="T3"/>
                </a:cxn>
                <a:cxn ang="0">
                  <a:pos x="T4" y="T5"/>
                </a:cxn>
                <a:cxn ang="0">
                  <a:pos x="T6" y="T7"/>
                </a:cxn>
                <a:cxn ang="0">
                  <a:pos x="T8" y="T9"/>
                </a:cxn>
              </a:cxnLst>
              <a:rect l="0" t="0" r="r" b="b"/>
              <a:pathLst>
                <a:path w="214" h="506">
                  <a:moveTo>
                    <a:pt x="213" y="505"/>
                  </a:moveTo>
                  <a:lnTo>
                    <a:pt x="0" y="505"/>
                  </a:lnTo>
                  <a:lnTo>
                    <a:pt x="0" y="0"/>
                  </a:lnTo>
                  <a:lnTo>
                    <a:pt x="213" y="0"/>
                  </a:lnTo>
                  <a:lnTo>
                    <a:pt x="213" y="505"/>
                  </a:lnTo>
                </a:path>
              </a:pathLst>
            </a:custGeom>
            <a:solidFill>
              <a:schemeClr val="bg1">
                <a:lumMod val="50000"/>
              </a:schemeClr>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5520" name="Freeform 162">
              <a:extLst>
                <a:ext uri="{FF2B5EF4-FFF2-40B4-BE49-F238E27FC236}">
                  <a16:creationId xmlns:a16="http://schemas.microsoft.com/office/drawing/2014/main" id="{94128186-F9CD-954E-AE28-561505725C58}"/>
                </a:ext>
              </a:extLst>
            </p:cNvPr>
            <p:cNvSpPr>
              <a:spLocks noChangeArrowheads="1"/>
            </p:cNvSpPr>
            <p:nvPr/>
          </p:nvSpPr>
          <p:spPr bwMode="auto">
            <a:xfrm>
              <a:off x="15407504" y="9381985"/>
              <a:ext cx="124905" cy="299252"/>
            </a:xfrm>
            <a:custGeom>
              <a:avLst/>
              <a:gdLst>
                <a:gd name="T0" fmla="*/ 72901712 w 213"/>
                <a:gd name="T1" fmla="*/ 176978818 h 505"/>
                <a:gd name="T2" fmla="*/ 0 w 213"/>
                <a:gd name="T3" fmla="*/ 176978818 h 505"/>
                <a:gd name="T4" fmla="*/ 0 w 213"/>
                <a:gd name="T5" fmla="*/ 0 h 505"/>
                <a:gd name="T6" fmla="*/ 72901712 w 213"/>
                <a:gd name="T7" fmla="*/ 0 h 505"/>
                <a:gd name="T8" fmla="*/ 72901712 w 213"/>
                <a:gd name="T9" fmla="*/ 176978818 h 5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3" h="505">
                  <a:moveTo>
                    <a:pt x="212" y="504"/>
                  </a:moveTo>
                  <a:lnTo>
                    <a:pt x="0" y="504"/>
                  </a:lnTo>
                  <a:lnTo>
                    <a:pt x="0" y="0"/>
                  </a:lnTo>
                  <a:lnTo>
                    <a:pt x="212" y="0"/>
                  </a:lnTo>
                  <a:lnTo>
                    <a:pt x="212" y="504"/>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254" name="Freeform 163">
              <a:extLst>
                <a:ext uri="{FF2B5EF4-FFF2-40B4-BE49-F238E27FC236}">
                  <a16:creationId xmlns:a16="http://schemas.microsoft.com/office/drawing/2014/main" id="{F102E89D-F42A-4A45-8A63-32FE4008EBBF}"/>
                </a:ext>
              </a:extLst>
            </p:cNvPr>
            <p:cNvSpPr>
              <a:spLocks noChangeArrowheads="1"/>
            </p:cNvSpPr>
            <p:nvPr/>
          </p:nvSpPr>
          <p:spPr bwMode="auto">
            <a:xfrm>
              <a:off x="15641346" y="9381620"/>
              <a:ext cx="128591" cy="300075"/>
            </a:xfrm>
            <a:custGeom>
              <a:avLst/>
              <a:gdLst>
                <a:gd name="T0" fmla="*/ 213 w 214"/>
                <a:gd name="T1" fmla="*/ 504 h 505"/>
                <a:gd name="T2" fmla="*/ 0 w 214"/>
                <a:gd name="T3" fmla="*/ 504 h 505"/>
                <a:gd name="T4" fmla="*/ 0 w 214"/>
                <a:gd name="T5" fmla="*/ 0 h 505"/>
                <a:gd name="T6" fmla="*/ 213 w 214"/>
                <a:gd name="T7" fmla="*/ 0 h 505"/>
                <a:gd name="T8" fmla="*/ 213 w 214"/>
                <a:gd name="T9" fmla="*/ 504 h 505"/>
              </a:gdLst>
              <a:ahLst/>
              <a:cxnLst>
                <a:cxn ang="0">
                  <a:pos x="T0" y="T1"/>
                </a:cxn>
                <a:cxn ang="0">
                  <a:pos x="T2" y="T3"/>
                </a:cxn>
                <a:cxn ang="0">
                  <a:pos x="T4" y="T5"/>
                </a:cxn>
                <a:cxn ang="0">
                  <a:pos x="T6" y="T7"/>
                </a:cxn>
                <a:cxn ang="0">
                  <a:pos x="T8" y="T9"/>
                </a:cxn>
              </a:cxnLst>
              <a:rect l="0" t="0" r="r" b="b"/>
              <a:pathLst>
                <a:path w="214" h="505">
                  <a:moveTo>
                    <a:pt x="213" y="504"/>
                  </a:moveTo>
                  <a:lnTo>
                    <a:pt x="0" y="504"/>
                  </a:lnTo>
                  <a:lnTo>
                    <a:pt x="0" y="0"/>
                  </a:lnTo>
                  <a:lnTo>
                    <a:pt x="213" y="0"/>
                  </a:lnTo>
                  <a:lnTo>
                    <a:pt x="213" y="504"/>
                  </a:lnTo>
                </a:path>
              </a:pathLst>
            </a:custGeom>
            <a:solidFill>
              <a:schemeClr val="bg1">
                <a:lumMod val="50000"/>
              </a:schemeClr>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55" name="Freeform 164">
              <a:extLst>
                <a:ext uri="{FF2B5EF4-FFF2-40B4-BE49-F238E27FC236}">
                  <a16:creationId xmlns:a16="http://schemas.microsoft.com/office/drawing/2014/main" id="{F9C5ED0E-323D-AE4B-ACAB-960FA2EC0948}"/>
                </a:ext>
              </a:extLst>
            </p:cNvPr>
            <p:cNvSpPr>
              <a:spLocks noChangeArrowheads="1"/>
            </p:cNvSpPr>
            <p:nvPr/>
          </p:nvSpPr>
          <p:spPr bwMode="auto">
            <a:xfrm>
              <a:off x="15881066" y="9381620"/>
              <a:ext cx="127004" cy="300075"/>
            </a:xfrm>
            <a:custGeom>
              <a:avLst/>
              <a:gdLst>
                <a:gd name="T0" fmla="*/ 213 w 214"/>
                <a:gd name="T1" fmla="*/ 504 h 505"/>
                <a:gd name="T2" fmla="*/ 0 w 214"/>
                <a:gd name="T3" fmla="*/ 504 h 505"/>
                <a:gd name="T4" fmla="*/ 0 w 214"/>
                <a:gd name="T5" fmla="*/ 0 h 505"/>
                <a:gd name="T6" fmla="*/ 213 w 214"/>
                <a:gd name="T7" fmla="*/ 0 h 505"/>
                <a:gd name="T8" fmla="*/ 213 w 214"/>
                <a:gd name="T9" fmla="*/ 504 h 505"/>
              </a:gdLst>
              <a:ahLst/>
              <a:cxnLst>
                <a:cxn ang="0">
                  <a:pos x="T0" y="T1"/>
                </a:cxn>
                <a:cxn ang="0">
                  <a:pos x="T2" y="T3"/>
                </a:cxn>
                <a:cxn ang="0">
                  <a:pos x="T4" y="T5"/>
                </a:cxn>
                <a:cxn ang="0">
                  <a:pos x="T6" y="T7"/>
                </a:cxn>
                <a:cxn ang="0">
                  <a:pos x="T8" y="T9"/>
                </a:cxn>
              </a:cxnLst>
              <a:rect l="0" t="0" r="r" b="b"/>
              <a:pathLst>
                <a:path w="214" h="505">
                  <a:moveTo>
                    <a:pt x="213" y="504"/>
                  </a:moveTo>
                  <a:lnTo>
                    <a:pt x="0" y="504"/>
                  </a:lnTo>
                  <a:lnTo>
                    <a:pt x="0" y="0"/>
                  </a:lnTo>
                  <a:lnTo>
                    <a:pt x="213" y="0"/>
                  </a:lnTo>
                  <a:lnTo>
                    <a:pt x="213" y="504"/>
                  </a:lnTo>
                </a:path>
              </a:pathLst>
            </a:custGeom>
            <a:solidFill>
              <a:schemeClr val="bg1">
                <a:lumMod val="50000"/>
              </a:schemeClr>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5523" name="Freeform 166">
              <a:extLst>
                <a:ext uri="{FF2B5EF4-FFF2-40B4-BE49-F238E27FC236}">
                  <a16:creationId xmlns:a16="http://schemas.microsoft.com/office/drawing/2014/main" id="{CAA65FC7-F64F-AA45-8308-F0A2B218AC8B}"/>
                </a:ext>
              </a:extLst>
            </p:cNvPr>
            <p:cNvSpPr>
              <a:spLocks noChangeArrowheads="1"/>
            </p:cNvSpPr>
            <p:nvPr/>
          </p:nvSpPr>
          <p:spPr bwMode="auto">
            <a:xfrm>
              <a:off x="15407504" y="9793132"/>
              <a:ext cx="124905" cy="299252"/>
            </a:xfrm>
            <a:custGeom>
              <a:avLst/>
              <a:gdLst>
                <a:gd name="T0" fmla="*/ 72901712 w 213"/>
                <a:gd name="T1" fmla="*/ 176630240 h 506"/>
                <a:gd name="T2" fmla="*/ 0 w 213"/>
                <a:gd name="T3" fmla="*/ 176630240 h 506"/>
                <a:gd name="T4" fmla="*/ 0 w 213"/>
                <a:gd name="T5" fmla="*/ 0 h 506"/>
                <a:gd name="T6" fmla="*/ 72901712 w 213"/>
                <a:gd name="T7" fmla="*/ 0 h 506"/>
                <a:gd name="T8" fmla="*/ 72901712 w 213"/>
                <a:gd name="T9" fmla="*/ 176630240 h 5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3" h="506">
                  <a:moveTo>
                    <a:pt x="212" y="505"/>
                  </a:moveTo>
                  <a:lnTo>
                    <a:pt x="0" y="505"/>
                  </a:lnTo>
                  <a:lnTo>
                    <a:pt x="0" y="0"/>
                  </a:lnTo>
                  <a:lnTo>
                    <a:pt x="212" y="0"/>
                  </a:lnTo>
                  <a:lnTo>
                    <a:pt x="212" y="505"/>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258" name="Freeform 167">
              <a:extLst>
                <a:ext uri="{FF2B5EF4-FFF2-40B4-BE49-F238E27FC236}">
                  <a16:creationId xmlns:a16="http://schemas.microsoft.com/office/drawing/2014/main" id="{C7D73BDE-5385-F44B-814D-025EBD3E7FF5}"/>
                </a:ext>
              </a:extLst>
            </p:cNvPr>
            <p:cNvSpPr>
              <a:spLocks noChangeArrowheads="1"/>
            </p:cNvSpPr>
            <p:nvPr/>
          </p:nvSpPr>
          <p:spPr bwMode="auto">
            <a:xfrm>
              <a:off x="15641346" y="9792834"/>
              <a:ext cx="128591" cy="300076"/>
            </a:xfrm>
            <a:custGeom>
              <a:avLst/>
              <a:gdLst>
                <a:gd name="T0" fmla="*/ 213 w 214"/>
                <a:gd name="T1" fmla="*/ 505 h 506"/>
                <a:gd name="T2" fmla="*/ 0 w 214"/>
                <a:gd name="T3" fmla="*/ 505 h 506"/>
                <a:gd name="T4" fmla="*/ 0 w 214"/>
                <a:gd name="T5" fmla="*/ 0 h 506"/>
                <a:gd name="T6" fmla="*/ 213 w 214"/>
                <a:gd name="T7" fmla="*/ 0 h 506"/>
                <a:gd name="T8" fmla="*/ 213 w 214"/>
                <a:gd name="T9" fmla="*/ 505 h 506"/>
              </a:gdLst>
              <a:ahLst/>
              <a:cxnLst>
                <a:cxn ang="0">
                  <a:pos x="T0" y="T1"/>
                </a:cxn>
                <a:cxn ang="0">
                  <a:pos x="T2" y="T3"/>
                </a:cxn>
                <a:cxn ang="0">
                  <a:pos x="T4" y="T5"/>
                </a:cxn>
                <a:cxn ang="0">
                  <a:pos x="T6" y="T7"/>
                </a:cxn>
                <a:cxn ang="0">
                  <a:pos x="T8" y="T9"/>
                </a:cxn>
              </a:cxnLst>
              <a:rect l="0" t="0" r="r" b="b"/>
              <a:pathLst>
                <a:path w="214" h="506">
                  <a:moveTo>
                    <a:pt x="213" y="505"/>
                  </a:moveTo>
                  <a:lnTo>
                    <a:pt x="0" y="505"/>
                  </a:lnTo>
                  <a:lnTo>
                    <a:pt x="0" y="0"/>
                  </a:lnTo>
                  <a:lnTo>
                    <a:pt x="213" y="0"/>
                  </a:lnTo>
                  <a:lnTo>
                    <a:pt x="213" y="505"/>
                  </a:lnTo>
                </a:path>
              </a:pathLst>
            </a:custGeom>
            <a:solidFill>
              <a:schemeClr val="bg1">
                <a:lumMod val="50000"/>
              </a:schemeClr>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59" name="Freeform 168">
              <a:extLst>
                <a:ext uri="{FF2B5EF4-FFF2-40B4-BE49-F238E27FC236}">
                  <a16:creationId xmlns:a16="http://schemas.microsoft.com/office/drawing/2014/main" id="{0C4190C7-8994-2540-BEA4-176E0B00B313}"/>
                </a:ext>
              </a:extLst>
            </p:cNvPr>
            <p:cNvSpPr>
              <a:spLocks noChangeArrowheads="1"/>
            </p:cNvSpPr>
            <p:nvPr/>
          </p:nvSpPr>
          <p:spPr bwMode="auto">
            <a:xfrm>
              <a:off x="15881066" y="9792834"/>
              <a:ext cx="127004" cy="300076"/>
            </a:xfrm>
            <a:custGeom>
              <a:avLst/>
              <a:gdLst>
                <a:gd name="T0" fmla="*/ 213 w 214"/>
                <a:gd name="T1" fmla="*/ 505 h 506"/>
                <a:gd name="T2" fmla="*/ 0 w 214"/>
                <a:gd name="T3" fmla="*/ 505 h 506"/>
                <a:gd name="T4" fmla="*/ 0 w 214"/>
                <a:gd name="T5" fmla="*/ 0 h 506"/>
                <a:gd name="T6" fmla="*/ 213 w 214"/>
                <a:gd name="T7" fmla="*/ 0 h 506"/>
                <a:gd name="T8" fmla="*/ 213 w 214"/>
                <a:gd name="T9" fmla="*/ 505 h 506"/>
              </a:gdLst>
              <a:ahLst/>
              <a:cxnLst>
                <a:cxn ang="0">
                  <a:pos x="T0" y="T1"/>
                </a:cxn>
                <a:cxn ang="0">
                  <a:pos x="T2" y="T3"/>
                </a:cxn>
                <a:cxn ang="0">
                  <a:pos x="T4" y="T5"/>
                </a:cxn>
                <a:cxn ang="0">
                  <a:pos x="T6" y="T7"/>
                </a:cxn>
                <a:cxn ang="0">
                  <a:pos x="T8" y="T9"/>
                </a:cxn>
              </a:cxnLst>
              <a:rect l="0" t="0" r="r" b="b"/>
              <a:pathLst>
                <a:path w="214" h="506">
                  <a:moveTo>
                    <a:pt x="213" y="505"/>
                  </a:moveTo>
                  <a:lnTo>
                    <a:pt x="0" y="505"/>
                  </a:lnTo>
                  <a:lnTo>
                    <a:pt x="0" y="0"/>
                  </a:lnTo>
                  <a:lnTo>
                    <a:pt x="213" y="0"/>
                  </a:lnTo>
                  <a:lnTo>
                    <a:pt x="213" y="505"/>
                  </a:lnTo>
                </a:path>
              </a:pathLst>
            </a:custGeom>
            <a:solidFill>
              <a:schemeClr val="bg1">
                <a:lumMod val="50000"/>
              </a:schemeClr>
            </a:solidFill>
            <a:ln>
              <a:noFill/>
            </a:ln>
            <a:effectLst/>
          </p:spPr>
          <p:txBody>
            <a:bodyPr wrap="none" anchor="ctr"/>
            <a:lstStyle/>
            <a:p>
              <a:pPr defTabSz="914217">
                <a:defRPr/>
              </a:pPr>
              <a:endParaRPr lang="en-US" sz="900">
                <a:solidFill>
                  <a:schemeClr val="tx2">
                    <a:lumMod val="60000"/>
                    <a:lumOff val="40000"/>
                  </a:schemeClr>
                </a:solidFill>
              </a:endParaRPr>
            </a:p>
          </p:txBody>
        </p:sp>
        <p:grpSp>
          <p:nvGrpSpPr>
            <p:cNvPr id="4" name="Group 3">
              <a:extLst>
                <a:ext uri="{FF2B5EF4-FFF2-40B4-BE49-F238E27FC236}">
                  <a16:creationId xmlns:a16="http://schemas.microsoft.com/office/drawing/2014/main" id="{11F98916-8919-884D-A1A0-50CB6266C5C4}"/>
                </a:ext>
              </a:extLst>
            </p:cNvPr>
            <p:cNvGrpSpPr/>
            <p:nvPr/>
          </p:nvGrpSpPr>
          <p:grpSpPr>
            <a:xfrm>
              <a:off x="11714988" y="6150058"/>
              <a:ext cx="1379164" cy="4639714"/>
              <a:chOff x="11714988" y="6150058"/>
              <a:chExt cx="1379164" cy="4639714"/>
            </a:xfrm>
            <a:solidFill>
              <a:schemeClr val="bg1">
                <a:lumMod val="75000"/>
              </a:schemeClr>
            </a:solidFill>
          </p:grpSpPr>
          <p:sp>
            <p:nvSpPr>
              <p:cNvPr id="260" name="Freeform 169">
                <a:extLst>
                  <a:ext uri="{FF2B5EF4-FFF2-40B4-BE49-F238E27FC236}">
                    <a16:creationId xmlns:a16="http://schemas.microsoft.com/office/drawing/2014/main" id="{29024314-B901-184B-8C6E-CBCC43197183}"/>
                  </a:ext>
                </a:extLst>
              </p:cNvPr>
              <p:cNvSpPr>
                <a:spLocks noChangeArrowheads="1"/>
              </p:cNvSpPr>
              <p:nvPr/>
            </p:nvSpPr>
            <p:spPr bwMode="auto">
              <a:xfrm>
                <a:off x="11714988" y="6748563"/>
                <a:ext cx="1379164" cy="4041209"/>
              </a:xfrm>
              <a:custGeom>
                <a:avLst/>
                <a:gdLst>
                  <a:gd name="T0" fmla="*/ 2338 w 2339"/>
                  <a:gd name="T1" fmla="*/ 0 h 6848"/>
                  <a:gd name="T2" fmla="*/ 0 w 2339"/>
                  <a:gd name="T3" fmla="*/ 0 h 6848"/>
                  <a:gd name="T4" fmla="*/ 0 w 2339"/>
                  <a:gd name="T5" fmla="*/ 6847 h 6848"/>
                  <a:gd name="T6" fmla="*/ 2338 w 2339"/>
                  <a:gd name="T7" fmla="*/ 6847 h 6848"/>
                  <a:gd name="T8" fmla="*/ 2338 w 2339"/>
                  <a:gd name="T9" fmla="*/ 0 h 6848"/>
                </a:gdLst>
                <a:ahLst/>
                <a:cxnLst>
                  <a:cxn ang="0">
                    <a:pos x="T0" y="T1"/>
                  </a:cxn>
                  <a:cxn ang="0">
                    <a:pos x="T2" y="T3"/>
                  </a:cxn>
                  <a:cxn ang="0">
                    <a:pos x="T4" y="T5"/>
                  </a:cxn>
                  <a:cxn ang="0">
                    <a:pos x="T6" y="T7"/>
                  </a:cxn>
                  <a:cxn ang="0">
                    <a:pos x="T8" y="T9"/>
                  </a:cxn>
                </a:cxnLst>
                <a:rect l="0" t="0" r="r" b="b"/>
                <a:pathLst>
                  <a:path w="2339" h="6848">
                    <a:moveTo>
                      <a:pt x="2338" y="0"/>
                    </a:moveTo>
                    <a:lnTo>
                      <a:pt x="0" y="0"/>
                    </a:lnTo>
                    <a:lnTo>
                      <a:pt x="0" y="6847"/>
                    </a:lnTo>
                    <a:lnTo>
                      <a:pt x="2338" y="6847"/>
                    </a:lnTo>
                    <a:lnTo>
                      <a:pt x="2338" y="0"/>
                    </a:lnTo>
                  </a:path>
                </a:pathLst>
              </a:custGeom>
              <a:solidFill>
                <a:schemeClr val="accent3"/>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61" name="Freeform 170">
                <a:extLst>
                  <a:ext uri="{FF2B5EF4-FFF2-40B4-BE49-F238E27FC236}">
                    <a16:creationId xmlns:a16="http://schemas.microsoft.com/office/drawing/2014/main" id="{C80E53E9-7DC1-904C-91C0-339A35012C4E}"/>
                  </a:ext>
                </a:extLst>
              </p:cNvPr>
              <p:cNvSpPr>
                <a:spLocks noChangeArrowheads="1"/>
              </p:cNvSpPr>
              <p:nvPr/>
            </p:nvSpPr>
            <p:spPr bwMode="auto">
              <a:xfrm>
                <a:off x="11845098" y="6441502"/>
                <a:ext cx="1092922" cy="463191"/>
              </a:xfrm>
              <a:custGeom>
                <a:avLst/>
                <a:gdLst>
                  <a:gd name="T0" fmla="*/ 1852 w 1853"/>
                  <a:gd name="T1" fmla="*/ 783 h 784"/>
                  <a:gd name="T2" fmla="*/ 0 w 1853"/>
                  <a:gd name="T3" fmla="*/ 783 h 784"/>
                  <a:gd name="T4" fmla="*/ 0 w 1853"/>
                  <a:gd name="T5" fmla="*/ 0 h 784"/>
                  <a:gd name="T6" fmla="*/ 1852 w 1853"/>
                  <a:gd name="T7" fmla="*/ 0 h 784"/>
                  <a:gd name="T8" fmla="*/ 1852 w 1853"/>
                  <a:gd name="T9" fmla="*/ 783 h 784"/>
                </a:gdLst>
                <a:ahLst/>
                <a:cxnLst>
                  <a:cxn ang="0">
                    <a:pos x="T0" y="T1"/>
                  </a:cxn>
                  <a:cxn ang="0">
                    <a:pos x="T2" y="T3"/>
                  </a:cxn>
                  <a:cxn ang="0">
                    <a:pos x="T4" y="T5"/>
                  </a:cxn>
                  <a:cxn ang="0">
                    <a:pos x="T6" y="T7"/>
                  </a:cxn>
                  <a:cxn ang="0">
                    <a:pos x="T8" y="T9"/>
                  </a:cxn>
                </a:cxnLst>
                <a:rect l="0" t="0" r="r" b="b"/>
                <a:pathLst>
                  <a:path w="1853" h="784">
                    <a:moveTo>
                      <a:pt x="1852" y="783"/>
                    </a:moveTo>
                    <a:lnTo>
                      <a:pt x="0" y="783"/>
                    </a:lnTo>
                    <a:lnTo>
                      <a:pt x="0" y="0"/>
                    </a:lnTo>
                    <a:lnTo>
                      <a:pt x="1852" y="0"/>
                    </a:lnTo>
                    <a:lnTo>
                      <a:pt x="1852" y="783"/>
                    </a:lnTo>
                  </a:path>
                </a:pathLst>
              </a:custGeom>
              <a:solidFill>
                <a:schemeClr val="accent3"/>
              </a:solidFill>
              <a:ln>
                <a:noFill/>
              </a:ln>
              <a:effectLst/>
            </p:spPr>
            <p:txBody>
              <a:bodyPr wrap="none" anchor="ctr"/>
              <a:lstStyle/>
              <a:p>
                <a:pPr defTabSz="914217">
                  <a:defRPr/>
                </a:pPr>
                <a:endParaRPr lang="en-US" sz="900" dirty="0">
                  <a:solidFill>
                    <a:schemeClr val="tx2">
                      <a:lumMod val="60000"/>
                      <a:lumOff val="40000"/>
                    </a:schemeClr>
                  </a:solidFill>
                </a:endParaRPr>
              </a:p>
            </p:txBody>
          </p:sp>
          <p:sp>
            <p:nvSpPr>
              <p:cNvPr id="262" name="Freeform 171">
                <a:extLst>
                  <a:ext uri="{FF2B5EF4-FFF2-40B4-BE49-F238E27FC236}">
                    <a16:creationId xmlns:a16="http://schemas.microsoft.com/office/drawing/2014/main" id="{4702130E-C75E-B445-A760-D9A35F7566BC}"/>
                  </a:ext>
                </a:extLst>
              </p:cNvPr>
              <p:cNvSpPr>
                <a:spLocks noChangeArrowheads="1"/>
              </p:cNvSpPr>
              <p:nvPr/>
            </p:nvSpPr>
            <p:spPr bwMode="auto">
              <a:xfrm>
                <a:off x="11970003" y="6150058"/>
                <a:ext cx="843111" cy="353899"/>
              </a:xfrm>
              <a:custGeom>
                <a:avLst/>
                <a:gdLst>
                  <a:gd name="T0" fmla="*/ 1428 w 1429"/>
                  <a:gd name="T1" fmla="*/ 598 h 599"/>
                  <a:gd name="T2" fmla="*/ 0 w 1429"/>
                  <a:gd name="T3" fmla="*/ 598 h 599"/>
                  <a:gd name="T4" fmla="*/ 0 w 1429"/>
                  <a:gd name="T5" fmla="*/ 0 h 599"/>
                  <a:gd name="T6" fmla="*/ 1428 w 1429"/>
                  <a:gd name="T7" fmla="*/ 0 h 599"/>
                  <a:gd name="T8" fmla="*/ 1428 w 1429"/>
                  <a:gd name="T9" fmla="*/ 598 h 599"/>
                </a:gdLst>
                <a:ahLst/>
                <a:cxnLst>
                  <a:cxn ang="0">
                    <a:pos x="T0" y="T1"/>
                  </a:cxn>
                  <a:cxn ang="0">
                    <a:pos x="T2" y="T3"/>
                  </a:cxn>
                  <a:cxn ang="0">
                    <a:pos x="T4" y="T5"/>
                  </a:cxn>
                  <a:cxn ang="0">
                    <a:pos x="T6" y="T7"/>
                  </a:cxn>
                  <a:cxn ang="0">
                    <a:pos x="T8" y="T9"/>
                  </a:cxn>
                </a:cxnLst>
                <a:rect l="0" t="0" r="r" b="b"/>
                <a:pathLst>
                  <a:path w="1429" h="599">
                    <a:moveTo>
                      <a:pt x="1428" y="598"/>
                    </a:moveTo>
                    <a:lnTo>
                      <a:pt x="0" y="598"/>
                    </a:lnTo>
                    <a:lnTo>
                      <a:pt x="0" y="0"/>
                    </a:lnTo>
                    <a:lnTo>
                      <a:pt x="1428" y="0"/>
                    </a:lnTo>
                    <a:lnTo>
                      <a:pt x="1428" y="598"/>
                    </a:lnTo>
                  </a:path>
                </a:pathLst>
              </a:custGeom>
              <a:solidFill>
                <a:schemeClr val="accent3"/>
              </a:solidFill>
              <a:ln>
                <a:noFill/>
              </a:ln>
              <a:effectLst/>
            </p:spPr>
            <p:txBody>
              <a:bodyPr wrap="none" anchor="ctr"/>
              <a:lstStyle/>
              <a:p>
                <a:pPr defTabSz="914217">
                  <a:defRPr/>
                </a:pPr>
                <a:endParaRPr lang="en-US" sz="900">
                  <a:solidFill>
                    <a:schemeClr val="tx2">
                      <a:lumMod val="60000"/>
                      <a:lumOff val="40000"/>
                    </a:schemeClr>
                  </a:solidFill>
                </a:endParaRPr>
              </a:p>
            </p:txBody>
          </p:sp>
        </p:grpSp>
        <p:grpSp>
          <p:nvGrpSpPr>
            <p:cNvPr id="3" name="Group 2">
              <a:extLst>
                <a:ext uri="{FF2B5EF4-FFF2-40B4-BE49-F238E27FC236}">
                  <a16:creationId xmlns:a16="http://schemas.microsoft.com/office/drawing/2014/main" id="{D3F3E426-E1DB-6B41-BBAE-A761322598DE}"/>
                </a:ext>
              </a:extLst>
            </p:cNvPr>
            <p:cNvGrpSpPr/>
            <p:nvPr/>
          </p:nvGrpSpPr>
          <p:grpSpPr>
            <a:xfrm>
              <a:off x="11907550" y="6972352"/>
              <a:ext cx="968017" cy="1917818"/>
              <a:chOff x="11907550" y="6972352"/>
              <a:chExt cx="968017" cy="1917818"/>
            </a:xfrm>
            <a:solidFill>
              <a:schemeClr val="bg1">
                <a:lumMod val="50000"/>
              </a:schemeClr>
            </a:solidFill>
          </p:grpSpPr>
          <p:sp>
            <p:nvSpPr>
              <p:cNvPr id="263" name="Freeform 172">
                <a:extLst>
                  <a:ext uri="{FF2B5EF4-FFF2-40B4-BE49-F238E27FC236}">
                    <a16:creationId xmlns:a16="http://schemas.microsoft.com/office/drawing/2014/main" id="{9E60C2C3-C073-7748-AB70-ED7B7819AA02}"/>
                  </a:ext>
                </a:extLst>
              </p:cNvPr>
              <p:cNvSpPr>
                <a:spLocks noChangeArrowheads="1"/>
              </p:cNvSpPr>
              <p:nvPr/>
            </p:nvSpPr>
            <p:spPr bwMode="auto">
              <a:xfrm>
                <a:off x="11907550" y="6972352"/>
                <a:ext cx="171745" cy="377318"/>
              </a:xfrm>
              <a:custGeom>
                <a:avLst/>
                <a:gdLst>
                  <a:gd name="T0" fmla="*/ 292 w 293"/>
                  <a:gd name="T1" fmla="*/ 637 h 638"/>
                  <a:gd name="T2" fmla="*/ 0 w 293"/>
                  <a:gd name="T3" fmla="*/ 637 h 638"/>
                  <a:gd name="T4" fmla="*/ 0 w 293"/>
                  <a:gd name="T5" fmla="*/ 0 h 638"/>
                  <a:gd name="T6" fmla="*/ 292 w 293"/>
                  <a:gd name="T7" fmla="*/ 0 h 638"/>
                  <a:gd name="T8" fmla="*/ 292 w 293"/>
                  <a:gd name="T9" fmla="*/ 637 h 638"/>
                </a:gdLst>
                <a:ahLst/>
                <a:cxnLst>
                  <a:cxn ang="0">
                    <a:pos x="T0" y="T1"/>
                  </a:cxn>
                  <a:cxn ang="0">
                    <a:pos x="T2" y="T3"/>
                  </a:cxn>
                  <a:cxn ang="0">
                    <a:pos x="T4" y="T5"/>
                  </a:cxn>
                  <a:cxn ang="0">
                    <a:pos x="T6" y="T7"/>
                  </a:cxn>
                  <a:cxn ang="0">
                    <a:pos x="T8" y="T9"/>
                  </a:cxn>
                </a:cxnLst>
                <a:rect l="0" t="0" r="r" b="b"/>
                <a:pathLst>
                  <a:path w="293" h="638">
                    <a:moveTo>
                      <a:pt x="292" y="637"/>
                    </a:moveTo>
                    <a:lnTo>
                      <a:pt x="0" y="637"/>
                    </a:lnTo>
                    <a:lnTo>
                      <a:pt x="0" y="0"/>
                    </a:lnTo>
                    <a:lnTo>
                      <a:pt x="292" y="0"/>
                    </a:lnTo>
                    <a:lnTo>
                      <a:pt x="292" y="637"/>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64" name="Freeform 173">
                <a:extLst>
                  <a:ext uri="{FF2B5EF4-FFF2-40B4-BE49-F238E27FC236}">
                    <a16:creationId xmlns:a16="http://schemas.microsoft.com/office/drawing/2014/main" id="{29757919-43A8-0849-AFB5-21B6B1A5D2D3}"/>
                  </a:ext>
                </a:extLst>
              </p:cNvPr>
              <p:cNvSpPr>
                <a:spLocks noChangeArrowheads="1"/>
              </p:cNvSpPr>
              <p:nvPr/>
            </p:nvSpPr>
            <p:spPr bwMode="auto">
              <a:xfrm>
                <a:off x="12172974" y="6972352"/>
                <a:ext cx="169144" cy="377318"/>
              </a:xfrm>
              <a:custGeom>
                <a:avLst/>
                <a:gdLst>
                  <a:gd name="T0" fmla="*/ 286 w 287"/>
                  <a:gd name="T1" fmla="*/ 637 h 638"/>
                  <a:gd name="T2" fmla="*/ 0 w 287"/>
                  <a:gd name="T3" fmla="*/ 637 h 638"/>
                  <a:gd name="T4" fmla="*/ 0 w 287"/>
                  <a:gd name="T5" fmla="*/ 0 h 638"/>
                  <a:gd name="T6" fmla="*/ 286 w 287"/>
                  <a:gd name="T7" fmla="*/ 0 h 638"/>
                  <a:gd name="T8" fmla="*/ 286 w 287"/>
                  <a:gd name="T9" fmla="*/ 637 h 638"/>
                </a:gdLst>
                <a:ahLst/>
                <a:cxnLst>
                  <a:cxn ang="0">
                    <a:pos x="T0" y="T1"/>
                  </a:cxn>
                  <a:cxn ang="0">
                    <a:pos x="T2" y="T3"/>
                  </a:cxn>
                  <a:cxn ang="0">
                    <a:pos x="T4" y="T5"/>
                  </a:cxn>
                  <a:cxn ang="0">
                    <a:pos x="T6" y="T7"/>
                  </a:cxn>
                  <a:cxn ang="0">
                    <a:pos x="T8" y="T9"/>
                  </a:cxn>
                </a:cxnLst>
                <a:rect l="0" t="0" r="r" b="b"/>
                <a:pathLst>
                  <a:path w="287" h="638">
                    <a:moveTo>
                      <a:pt x="286" y="637"/>
                    </a:moveTo>
                    <a:lnTo>
                      <a:pt x="0" y="637"/>
                    </a:lnTo>
                    <a:lnTo>
                      <a:pt x="0" y="0"/>
                    </a:lnTo>
                    <a:lnTo>
                      <a:pt x="286" y="0"/>
                    </a:lnTo>
                    <a:lnTo>
                      <a:pt x="286" y="637"/>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65" name="Freeform 174">
                <a:extLst>
                  <a:ext uri="{FF2B5EF4-FFF2-40B4-BE49-F238E27FC236}">
                    <a16:creationId xmlns:a16="http://schemas.microsoft.com/office/drawing/2014/main" id="{4497566F-2DF3-EC45-989D-C4BAFF7CCE82}"/>
                  </a:ext>
                </a:extLst>
              </p:cNvPr>
              <p:cNvSpPr>
                <a:spLocks noChangeArrowheads="1"/>
              </p:cNvSpPr>
              <p:nvPr/>
            </p:nvSpPr>
            <p:spPr bwMode="auto">
              <a:xfrm>
                <a:off x="12441001" y="6972352"/>
                <a:ext cx="169142" cy="377318"/>
              </a:xfrm>
              <a:custGeom>
                <a:avLst/>
                <a:gdLst>
                  <a:gd name="T0" fmla="*/ 285 w 286"/>
                  <a:gd name="T1" fmla="*/ 637 h 638"/>
                  <a:gd name="T2" fmla="*/ 0 w 286"/>
                  <a:gd name="T3" fmla="*/ 637 h 638"/>
                  <a:gd name="T4" fmla="*/ 0 w 286"/>
                  <a:gd name="T5" fmla="*/ 0 h 638"/>
                  <a:gd name="T6" fmla="*/ 285 w 286"/>
                  <a:gd name="T7" fmla="*/ 0 h 638"/>
                  <a:gd name="T8" fmla="*/ 285 w 286"/>
                  <a:gd name="T9" fmla="*/ 637 h 638"/>
                </a:gdLst>
                <a:ahLst/>
                <a:cxnLst>
                  <a:cxn ang="0">
                    <a:pos x="T0" y="T1"/>
                  </a:cxn>
                  <a:cxn ang="0">
                    <a:pos x="T2" y="T3"/>
                  </a:cxn>
                  <a:cxn ang="0">
                    <a:pos x="T4" y="T5"/>
                  </a:cxn>
                  <a:cxn ang="0">
                    <a:pos x="T6" y="T7"/>
                  </a:cxn>
                  <a:cxn ang="0">
                    <a:pos x="T8" y="T9"/>
                  </a:cxn>
                </a:cxnLst>
                <a:rect l="0" t="0" r="r" b="b"/>
                <a:pathLst>
                  <a:path w="286" h="638">
                    <a:moveTo>
                      <a:pt x="285" y="637"/>
                    </a:moveTo>
                    <a:lnTo>
                      <a:pt x="0" y="637"/>
                    </a:lnTo>
                    <a:lnTo>
                      <a:pt x="0" y="0"/>
                    </a:lnTo>
                    <a:lnTo>
                      <a:pt x="285" y="0"/>
                    </a:lnTo>
                    <a:lnTo>
                      <a:pt x="285" y="637"/>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66" name="Freeform 175">
                <a:extLst>
                  <a:ext uri="{FF2B5EF4-FFF2-40B4-BE49-F238E27FC236}">
                    <a16:creationId xmlns:a16="http://schemas.microsoft.com/office/drawing/2014/main" id="{8AD9144B-F147-0B4F-BDC2-87ADD84D8E76}"/>
                  </a:ext>
                </a:extLst>
              </p:cNvPr>
              <p:cNvSpPr>
                <a:spLocks noChangeArrowheads="1"/>
              </p:cNvSpPr>
              <p:nvPr/>
            </p:nvSpPr>
            <p:spPr bwMode="auto">
              <a:xfrm>
                <a:off x="12703822" y="6972352"/>
                <a:ext cx="171745" cy="377318"/>
              </a:xfrm>
              <a:custGeom>
                <a:avLst/>
                <a:gdLst>
                  <a:gd name="T0" fmla="*/ 292 w 293"/>
                  <a:gd name="T1" fmla="*/ 637 h 638"/>
                  <a:gd name="T2" fmla="*/ 0 w 293"/>
                  <a:gd name="T3" fmla="*/ 637 h 638"/>
                  <a:gd name="T4" fmla="*/ 0 w 293"/>
                  <a:gd name="T5" fmla="*/ 0 h 638"/>
                  <a:gd name="T6" fmla="*/ 292 w 293"/>
                  <a:gd name="T7" fmla="*/ 0 h 638"/>
                  <a:gd name="T8" fmla="*/ 292 w 293"/>
                  <a:gd name="T9" fmla="*/ 637 h 638"/>
                </a:gdLst>
                <a:ahLst/>
                <a:cxnLst>
                  <a:cxn ang="0">
                    <a:pos x="T0" y="T1"/>
                  </a:cxn>
                  <a:cxn ang="0">
                    <a:pos x="T2" y="T3"/>
                  </a:cxn>
                  <a:cxn ang="0">
                    <a:pos x="T4" y="T5"/>
                  </a:cxn>
                  <a:cxn ang="0">
                    <a:pos x="T6" y="T7"/>
                  </a:cxn>
                  <a:cxn ang="0">
                    <a:pos x="T8" y="T9"/>
                  </a:cxn>
                </a:cxnLst>
                <a:rect l="0" t="0" r="r" b="b"/>
                <a:pathLst>
                  <a:path w="293" h="638">
                    <a:moveTo>
                      <a:pt x="292" y="637"/>
                    </a:moveTo>
                    <a:lnTo>
                      <a:pt x="0" y="637"/>
                    </a:lnTo>
                    <a:lnTo>
                      <a:pt x="0" y="0"/>
                    </a:lnTo>
                    <a:lnTo>
                      <a:pt x="292" y="0"/>
                    </a:lnTo>
                    <a:lnTo>
                      <a:pt x="292" y="637"/>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67" name="Freeform 176">
                <a:extLst>
                  <a:ext uri="{FF2B5EF4-FFF2-40B4-BE49-F238E27FC236}">
                    <a16:creationId xmlns:a16="http://schemas.microsoft.com/office/drawing/2014/main" id="{34D0128C-1916-6C4B-B428-796C82D6C516}"/>
                  </a:ext>
                </a:extLst>
              </p:cNvPr>
              <p:cNvSpPr>
                <a:spLocks noChangeArrowheads="1"/>
              </p:cNvSpPr>
              <p:nvPr/>
            </p:nvSpPr>
            <p:spPr bwMode="auto">
              <a:xfrm>
                <a:off x="11907550" y="7487587"/>
                <a:ext cx="171745" cy="377318"/>
              </a:xfrm>
              <a:custGeom>
                <a:avLst/>
                <a:gdLst>
                  <a:gd name="T0" fmla="*/ 292 w 293"/>
                  <a:gd name="T1" fmla="*/ 637 h 638"/>
                  <a:gd name="T2" fmla="*/ 0 w 293"/>
                  <a:gd name="T3" fmla="*/ 637 h 638"/>
                  <a:gd name="T4" fmla="*/ 0 w 293"/>
                  <a:gd name="T5" fmla="*/ 0 h 638"/>
                  <a:gd name="T6" fmla="*/ 292 w 293"/>
                  <a:gd name="T7" fmla="*/ 0 h 638"/>
                  <a:gd name="T8" fmla="*/ 292 w 293"/>
                  <a:gd name="T9" fmla="*/ 637 h 638"/>
                </a:gdLst>
                <a:ahLst/>
                <a:cxnLst>
                  <a:cxn ang="0">
                    <a:pos x="T0" y="T1"/>
                  </a:cxn>
                  <a:cxn ang="0">
                    <a:pos x="T2" y="T3"/>
                  </a:cxn>
                  <a:cxn ang="0">
                    <a:pos x="T4" y="T5"/>
                  </a:cxn>
                  <a:cxn ang="0">
                    <a:pos x="T6" y="T7"/>
                  </a:cxn>
                  <a:cxn ang="0">
                    <a:pos x="T8" y="T9"/>
                  </a:cxn>
                </a:cxnLst>
                <a:rect l="0" t="0" r="r" b="b"/>
                <a:pathLst>
                  <a:path w="293" h="638">
                    <a:moveTo>
                      <a:pt x="292" y="637"/>
                    </a:moveTo>
                    <a:lnTo>
                      <a:pt x="0" y="637"/>
                    </a:lnTo>
                    <a:lnTo>
                      <a:pt x="0" y="0"/>
                    </a:lnTo>
                    <a:lnTo>
                      <a:pt x="292" y="0"/>
                    </a:lnTo>
                    <a:lnTo>
                      <a:pt x="292" y="637"/>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68" name="Freeform 177">
                <a:extLst>
                  <a:ext uri="{FF2B5EF4-FFF2-40B4-BE49-F238E27FC236}">
                    <a16:creationId xmlns:a16="http://schemas.microsoft.com/office/drawing/2014/main" id="{BAACEEE7-C606-284A-82E7-B80B41B7F2CF}"/>
                  </a:ext>
                </a:extLst>
              </p:cNvPr>
              <p:cNvSpPr>
                <a:spLocks noChangeArrowheads="1"/>
              </p:cNvSpPr>
              <p:nvPr/>
            </p:nvSpPr>
            <p:spPr bwMode="auto">
              <a:xfrm>
                <a:off x="12172974" y="7487587"/>
                <a:ext cx="169144" cy="377318"/>
              </a:xfrm>
              <a:custGeom>
                <a:avLst/>
                <a:gdLst>
                  <a:gd name="T0" fmla="*/ 286 w 287"/>
                  <a:gd name="T1" fmla="*/ 637 h 638"/>
                  <a:gd name="T2" fmla="*/ 0 w 287"/>
                  <a:gd name="T3" fmla="*/ 637 h 638"/>
                  <a:gd name="T4" fmla="*/ 0 w 287"/>
                  <a:gd name="T5" fmla="*/ 0 h 638"/>
                  <a:gd name="T6" fmla="*/ 286 w 287"/>
                  <a:gd name="T7" fmla="*/ 0 h 638"/>
                  <a:gd name="T8" fmla="*/ 286 w 287"/>
                  <a:gd name="T9" fmla="*/ 637 h 638"/>
                </a:gdLst>
                <a:ahLst/>
                <a:cxnLst>
                  <a:cxn ang="0">
                    <a:pos x="T0" y="T1"/>
                  </a:cxn>
                  <a:cxn ang="0">
                    <a:pos x="T2" y="T3"/>
                  </a:cxn>
                  <a:cxn ang="0">
                    <a:pos x="T4" y="T5"/>
                  </a:cxn>
                  <a:cxn ang="0">
                    <a:pos x="T6" y="T7"/>
                  </a:cxn>
                  <a:cxn ang="0">
                    <a:pos x="T8" y="T9"/>
                  </a:cxn>
                </a:cxnLst>
                <a:rect l="0" t="0" r="r" b="b"/>
                <a:pathLst>
                  <a:path w="287" h="638">
                    <a:moveTo>
                      <a:pt x="286" y="637"/>
                    </a:moveTo>
                    <a:lnTo>
                      <a:pt x="0" y="637"/>
                    </a:lnTo>
                    <a:lnTo>
                      <a:pt x="0" y="0"/>
                    </a:lnTo>
                    <a:lnTo>
                      <a:pt x="286" y="0"/>
                    </a:lnTo>
                    <a:lnTo>
                      <a:pt x="286" y="637"/>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69" name="Freeform 178">
                <a:extLst>
                  <a:ext uri="{FF2B5EF4-FFF2-40B4-BE49-F238E27FC236}">
                    <a16:creationId xmlns:a16="http://schemas.microsoft.com/office/drawing/2014/main" id="{5898E7A1-5FFE-BD45-A52C-7E8F34610EDA}"/>
                  </a:ext>
                </a:extLst>
              </p:cNvPr>
              <p:cNvSpPr>
                <a:spLocks noChangeArrowheads="1"/>
              </p:cNvSpPr>
              <p:nvPr/>
            </p:nvSpPr>
            <p:spPr bwMode="auto">
              <a:xfrm>
                <a:off x="12441001" y="7487587"/>
                <a:ext cx="169142" cy="377318"/>
              </a:xfrm>
              <a:custGeom>
                <a:avLst/>
                <a:gdLst>
                  <a:gd name="T0" fmla="*/ 285 w 286"/>
                  <a:gd name="T1" fmla="*/ 637 h 638"/>
                  <a:gd name="T2" fmla="*/ 0 w 286"/>
                  <a:gd name="T3" fmla="*/ 637 h 638"/>
                  <a:gd name="T4" fmla="*/ 0 w 286"/>
                  <a:gd name="T5" fmla="*/ 0 h 638"/>
                  <a:gd name="T6" fmla="*/ 285 w 286"/>
                  <a:gd name="T7" fmla="*/ 0 h 638"/>
                  <a:gd name="T8" fmla="*/ 285 w 286"/>
                  <a:gd name="T9" fmla="*/ 637 h 638"/>
                </a:gdLst>
                <a:ahLst/>
                <a:cxnLst>
                  <a:cxn ang="0">
                    <a:pos x="T0" y="T1"/>
                  </a:cxn>
                  <a:cxn ang="0">
                    <a:pos x="T2" y="T3"/>
                  </a:cxn>
                  <a:cxn ang="0">
                    <a:pos x="T4" y="T5"/>
                  </a:cxn>
                  <a:cxn ang="0">
                    <a:pos x="T6" y="T7"/>
                  </a:cxn>
                  <a:cxn ang="0">
                    <a:pos x="T8" y="T9"/>
                  </a:cxn>
                </a:cxnLst>
                <a:rect l="0" t="0" r="r" b="b"/>
                <a:pathLst>
                  <a:path w="286" h="638">
                    <a:moveTo>
                      <a:pt x="285" y="637"/>
                    </a:moveTo>
                    <a:lnTo>
                      <a:pt x="0" y="637"/>
                    </a:lnTo>
                    <a:lnTo>
                      <a:pt x="0" y="0"/>
                    </a:lnTo>
                    <a:lnTo>
                      <a:pt x="285" y="0"/>
                    </a:lnTo>
                    <a:lnTo>
                      <a:pt x="285" y="637"/>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70" name="Freeform 179">
                <a:extLst>
                  <a:ext uri="{FF2B5EF4-FFF2-40B4-BE49-F238E27FC236}">
                    <a16:creationId xmlns:a16="http://schemas.microsoft.com/office/drawing/2014/main" id="{9FBA287F-E0B1-BB4B-8F10-EF725BB888F3}"/>
                  </a:ext>
                </a:extLst>
              </p:cNvPr>
              <p:cNvSpPr>
                <a:spLocks noChangeArrowheads="1"/>
              </p:cNvSpPr>
              <p:nvPr/>
            </p:nvSpPr>
            <p:spPr bwMode="auto">
              <a:xfrm>
                <a:off x="12703822" y="7487587"/>
                <a:ext cx="171745" cy="377318"/>
              </a:xfrm>
              <a:custGeom>
                <a:avLst/>
                <a:gdLst>
                  <a:gd name="T0" fmla="*/ 292 w 293"/>
                  <a:gd name="T1" fmla="*/ 637 h 638"/>
                  <a:gd name="T2" fmla="*/ 0 w 293"/>
                  <a:gd name="T3" fmla="*/ 637 h 638"/>
                  <a:gd name="T4" fmla="*/ 0 w 293"/>
                  <a:gd name="T5" fmla="*/ 0 h 638"/>
                  <a:gd name="T6" fmla="*/ 292 w 293"/>
                  <a:gd name="T7" fmla="*/ 0 h 638"/>
                  <a:gd name="T8" fmla="*/ 292 w 293"/>
                  <a:gd name="T9" fmla="*/ 637 h 638"/>
                </a:gdLst>
                <a:ahLst/>
                <a:cxnLst>
                  <a:cxn ang="0">
                    <a:pos x="T0" y="T1"/>
                  </a:cxn>
                  <a:cxn ang="0">
                    <a:pos x="T2" y="T3"/>
                  </a:cxn>
                  <a:cxn ang="0">
                    <a:pos x="T4" y="T5"/>
                  </a:cxn>
                  <a:cxn ang="0">
                    <a:pos x="T6" y="T7"/>
                  </a:cxn>
                  <a:cxn ang="0">
                    <a:pos x="T8" y="T9"/>
                  </a:cxn>
                </a:cxnLst>
                <a:rect l="0" t="0" r="r" b="b"/>
                <a:pathLst>
                  <a:path w="293" h="638">
                    <a:moveTo>
                      <a:pt x="292" y="637"/>
                    </a:moveTo>
                    <a:lnTo>
                      <a:pt x="0" y="637"/>
                    </a:lnTo>
                    <a:lnTo>
                      <a:pt x="0" y="0"/>
                    </a:lnTo>
                    <a:lnTo>
                      <a:pt x="292" y="0"/>
                    </a:lnTo>
                    <a:lnTo>
                      <a:pt x="292" y="637"/>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71" name="Freeform 180">
                <a:extLst>
                  <a:ext uri="{FF2B5EF4-FFF2-40B4-BE49-F238E27FC236}">
                    <a16:creationId xmlns:a16="http://schemas.microsoft.com/office/drawing/2014/main" id="{F7A95EB1-D960-6D43-BA66-39DFE169E01B}"/>
                  </a:ext>
                </a:extLst>
              </p:cNvPr>
              <p:cNvSpPr>
                <a:spLocks noChangeArrowheads="1"/>
              </p:cNvSpPr>
              <p:nvPr/>
            </p:nvSpPr>
            <p:spPr bwMode="auto">
              <a:xfrm>
                <a:off x="11907550" y="8000218"/>
                <a:ext cx="171745" cy="377319"/>
              </a:xfrm>
              <a:custGeom>
                <a:avLst/>
                <a:gdLst>
                  <a:gd name="T0" fmla="*/ 292 w 293"/>
                  <a:gd name="T1" fmla="*/ 637 h 638"/>
                  <a:gd name="T2" fmla="*/ 0 w 293"/>
                  <a:gd name="T3" fmla="*/ 637 h 638"/>
                  <a:gd name="T4" fmla="*/ 0 w 293"/>
                  <a:gd name="T5" fmla="*/ 0 h 638"/>
                  <a:gd name="T6" fmla="*/ 292 w 293"/>
                  <a:gd name="T7" fmla="*/ 0 h 638"/>
                  <a:gd name="T8" fmla="*/ 292 w 293"/>
                  <a:gd name="T9" fmla="*/ 637 h 638"/>
                </a:gdLst>
                <a:ahLst/>
                <a:cxnLst>
                  <a:cxn ang="0">
                    <a:pos x="T0" y="T1"/>
                  </a:cxn>
                  <a:cxn ang="0">
                    <a:pos x="T2" y="T3"/>
                  </a:cxn>
                  <a:cxn ang="0">
                    <a:pos x="T4" y="T5"/>
                  </a:cxn>
                  <a:cxn ang="0">
                    <a:pos x="T6" y="T7"/>
                  </a:cxn>
                  <a:cxn ang="0">
                    <a:pos x="T8" y="T9"/>
                  </a:cxn>
                </a:cxnLst>
                <a:rect l="0" t="0" r="r" b="b"/>
                <a:pathLst>
                  <a:path w="293" h="638">
                    <a:moveTo>
                      <a:pt x="292" y="637"/>
                    </a:moveTo>
                    <a:lnTo>
                      <a:pt x="0" y="637"/>
                    </a:lnTo>
                    <a:lnTo>
                      <a:pt x="0" y="0"/>
                    </a:lnTo>
                    <a:lnTo>
                      <a:pt x="292" y="0"/>
                    </a:lnTo>
                    <a:lnTo>
                      <a:pt x="292" y="637"/>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72" name="Freeform 181">
                <a:extLst>
                  <a:ext uri="{FF2B5EF4-FFF2-40B4-BE49-F238E27FC236}">
                    <a16:creationId xmlns:a16="http://schemas.microsoft.com/office/drawing/2014/main" id="{E2E2A34A-B526-794A-A3BA-47680D4BC381}"/>
                  </a:ext>
                </a:extLst>
              </p:cNvPr>
              <p:cNvSpPr>
                <a:spLocks noChangeArrowheads="1"/>
              </p:cNvSpPr>
              <p:nvPr/>
            </p:nvSpPr>
            <p:spPr bwMode="auto">
              <a:xfrm>
                <a:off x="12172974" y="8000218"/>
                <a:ext cx="169144" cy="377319"/>
              </a:xfrm>
              <a:custGeom>
                <a:avLst/>
                <a:gdLst>
                  <a:gd name="T0" fmla="*/ 286 w 287"/>
                  <a:gd name="T1" fmla="*/ 637 h 638"/>
                  <a:gd name="T2" fmla="*/ 0 w 287"/>
                  <a:gd name="T3" fmla="*/ 637 h 638"/>
                  <a:gd name="T4" fmla="*/ 0 w 287"/>
                  <a:gd name="T5" fmla="*/ 0 h 638"/>
                  <a:gd name="T6" fmla="*/ 286 w 287"/>
                  <a:gd name="T7" fmla="*/ 0 h 638"/>
                  <a:gd name="T8" fmla="*/ 286 w 287"/>
                  <a:gd name="T9" fmla="*/ 637 h 638"/>
                </a:gdLst>
                <a:ahLst/>
                <a:cxnLst>
                  <a:cxn ang="0">
                    <a:pos x="T0" y="T1"/>
                  </a:cxn>
                  <a:cxn ang="0">
                    <a:pos x="T2" y="T3"/>
                  </a:cxn>
                  <a:cxn ang="0">
                    <a:pos x="T4" y="T5"/>
                  </a:cxn>
                  <a:cxn ang="0">
                    <a:pos x="T6" y="T7"/>
                  </a:cxn>
                  <a:cxn ang="0">
                    <a:pos x="T8" y="T9"/>
                  </a:cxn>
                </a:cxnLst>
                <a:rect l="0" t="0" r="r" b="b"/>
                <a:pathLst>
                  <a:path w="287" h="638">
                    <a:moveTo>
                      <a:pt x="286" y="637"/>
                    </a:moveTo>
                    <a:lnTo>
                      <a:pt x="0" y="637"/>
                    </a:lnTo>
                    <a:lnTo>
                      <a:pt x="0" y="0"/>
                    </a:lnTo>
                    <a:lnTo>
                      <a:pt x="286" y="0"/>
                    </a:lnTo>
                    <a:lnTo>
                      <a:pt x="286" y="637"/>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73" name="Freeform 182">
                <a:extLst>
                  <a:ext uri="{FF2B5EF4-FFF2-40B4-BE49-F238E27FC236}">
                    <a16:creationId xmlns:a16="http://schemas.microsoft.com/office/drawing/2014/main" id="{D024108F-04B2-0F4F-8A44-A02EAB919A88}"/>
                  </a:ext>
                </a:extLst>
              </p:cNvPr>
              <p:cNvSpPr>
                <a:spLocks noChangeArrowheads="1"/>
              </p:cNvSpPr>
              <p:nvPr/>
            </p:nvSpPr>
            <p:spPr bwMode="auto">
              <a:xfrm>
                <a:off x="12441001" y="8000218"/>
                <a:ext cx="169142" cy="377319"/>
              </a:xfrm>
              <a:custGeom>
                <a:avLst/>
                <a:gdLst>
                  <a:gd name="T0" fmla="*/ 285 w 286"/>
                  <a:gd name="T1" fmla="*/ 637 h 638"/>
                  <a:gd name="T2" fmla="*/ 0 w 286"/>
                  <a:gd name="T3" fmla="*/ 637 h 638"/>
                  <a:gd name="T4" fmla="*/ 0 w 286"/>
                  <a:gd name="T5" fmla="*/ 0 h 638"/>
                  <a:gd name="T6" fmla="*/ 285 w 286"/>
                  <a:gd name="T7" fmla="*/ 0 h 638"/>
                  <a:gd name="T8" fmla="*/ 285 w 286"/>
                  <a:gd name="T9" fmla="*/ 637 h 638"/>
                </a:gdLst>
                <a:ahLst/>
                <a:cxnLst>
                  <a:cxn ang="0">
                    <a:pos x="T0" y="T1"/>
                  </a:cxn>
                  <a:cxn ang="0">
                    <a:pos x="T2" y="T3"/>
                  </a:cxn>
                  <a:cxn ang="0">
                    <a:pos x="T4" y="T5"/>
                  </a:cxn>
                  <a:cxn ang="0">
                    <a:pos x="T6" y="T7"/>
                  </a:cxn>
                  <a:cxn ang="0">
                    <a:pos x="T8" y="T9"/>
                  </a:cxn>
                </a:cxnLst>
                <a:rect l="0" t="0" r="r" b="b"/>
                <a:pathLst>
                  <a:path w="286" h="638">
                    <a:moveTo>
                      <a:pt x="285" y="637"/>
                    </a:moveTo>
                    <a:lnTo>
                      <a:pt x="0" y="637"/>
                    </a:lnTo>
                    <a:lnTo>
                      <a:pt x="0" y="0"/>
                    </a:lnTo>
                    <a:lnTo>
                      <a:pt x="285" y="0"/>
                    </a:lnTo>
                    <a:lnTo>
                      <a:pt x="285" y="637"/>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74" name="Freeform 183">
                <a:extLst>
                  <a:ext uri="{FF2B5EF4-FFF2-40B4-BE49-F238E27FC236}">
                    <a16:creationId xmlns:a16="http://schemas.microsoft.com/office/drawing/2014/main" id="{1033FEFE-4676-2545-9B15-1F708A36547F}"/>
                  </a:ext>
                </a:extLst>
              </p:cNvPr>
              <p:cNvSpPr>
                <a:spLocks noChangeArrowheads="1"/>
              </p:cNvSpPr>
              <p:nvPr/>
            </p:nvSpPr>
            <p:spPr bwMode="auto">
              <a:xfrm>
                <a:off x="12703822" y="8000218"/>
                <a:ext cx="171745" cy="377319"/>
              </a:xfrm>
              <a:custGeom>
                <a:avLst/>
                <a:gdLst>
                  <a:gd name="T0" fmla="*/ 292 w 293"/>
                  <a:gd name="T1" fmla="*/ 637 h 638"/>
                  <a:gd name="T2" fmla="*/ 0 w 293"/>
                  <a:gd name="T3" fmla="*/ 637 h 638"/>
                  <a:gd name="T4" fmla="*/ 0 w 293"/>
                  <a:gd name="T5" fmla="*/ 0 h 638"/>
                  <a:gd name="T6" fmla="*/ 292 w 293"/>
                  <a:gd name="T7" fmla="*/ 0 h 638"/>
                  <a:gd name="T8" fmla="*/ 292 w 293"/>
                  <a:gd name="T9" fmla="*/ 637 h 638"/>
                </a:gdLst>
                <a:ahLst/>
                <a:cxnLst>
                  <a:cxn ang="0">
                    <a:pos x="T0" y="T1"/>
                  </a:cxn>
                  <a:cxn ang="0">
                    <a:pos x="T2" y="T3"/>
                  </a:cxn>
                  <a:cxn ang="0">
                    <a:pos x="T4" y="T5"/>
                  </a:cxn>
                  <a:cxn ang="0">
                    <a:pos x="T6" y="T7"/>
                  </a:cxn>
                  <a:cxn ang="0">
                    <a:pos x="T8" y="T9"/>
                  </a:cxn>
                </a:cxnLst>
                <a:rect l="0" t="0" r="r" b="b"/>
                <a:pathLst>
                  <a:path w="293" h="638">
                    <a:moveTo>
                      <a:pt x="292" y="637"/>
                    </a:moveTo>
                    <a:lnTo>
                      <a:pt x="0" y="637"/>
                    </a:lnTo>
                    <a:lnTo>
                      <a:pt x="0" y="0"/>
                    </a:lnTo>
                    <a:lnTo>
                      <a:pt x="292" y="0"/>
                    </a:lnTo>
                    <a:lnTo>
                      <a:pt x="292" y="637"/>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75" name="Freeform 184">
                <a:extLst>
                  <a:ext uri="{FF2B5EF4-FFF2-40B4-BE49-F238E27FC236}">
                    <a16:creationId xmlns:a16="http://schemas.microsoft.com/office/drawing/2014/main" id="{0C400353-2BE4-CE44-97B6-62E91A4AB87B}"/>
                  </a:ext>
                </a:extLst>
              </p:cNvPr>
              <p:cNvSpPr>
                <a:spLocks noChangeArrowheads="1"/>
              </p:cNvSpPr>
              <p:nvPr/>
            </p:nvSpPr>
            <p:spPr bwMode="auto">
              <a:xfrm>
                <a:off x="11907550" y="8512852"/>
                <a:ext cx="171745" cy="377318"/>
              </a:xfrm>
              <a:custGeom>
                <a:avLst/>
                <a:gdLst>
                  <a:gd name="T0" fmla="*/ 292 w 293"/>
                  <a:gd name="T1" fmla="*/ 637 h 638"/>
                  <a:gd name="T2" fmla="*/ 0 w 293"/>
                  <a:gd name="T3" fmla="*/ 637 h 638"/>
                  <a:gd name="T4" fmla="*/ 0 w 293"/>
                  <a:gd name="T5" fmla="*/ 0 h 638"/>
                  <a:gd name="T6" fmla="*/ 292 w 293"/>
                  <a:gd name="T7" fmla="*/ 0 h 638"/>
                  <a:gd name="T8" fmla="*/ 292 w 293"/>
                  <a:gd name="T9" fmla="*/ 637 h 638"/>
                </a:gdLst>
                <a:ahLst/>
                <a:cxnLst>
                  <a:cxn ang="0">
                    <a:pos x="T0" y="T1"/>
                  </a:cxn>
                  <a:cxn ang="0">
                    <a:pos x="T2" y="T3"/>
                  </a:cxn>
                  <a:cxn ang="0">
                    <a:pos x="T4" y="T5"/>
                  </a:cxn>
                  <a:cxn ang="0">
                    <a:pos x="T6" y="T7"/>
                  </a:cxn>
                  <a:cxn ang="0">
                    <a:pos x="T8" y="T9"/>
                  </a:cxn>
                </a:cxnLst>
                <a:rect l="0" t="0" r="r" b="b"/>
                <a:pathLst>
                  <a:path w="293" h="638">
                    <a:moveTo>
                      <a:pt x="292" y="637"/>
                    </a:moveTo>
                    <a:lnTo>
                      <a:pt x="0" y="637"/>
                    </a:lnTo>
                    <a:lnTo>
                      <a:pt x="0" y="0"/>
                    </a:lnTo>
                    <a:lnTo>
                      <a:pt x="292" y="0"/>
                    </a:lnTo>
                    <a:lnTo>
                      <a:pt x="292" y="637"/>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76" name="Freeform 185">
                <a:extLst>
                  <a:ext uri="{FF2B5EF4-FFF2-40B4-BE49-F238E27FC236}">
                    <a16:creationId xmlns:a16="http://schemas.microsoft.com/office/drawing/2014/main" id="{D3D36A55-E2EB-7C42-B44E-FA571A64F323}"/>
                  </a:ext>
                </a:extLst>
              </p:cNvPr>
              <p:cNvSpPr>
                <a:spLocks noChangeArrowheads="1"/>
              </p:cNvSpPr>
              <p:nvPr/>
            </p:nvSpPr>
            <p:spPr bwMode="auto">
              <a:xfrm>
                <a:off x="12172974" y="8512852"/>
                <a:ext cx="169144" cy="377318"/>
              </a:xfrm>
              <a:custGeom>
                <a:avLst/>
                <a:gdLst>
                  <a:gd name="T0" fmla="*/ 286 w 287"/>
                  <a:gd name="T1" fmla="*/ 637 h 638"/>
                  <a:gd name="T2" fmla="*/ 0 w 287"/>
                  <a:gd name="T3" fmla="*/ 637 h 638"/>
                  <a:gd name="T4" fmla="*/ 0 w 287"/>
                  <a:gd name="T5" fmla="*/ 0 h 638"/>
                  <a:gd name="T6" fmla="*/ 286 w 287"/>
                  <a:gd name="T7" fmla="*/ 0 h 638"/>
                  <a:gd name="T8" fmla="*/ 286 w 287"/>
                  <a:gd name="T9" fmla="*/ 637 h 638"/>
                </a:gdLst>
                <a:ahLst/>
                <a:cxnLst>
                  <a:cxn ang="0">
                    <a:pos x="T0" y="T1"/>
                  </a:cxn>
                  <a:cxn ang="0">
                    <a:pos x="T2" y="T3"/>
                  </a:cxn>
                  <a:cxn ang="0">
                    <a:pos x="T4" y="T5"/>
                  </a:cxn>
                  <a:cxn ang="0">
                    <a:pos x="T6" y="T7"/>
                  </a:cxn>
                  <a:cxn ang="0">
                    <a:pos x="T8" y="T9"/>
                  </a:cxn>
                </a:cxnLst>
                <a:rect l="0" t="0" r="r" b="b"/>
                <a:pathLst>
                  <a:path w="287" h="638">
                    <a:moveTo>
                      <a:pt x="286" y="637"/>
                    </a:moveTo>
                    <a:lnTo>
                      <a:pt x="0" y="637"/>
                    </a:lnTo>
                    <a:lnTo>
                      <a:pt x="0" y="0"/>
                    </a:lnTo>
                    <a:lnTo>
                      <a:pt x="286" y="0"/>
                    </a:lnTo>
                    <a:lnTo>
                      <a:pt x="286" y="637"/>
                    </a:lnTo>
                  </a:path>
                </a:pathLst>
              </a:custGeom>
              <a:grp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77" name="Freeform 186">
                <a:extLst>
                  <a:ext uri="{FF2B5EF4-FFF2-40B4-BE49-F238E27FC236}">
                    <a16:creationId xmlns:a16="http://schemas.microsoft.com/office/drawing/2014/main" id="{E525E79A-BD02-9D41-9602-FD42809FB468}"/>
                  </a:ext>
                </a:extLst>
              </p:cNvPr>
              <p:cNvSpPr>
                <a:spLocks noChangeArrowheads="1"/>
              </p:cNvSpPr>
              <p:nvPr/>
            </p:nvSpPr>
            <p:spPr bwMode="auto">
              <a:xfrm>
                <a:off x="12441001" y="8512852"/>
                <a:ext cx="169142" cy="377318"/>
              </a:xfrm>
              <a:custGeom>
                <a:avLst/>
                <a:gdLst>
                  <a:gd name="T0" fmla="*/ 285 w 286"/>
                  <a:gd name="T1" fmla="*/ 637 h 638"/>
                  <a:gd name="T2" fmla="*/ 0 w 286"/>
                  <a:gd name="T3" fmla="*/ 637 h 638"/>
                  <a:gd name="T4" fmla="*/ 0 w 286"/>
                  <a:gd name="T5" fmla="*/ 0 h 638"/>
                  <a:gd name="T6" fmla="*/ 285 w 286"/>
                  <a:gd name="T7" fmla="*/ 0 h 638"/>
                  <a:gd name="T8" fmla="*/ 285 w 286"/>
                  <a:gd name="T9" fmla="*/ 637 h 638"/>
                </a:gdLst>
                <a:ahLst/>
                <a:cxnLst>
                  <a:cxn ang="0">
                    <a:pos x="T0" y="T1"/>
                  </a:cxn>
                  <a:cxn ang="0">
                    <a:pos x="T2" y="T3"/>
                  </a:cxn>
                  <a:cxn ang="0">
                    <a:pos x="T4" y="T5"/>
                  </a:cxn>
                  <a:cxn ang="0">
                    <a:pos x="T6" y="T7"/>
                  </a:cxn>
                  <a:cxn ang="0">
                    <a:pos x="T8" y="T9"/>
                  </a:cxn>
                </a:cxnLst>
                <a:rect l="0" t="0" r="r" b="b"/>
                <a:pathLst>
                  <a:path w="286" h="638">
                    <a:moveTo>
                      <a:pt x="285" y="637"/>
                    </a:moveTo>
                    <a:lnTo>
                      <a:pt x="0" y="637"/>
                    </a:lnTo>
                    <a:lnTo>
                      <a:pt x="0" y="0"/>
                    </a:lnTo>
                    <a:lnTo>
                      <a:pt x="285" y="0"/>
                    </a:lnTo>
                    <a:lnTo>
                      <a:pt x="285" y="637"/>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78" name="Freeform 187">
                <a:extLst>
                  <a:ext uri="{FF2B5EF4-FFF2-40B4-BE49-F238E27FC236}">
                    <a16:creationId xmlns:a16="http://schemas.microsoft.com/office/drawing/2014/main" id="{7290999D-6000-7B44-BB7D-B9431AEF382F}"/>
                  </a:ext>
                </a:extLst>
              </p:cNvPr>
              <p:cNvSpPr>
                <a:spLocks noChangeArrowheads="1"/>
              </p:cNvSpPr>
              <p:nvPr/>
            </p:nvSpPr>
            <p:spPr bwMode="auto">
              <a:xfrm>
                <a:off x="12703822" y="8512852"/>
                <a:ext cx="171745" cy="377318"/>
              </a:xfrm>
              <a:custGeom>
                <a:avLst/>
                <a:gdLst>
                  <a:gd name="T0" fmla="*/ 292 w 293"/>
                  <a:gd name="T1" fmla="*/ 637 h 638"/>
                  <a:gd name="T2" fmla="*/ 0 w 293"/>
                  <a:gd name="T3" fmla="*/ 637 h 638"/>
                  <a:gd name="T4" fmla="*/ 0 w 293"/>
                  <a:gd name="T5" fmla="*/ 0 h 638"/>
                  <a:gd name="T6" fmla="*/ 292 w 293"/>
                  <a:gd name="T7" fmla="*/ 0 h 638"/>
                  <a:gd name="T8" fmla="*/ 292 w 293"/>
                  <a:gd name="T9" fmla="*/ 637 h 638"/>
                </a:gdLst>
                <a:ahLst/>
                <a:cxnLst>
                  <a:cxn ang="0">
                    <a:pos x="T0" y="T1"/>
                  </a:cxn>
                  <a:cxn ang="0">
                    <a:pos x="T2" y="T3"/>
                  </a:cxn>
                  <a:cxn ang="0">
                    <a:pos x="T4" y="T5"/>
                  </a:cxn>
                  <a:cxn ang="0">
                    <a:pos x="T6" y="T7"/>
                  </a:cxn>
                  <a:cxn ang="0">
                    <a:pos x="T8" y="T9"/>
                  </a:cxn>
                </a:cxnLst>
                <a:rect l="0" t="0" r="r" b="b"/>
                <a:pathLst>
                  <a:path w="293" h="638">
                    <a:moveTo>
                      <a:pt x="292" y="637"/>
                    </a:moveTo>
                    <a:lnTo>
                      <a:pt x="0" y="637"/>
                    </a:lnTo>
                    <a:lnTo>
                      <a:pt x="0" y="0"/>
                    </a:lnTo>
                    <a:lnTo>
                      <a:pt x="292" y="0"/>
                    </a:lnTo>
                    <a:lnTo>
                      <a:pt x="292" y="637"/>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grpSp>
        <p:sp>
          <p:nvSpPr>
            <p:cNvPr id="279" name="Freeform 188">
              <a:extLst>
                <a:ext uri="{FF2B5EF4-FFF2-40B4-BE49-F238E27FC236}">
                  <a16:creationId xmlns:a16="http://schemas.microsoft.com/office/drawing/2014/main" id="{684140E7-F18D-4D48-AD98-56475BA3E490}"/>
                </a:ext>
              </a:extLst>
            </p:cNvPr>
            <p:cNvSpPr>
              <a:spLocks noChangeArrowheads="1"/>
            </p:cNvSpPr>
            <p:nvPr/>
          </p:nvSpPr>
          <p:spPr bwMode="auto">
            <a:xfrm>
              <a:off x="12836145" y="7722473"/>
              <a:ext cx="1277978" cy="3005516"/>
            </a:xfrm>
            <a:custGeom>
              <a:avLst/>
              <a:gdLst>
                <a:gd name="T0" fmla="*/ 2164 w 2165"/>
                <a:gd name="T1" fmla="*/ 5093 h 5094"/>
                <a:gd name="T2" fmla="*/ 0 w 2165"/>
                <a:gd name="T3" fmla="*/ 5093 h 5094"/>
                <a:gd name="T4" fmla="*/ 0 w 2165"/>
                <a:gd name="T5" fmla="*/ 790 h 5094"/>
                <a:gd name="T6" fmla="*/ 438 w 2165"/>
                <a:gd name="T7" fmla="*/ 0 h 5094"/>
                <a:gd name="T8" fmla="*/ 1700 w 2165"/>
                <a:gd name="T9" fmla="*/ 0 h 5094"/>
                <a:gd name="T10" fmla="*/ 2164 w 2165"/>
                <a:gd name="T11" fmla="*/ 790 h 5094"/>
                <a:gd name="T12" fmla="*/ 2164 w 2165"/>
                <a:gd name="T13" fmla="*/ 5093 h 5094"/>
              </a:gdLst>
              <a:ahLst/>
              <a:cxnLst>
                <a:cxn ang="0">
                  <a:pos x="T0" y="T1"/>
                </a:cxn>
                <a:cxn ang="0">
                  <a:pos x="T2" y="T3"/>
                </a:cxn>
                <a:cxn ang="0">
                  <a:pos x="T4" y="T5"/>
                </a:cxn>
                <a:cxn ang="0">
                  <a:pos x="T6" y="T7"/>
                </a:cxn>
                <a:cxn ang="0">
                  <a:pos x="T8" y="T9"/>
                </a:cxn>
                <a:cxn ang="0">
                  <a:pos x="T10" y="T11"/>
                </a:cxn>
                <a:cxn ang="0">
                  <a:pos x="T12" y="T13"/>
                </a:cxn>
              </a:cxnLst>
              <a:rect l="0" t="0" r="r" b="b"/>
              <a:pathLst>
                <a:path w="2165" h="5094">
                  <a:moveTo>
                    <a:pt x="2164" y="5093"/>
                  </a:moveTo>
                  <a:lnTo>
                    <a:pt x="0" y="5093"/>
                  </a:lnTo>
                  <a:lnTo>
                    <a:pt x="0" y="790"/>
                  </a:lnTo>
                  <a:lnTo>
                    <a:pt x="438" y="0"/>
                  </a:lnTo>
                  <a:lnTo>
                    <a:pt x="1700" y="0"/>
                  </a:lnTo>
                  <a:lnTo>
                    <a:pt x="2164" y="790"/>
                  </a:lnTo>
                  <a:lnTo>
                    <a:pt x="2164" y="5093"/>
                  </a:lnTo>
                </a:path>
              </a:pathLst>
            </a:custGeom>
            <a:solidFill>
              <a:schemeClr val="accent5">
                <a:lumMod val="75000"/>
              </a:schemeClr>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80" name="Freeform 189">
              <a:extLst>
                <a:ext uri="{FF2B5EF4-FFF2-40B4-BE49-F238E27FC236}">
                  <a16:creationId xmlns:a16="http://schemas.microsoft.com/office/drawing/2014/main" id="{CD18843E-D524-B549-9F8C-BFA0EFA7EEBD}"/>
                </a:ext>
              </a:extLst>
            </p:cNvPr>
            <p:cNvSpPr>
              <a:spLocks noChangeArrowheads="1"/>
            </p:cNvSpPr>
            <p:nvPr/>
          </p:nvSpPr>
          <p:spPr bwMode="auto">
            <a:xfrm>
              <a:off x="13123492" y="8200371"/>
              <a:ext cx="171455" cy="377873"/>
            </a:xfrm>
            <a:custGeom>
              <a:avLst/>
              <a:gdLst>
                <a:gd name="T0" fmla="*/ 292 w 293"/>
                <a:gd name="T1" fmla="*/ 638 h 639"/>
                <a:gd name="T2" fmla="*/ 0 w 293"/>
                <a:gd name="T3" fmla="*/ 638 h 639"/>
                <a:gd name="T4" fmla="*/ 0 w 293"/>
                <a:gd name="T5" fmla="*/ 0 h 639"/>
                <a:gd name="T6" fmla="*/ 292 w 293"/>
                <a:gd name="T7" fmla="*/ 0 h 639"/>
                <a:gd name="T8" fmla="*/ 292 w 293"/>
                <a:gd name="T9" fmla="*/ 638 h 639"/>
              </a:gdLst>
              <a:ahLst/>
              <a:cxnLst>
                <a:cxn ang="0">
                  <a:pos x="T0" y="T1"/>
                </a:cxn>
                <a:cxn ang="0">
                  <a:pos x="T2" y="T3"/>
                </a:cxn>
                <a:cxn ang="0">
                  <a:pos x="T4" y="T5"/>
                </a:cxn>
                <a:cxn ang="0">
                  <a:pos x="T6" y="T7"/>
                </a:cxn>
                <a:cxn ang="0">
                  <a:pos x="T8" y="T9"/>
                </a:cxn>
              </a:cxnLst>
              <a:rect l="0" t="0" r="r" b="b"/>
              <a:pathLst>
                <a:path w="293" h="639">
                  <a:moveTo>
                    <a:pt x="292" y="638"/>
                  </a:moveTo>
                  <a:lnTo>
                    <a:pt x="0" y="638"/>
                  </a:lnTo>
                  <a:lnTo>
                    <a:pt x="0" y="0"/>
                  </a:lnTo>
                  <a:lnTo>
                    <a:pt x="292" y="0"/>
                  </a:lnTo>
                  <a:lnTo>
                    <a:pt x="292" y="638"/>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81" name="Freeform 190">
              <a:extLst>
                <a:ext uri="{FF2B5EF4-FFF2-40B4-BE49-F238E27FC236}">
                  <a16:creationId xmlns:a16="http://schemas.microsoft.com/office/drawing/2014/main" id="{BDB7923D-34F5-0D4B-B8DE-9A8233889A87}"/>
                </a:ext>
              </a:extLst>
            </p:cNvPr>
            <p:cNvSpPr>
              <a:spLocks noChangeArrowheads="1"/>
            </p:cNvSpPr>
            <p:nvPr/>
          </p:nvSpPr>
          <p:spPr bwMode="auto">
            <a:xfrm>
              <a:off x="13388612" y="8200371"/>
              <a:ext cx="168280" cy="377873"/>
            </a:xfrm>
            <a:custGeom>
              <a:avLst/>
              <a:gdLst>
                <a:gd name="T0" fmla="*/ 285 w 286"/>
                <a:gd name="T1" fmla="*/ 638 h 639"/>
                <a:gd name="T2" fmla="*/ 0 w 286"/>
                <a:gd name="T3" fmla="*/ 638 h 639"/>
                <a:gd name="T4" fmla="*/ 0 w 286"/>
                <a:gd name="T5" fmla="*/ 0 h 639"/>
                <a:gd name="T6" fmla="*/ 285 w 286"/>
                <a:gd name="T7" fmla="*/ 0 h 639"/>
                <a:gd name="T8" fmla="*/ 285 w 286"/>
                <a:gd name="T9" fmla="*/ 638 h 639"/>
              </a:gdLst>
              <a:ahLst/>
              <a:cxnLst>
                <a:cxn ang="0">
                  <a:pos x="T0" y="T1"/>
                </a:cxn>
                <a:cxn ang="0">
                  <a:pos x="T2" y="T3"/>
                </a:cxn>
                <a:cxn ang="0">
                  <a:pos x="T4" y="T5"/>
                </a:cxn>
                <a:cxn ang="0">
                  <a:pos x="T6" y="T7"/>
                </a:cxn>
                <a:cxn ang="0">
                  <a:pos x="T8" y="T9"/>
                </a:cxn>
              </a:cxnLst>
              <a:rect l="0" t="0" r="r" b="b"/>
              <a:pathLst>
                <a:path w="286" h="639">
                  <a:moveTo>
                    <a:pt x="285" y="638"/>
                  </a:moveTo>
                  <a:lnTo>
                    <a:pt x="0" y="638"/>
                  </a:lnTo>
                  <a:lnTo>
                    <a:pt x="0" y="0"/>
                  </a:lnTo>
                  <a:lnTo>
                    <a:pt x="285" y="0"/>
                  </a:lnTo>
                  <a:lnTo>
                    <a:pt x="285" y="638"/>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82" name="Freeform 191">
              <a:extLst>
                <a:ext uri="{FF2B5EF4-FFF2-40B4-BE49-F238E27FC236}">
                  <a16:creationId xmlns:a16="http://schemas.microsoft.com/office/drawing/2014/main" id="{AC567DDB-8828-FC46-AD24-83A181803797}"/>
                </a:ext>
              </a:extLst>
            </p:cNvPr>
            <p:cNvSpPr>
              <a:spLocks noChangeArrowheads="1"/>
            </p:cNvSpPr>
            <p:nvPr/>
          </p:nvSpPr>
          <p:spPr bwMode="auto">
            <a:xfrm>
              <a:off x="13656909" y="8200371"/>
              <a:ext cx="168280" cy="377873"/>
            </a:xfrm>
            <a:custGeom>
              <a:avLst/>
              <a:gdLst>
                <a:gd name="T0" fmla="*/ 285 w 286"/>
                <a:gd name="T1" fmla="*/ 638 h 639"/>
                <a:gd name="T2" fmla="*/ 0 w 286"/>
                <a:gd name="T3" fmla="*/ 638 h 639"/>
                <a:gd name="T4" fmla="*/ 0 w 286"/>
                <a:gd name="T5" fmla="*/ 0 h 639"/>
                <a:gd name="T6" fmla="*/ 285 w 286"/>
                <a:gd name="T7" fmla="*/ 0 h 639"/>
                <a:gd name="T8" fmla="*/ 285 w 286"/>
                <a:gd name="T9" fmla="*/ 638 h 639"/>
              </a:gdLst>
              <a:ahLst/>
              <a:cxnLst>
                <a:cxn ang="0">
                  <a:pos x="T0" y="T1"/>
                </a:cxn>
                <a:cxn ang="0">
                  <a:pos x="T2" y="T3"/>
                </a:cxn>
                <a:cxn ang="0">
                  <a:pos x="T4" y="T5"/>
                </a:cxn>
                <a:cxn ang="0">
                  <a:pos x="T6" y="T7"/>
                </a:cxn>
                <a:cxn ang="0">
                  <a:pos x="T8" y="T9"/>
                </a:cxn>
              </a:cxnLst>
              <a:rect l="0" t="0" r="r" b="b"/>
              <a:pathLst>
                <a:path w="286" h="639">
                  <a:moveTo>
                    <a:pt x="285" y="638"/>
                  </a:moveTo>
                  <a:lnTo>
                    <a:pt x="0" y="638"/>
                  </a:lnTo>
                  <a:lnTo>
                    <a:pt x="0" y="0"/>
                  </a:lnTo>
                  <a:lnTo>
                    <a:pt x="285" y="0"/>
                  </a:lnTo>
                  <a:lnTo>
                    <a:pt x="285" y="638"/>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83" name="Freeform 192">
              <a:extLst>
                <a:ext uri="{FF2B5EF4-FFF2-40B4-BE49-F238E27FC236}">
                  <a16:creationId xmlns:a16="http://schemas.microsoft.com/office/drawing/2014/main" id="{D3955874-21E0-8241-817D-897EE7027E67}"/>
                </a:ext>
              </a:extLst>
            </p:cNvPr>
            <p:cNvSpPr>
              <a:spLocks noChangeArrowheads="1"/>
            </p:cNvSpPr>
            <p:nvPr/>
          </p:nvSpPr>
          <p:spPr bwMode="auto">
            <a:xfrm>
              <a:off x="13123492" y="8673506"/>
              <a:ext cx="171455" cy="377873"/>
            </a:xfrm>
            <a:custGeom>
              <a:avLst/>
              <a:gdLst>
                <a:gd name="T0" fmla="*/ 292 w 293"/>
                <a:gd name="T1" fmla="*/ 637 h 638"/>
                <a:gd name="T2" fmla="*/ 0 w 293"/>
                <a:gd name="T3" fmla="*/ 637 h 638"/>
                <a:gd name="T4" fmla="*/ 0 w 293"/>
                <a:gd name="T5" fmla="*/ 0 h 638"/>
                <a:gd name="T6" fmla="*/ 292 w 293"/>
                <a:gd name="T7" fmla="*/ 0 h 638"/>
                <a:gd name="T8" fmla="*/ 292 w 293"/>
                <a:gd name="T9" fmla="*/ 637 h 638"/>
              </a:gdLst>
              <a:ahLst/>
              <a:cxnLst>
                <a:cxn ang="0">
                  <a:pos x="T0" y="T1"/>
                </a:cxn>
                <a:cxn ang="0">
                  <a:pos x="T2" y="T3"/>
                </a:cxn>
                <a:cxn ang="0">
                  <a:pos x="T4" y="T5"/>
                </a:cxn>
                <a:cxn ang="0">
                  <a:pos x="T6" y="T7"/>
                </a:cxn>
                <a:cxn ang="0">
                  <a:pos x="T8" y="T9"/>
                </a:cxn>
              </a:cxnLst>
              <a:rect l="0" t="0" r="r" b="b"/>
              <a:pathLst>
                <a:path w="293" h="638">
                  <a:moveTo>
                    <a:pt x="292" y="637"/>
                  </a:moveTo>
                  <a:lnTo>
                    <a:pt x="0" y="637"/>
                  </a:lnTo>
                  <a:lnTo>
                    <a:pt x="0" y="0"/>
                  </a:lnTo>
                  <a:lnTo>
                    <a:pt x="292" y="0"/>
                  </a:lnTo>
                  <a:lnTo>
                    <a:pt x="292" y="637"/>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84" name="Freeform 193">
              <a:extLst>
                <a:ext uri="{FF2B5EF4-FFF2-40B4-BE49-F238E27FC236}">
                  <a16:creationId xmlns:a16="http://schemas.microsoft.com/office/drawing/2014/main" id="{A72A2670-C04C-DD48-AC44-05A3479DDE2E}"/>
                </a:ext>
              </a:extLst>
            </p:cNvPr>
            <p:cNvSpPr>
              <a:spLocks noChangeArrowheads="1"/>
            </p:cNvSpPr>
            <p:nvPr/>
          </p:nvSpPr>
          <p:spPr bwMode="auto">
            <a:xfrm>
              <a:off x="13388612" y="8673506"/>
              <a:ext cx="168280" cy="377873"/>
            </a:xfrm>
            <a:custGeom>
              <a:avLst/>
              <a:gdLst>
                <a:gd name="T0" fmla="*/ 285 w 286"/>
                <a:gd name="T1" fmla="*/ 637 h 638"/>
                <a:gd name="T2" fmla="*/ 0 w 286"/>
                <a:gd name="T3" fmla="*/ 637 h 638"/>
                <a:gd name="T4" fmla="*/ 0 w 286"/>
                <a:gd name="T5" fmla="*/ 0 h 638"/>
                <a:gd name="T6" fmla="*/ 285 w 286"/>
                <a:gd name="T7" fmla="*/ 0 h 638"/>
                <a:gd name="T8" fmla="*/ 285 w 286"/>
                <a:gd name="T9" fmla="*/ 637 h 638"/>
              </a:gdLst>
              <a:ahLst/>
              <a:cxnLst>
                <a:cxn ang="0">
                  <a:pos x="T0" y="T1"/>
                </a:cxn>
                <a:cxn ang="0">
                  <a:pos x="T2" y="T3"/>
                </a:cxn>
                <a:cxn ang="0">
                  <a:pos x="T4" y="T5"/>
                </a:cxn>
                <a:cxn ang="0">
                  <a:pos x="T6" y="T7"/>
                </a:cxn>
                <a:cxn ang="0">
                  <a:pos x="T8" y="T9"/>
                </a:cxn>
              </a:cxnLst>
              <a:rect l="0" t="0" r="r" b="b"/>
              <a:pathLst>
                <a:path w="286" h="638">
                  <a:moveTo>
                    <a:pt x="285" y="637"/>
                  </a:moveTo>
                  <a:lnTo>
                    <a:pt x="0" y="637"/>
                  </a:lnTo>
                  <a:lnTo>
                    <a:pt x="0" y="0"/>
                  </a:lnTo>
                  <a:lnTo>
                    <a:pt x="285" y="0"/>
                  </a:lnTo>
                  <a:lnTo>
                    <a:pt x="285" y="637"/>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85" name="Freeform 194">
              <a:extLst>
                <a:ext uri="{FF2B5EF4-FFF2-40B4-BE49-F238E27FC236}">
                  <a16:creationId xmlns:a16="http://schemas.microsoft.com/office/drawing/2014/main" id="{0357062B-9A76-954E-A7B4-C0049BA3B9C6}"/>
                </a:ext>
              </a:extLst>
            </p:cNvPr>
            <p:cNvSpPr>
              <a:spLocks noChangeArrowheads="1"/>
            </p:cNvSpPr>
            <p:nvPr/>
          </p:nvSpPr>
          <p:spPr bwMode="auto">
            <a:xfrm>
              <a:off x="13656909" y="8673506"/>
              <a:ext cx="168280" cy="377873"/>
            </a:xfrm>
            <a:custGeom>
              <a:avLst/>
              <a:gdLst>
                <a:gd name="T0" fmla="*/ 285 w 286"/>
                <a:gd name="T1" fmla="*/ 637 h 638"/>
                <a:gd name="T2" fmla="*/ 0 w 286"/>
                <a:gd name="T3" fmla="*/ 637 h 638"/>
                <a:gd name="T4" fmla="*/ 0 w 286"/>
                <a:gd name="T5" fmla="*/ 0 h 638"/>
                <a:gd name="T6" fmla="*/ 285 w 286"/>
                <a:gd name="T7" fmla="*/ 0 h 638"/>
                <a:gd name="T8" fmla="*/ 285 w 286"/>
                <a:gd name="T9" fmla="*/ 637 h 638"/>
              </a:gdLst>
              <a:ahLst/>
              <a:cxnLst>
                <a:cxn ang="0">
                  <a:pos x="T0" y="T1"/>
                </a:cxn>
                <a:cxn ang="0">
                  <a:pos x="T2" y="T3"/>
                </a:cxn>
                <a:cxn ang="0">
                  <a:pos x="T4" y="T5"/>
                </a:cxn>
                <a:cxn ang="0">
                  <a:pos x="T6" y="T7"/>
                </a:cxn>
                <a:cxn ang="0">
                  <a:pos x="T8" y="T9"/>
                </a:cxn>
              </a:cxnLst>
              <a:rect l="0" t="0" r="r" b="b"/>
              <a:pathLst>
                <a:path w="286" h="638">
                  <a:moveTo>
                    <a:pt x="285" y="637"/>
                  </a:moveTo>
                  <a:lnTo>
                    <a:pt x="0" y="637"/>
                  </a:lnTo>
                  <a:lnTo>
                    <a:pt x="0" y="0"/>
                  </a:lnTo>
                  <a:lnTo>
                    <a:pt x="285" y="0"/>
                  </a:lnTo>
                  <a:lnTo>
                    <a:pt x="285" y="637"/>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86" name="Freeform 195">
              <a:extLst>
                <a:ext uri="{FF2B5EF4-FFF2-40B4-BE49-F238E27FC236}">
                  <a16:creationId xmlns:a16="http://schemas.microsoft.com/office/drawing/2014/main" id="{C7F88F3F-A39F-5D4B-9CE3-45FFBFC811E0}"/>
                </a:ext>
              </a:extLst>
            </p:cNvPr>
            <p:cNvSpPr>
              <a:spLocks noChangeArrowheads="1"/>
            </p:cNvSpPr>
            <p:nvPr/>
          </p:nvSpPr>
          <p:spPr bwMode="auto">
            <a:xfrm>
              <a:off x="13123492" y="9145052"/>
              <a:ext cx="171455" cy="377873"/>
            </a:xfrm>
            <a:custGeom>
              <a:avLst/>
              <a:gdLst>
                <a:gd name="T0" fmla="*/ 292 w 293"/>
                <a:gd name="T1" fmla="*/ 637 h 638"/>
                <a:gd name="T2" fmla="*/ 0 w 293"/>
                <a:gd name="T3" fmla="*/ 637 h 638"/>
                <a:gd name="T4" fmla="*/ 0 w 293"/>
                <a:gd name="T5" fmla="*/ 0 h 638"/>
                <a:gd name="T6" fmla="*/ 292 w 293"/>
                <a:gd name="T7" fmla="*/ 0 h 638"/>
                <a:gd name="T8" fmla="*/ 292 w 293"/>
                <a:gd name="T9" fmla="*/ 637 h 638"/>
              </a:gdLst>
              <a:ahLst/>
              <a:cxnLst>
                <a:cxn ang="0">
                  <a:pos x="T0" y="T1"/>
                </a:cxn>
                <a:cxn ang="0">
                  <a:pos x="T2" y="T3"/>
                </a:cxn>
                <a:cxn ang="0">
                  <a:pos x="T4" y="T5"/>
                </a:cxn>
                <a:cxn ang="0">
                  <a:pos x="T6" y="T7"/>
                </a:cxn>
                <a:cxn ang="0">
                  <a:pos x="T8" y="T9"/>
                </a:cxn>
              </a:cxnLst>
              <a:rect l="0" t="0" r="r" b="b"/>
              <a:pathLst>
                <a:path w="293" h="638">
                  <a:moveTo>
                    <a:pt x="292" y="637"/>
                  </a:moveTo>
                  <a:lnTo>
                    <a:pt x="0" y="637"/>
                  </a:lnTo>
                  <a:lnTo>
                    <a:pt x="0" y="0"/>
                  </a:lnTo>
                  <a:lnTo>
                    <a:pt x="292" y="0"/>
                  </a:lnTo>
                  <a:lnTo>
                    <a:pt x="292" y="637"/>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87" name="Freeform 196">
              <a:extLst>
                <a:ext uri="{FF2B5EF4-FFF2-40B4-BE49-F238E27FC236}">
                  <a16:creationId xmlns:a16="http://schemas.microsoft.com/office/drawing/2014/main" id="{9B29C15C-F74F-C449-AAAC-CCE0AF2033AD}"/>
                </a:ext>
              </a:extLst>
            </p:cNvPr>
            <p:cNvSpPr>
              <a:spLocks noChangeArrowheads="1"/>
            </p:cNvSpPr>
            <p:nvPr/>
          </p:nvSpPr>
          <p:spPr bwMode="auto">
            <a:xfrm>
              <a:off x="13388612" y="9145052"/>
              <a:ext cx="168280" cy="377873"/>
            </a:xfrm>
            <a:custGeom>
              <a:avLst/>
              <a:gdLst>
                <a:gd name="T0" fmla="*/ 285 w 286"/>
                <a:gd name="T1" fmla="*/ 637 h 638"/>
                <a:gd name="T2" fmla="*/ 0 w 286"/>
                <a:gd name="T3" fmla="*/ 637 h 638"/>
                <a:gd name="T4" fmla="*/ 0 w 286"/>
                <a:gd name="T5" fmla="*/ 0 h 638"/>
                <a:gd name="T6" fmla="*/ 285 w 286"/>
                <a:gd name="T7" fmla="*/ 0 h 638"/>
                <a:gd name="T8" fmla="*/ 285 w 286"/>
                <a:gd name="T9" fmla="*/ 637 h 638"/>
              </a:gdLst>
              <a:ahLst/>
              <a:cxnLst>
                <a:cxn ang="0">
                  <a:pos x="T0" y="T1"/>
                </a:cxn>
                <a:cxn ang="0">
                  <a:pos x="T2" y="T3"/>
                </a:cxn>
                <a:cxn ang="0">
                  <a:pos x="T4" y="T5"/>
                </a:cxn>
                <a:cxn ang="0">
                  <a:pos x="T6" y="T7"/>
                </a:cxn>
                <a:cxn ang="0">
                  <a:pos x="T8" y="T9"/>
                </a:cxn>
              </a:cxnLst>
              <a:rect l="0" t="0" r="r" b="b"/>
              <a:pathLst>
                <a:path w="286" h="638">
                  <a:moveTo>
                    <a:pt x="285" y="637"/>
                  </a:moveTo>
                  <a:lnTo>
                    <a:pt x="0" y="637"/>
                  </a:lnTo>
                  <a:lnTo>
                    <a:pt x="0" y="0"/>
                  </a:lnTo>
                  <a:lnTo>
                    <a:pt x="285" y="0"/>
                  </a:lnTo>
                  <a:lnTo>
                    <a:pt x="285" y="637"/>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88" name="Freeform 197">
              <a:extLst>
                <a:ext uri="{FF2B5EF4-FFF2-40B4-BE49-F238E27FC236}">
                  <a16:creationId xmlns:a16="http://schemas.microsoft.com/office/drawing/2014/main" id="{06368F09-48B3-F742-93FA-92C52B50336F}"/>
                </a:ext>
              </a:extLst>
            </p:cNvPr>
            <p:cNvSpPr>
              <a:spLocks noChangeArrowheads="1"/>
            </p:cNvSpPr>
            <p:nvPr/>
          </p:nvSpPr>
          <p:spPr bwMode="auto">
            <a:xfrm>
              <a:off x="13656909" y="9145052"/>
              <a:ext cx="168280" cy="377873"/>
            </a:xfrm>
            <a:custGeom>
              <a:avLst/>
              <a:gdLst>
                <a:gd name="T0" fmla="*/ 285 w 286"/>
                <a:gd name="T1" fmla="*/ 637 h 638"/>
                <a:gd name="T2" fmla="*/ 0 w 286"/>
                <a:gd name="T3" fmla="*/ 637 h 638"/>
                <a:gd name="T4" fmla="*/ 0 w 286"/>
                <a:gd name="T5" fmla="*/ 0 h 638"/>
                <a:gd name="T6" fmla="*/ 285 w 286"/>
                <a:gd name="T7" fmla="*/ 0 h 638"/>
                <a:gd name="T8" fmla="*/ 285 w 286"/>
                <a:gd name="T9" fmla="*/ 637 h 638"/>
              </a:gdLst>
              <a:ahLst/>
              <a:cxnLst>
                <a:cxn ang="0">
                  <a:pos x="T0" y="T1"/>
                </a:cxn>
                <a:cxn ang="0">
                  <a:pos x="T2" y="T3"/>
                </a:cxn>
                <a:cxn ang="0">
                  <a:pos x="T4" y="T5"/>
                </a:cxn>
                <a:cxn ang="0">
                  <a:pos x="T6" y="T7"/>
                </a:cxn>
                <a:cxn ang="0">
                  <a:pos x="T8" y="T9"/>
                </a:cxn>
              </a:cxnLst>
              <a:rect l="0" t="0" r="r" b="b"/>
              <a:pathLst>
                <a:path w="286" h="638">
                  <a:moveTo>
                    <a:pt x="285" y="637"/>
                  </a:moveTo>
                  <a:lnTo>
                    <a:pt x="0" y="637"/>
                  </a:lnTo>
                  <a:lnTo>
                    <a:pt x="0" y="0"/>
                  </a:lnTo>
                  <a:lnTo>
                    <a:pt x="285" y="0"/>
                  </a:lnTo>
                  <a:lnTo>
                    <a:pt x="285" y="637"/>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89" name="Freeform 198">
              <a:extLst>
                <a:ext uri="{FF2B5EF4-FFF2-40B4-BE49-F238E27FC236}">
                  <a16:creationId xmlns:a16="http://schemas.microsoft.com/office/drawing/2014/main" id="{79F1A94A-F445-0647-A1BB-260266B1DA00}"/>
                </a:ext>
              </a:extLst>
            </p:cNvPr>
            <p:cNvSpPr>
              <a:spLocks noChangeArrowheads="1"/>
            </p:cNvSpPr>
            <p:nvPr/>
          </p:nvSpPr>
          <p:spPr bwMode="auto">
            <a:xfrm>
              <a:off x="16663728" y="8016198"/>
              <a:ext cx="1273215" cy="2711791"/>
            </a:xfrm>
            <a:custGeom>
              <a:avLst/>
              <a:gdLst>
                <a:gd name="T0" fmla="*/ 2157 w 2158"/>
                <a:gd name="T1" fmla="*/ 4595 h 4596"/>
                <a:gd name="T2" fmla="*/ 0 w 2158"/>
                <a:gd name="T3" fmla="*/ 4595 h 4596"/>
                <a:gd name="T4" fmla="*/ 0 w 2158"/>
                <a:gd name="T5" fmla="*/ 1461 h 4596"/>
                <a:gd name="T6" fmla="*/ 1081 w 2158"/>
                <a:gd name="T7" fmla="*/ 0 h 4596"/>
                <a:gd name="T8" fmla="*/ 2157 w 2158"/>
                <a:gd name="T9" fmla="*/ 1461 h 4596"/>
                <a:gd name="T10" fmla="*/ 2157 w 2158"/>
                <a:gd name="T11" fmla="*/ 4595 h 4596"/>
              </a:gdLst>
              <a:ahLst/>
              <a:cxnLst>
                <a:cxn ang="0">
                  <a:pos x="T0" y="T1"/>
                </a:cxn>
                <a:cxn ang="0">
                  <a:pos x="T2" y="T3"/>
                </a:cxn>
                <a:cxn ang="0">
                  <a:pos x="T4" y="T5"/>
                </a:cxn>
                <a:cxn ang="0">
                  <a:pos x="T6" y="T7"/>
                </a:cxn>
                <a:cxn ang="0">
                  <a:pos x="T8" y="T9"/>
                </a:cxn>
                <a:cxn ang="0">
                  <a:pos x="T10" y="T11"/>
                </a:cxn>
              </a:cxnLst>
              <a:rect l="0" t="0" r="r" b="b"/>
              <a:pathLst>
                <a:path w="2158" h="4596">
                  <a:moveTo>
                    <a:pt x="2157" y="4595"/>
                  </a:moveTo>
                  <a:lnTo>
                    <a:pt x="0" y="4595"/>
                  </a:lnTo>
                  <a:lnTo>
                    <a:pt x="0" y="1461"/>
                  </a:lnTo>
                  <a:lnTo>
                    <a:pt x="1081" y="0"/>
                  </a:lnTo>
                  <a:lnTo>
                    <a:pt x="2157" y="1461"/>
                  </a:lnTo>
                  <a:lnTo>
                    <a:pt x="2157" y="4595"/>
                  </a:lnTo>
                </a:path>
              </a:pathLst>
            </a:custGeom>
            <a:solidFill>
              <a:schemeClr val="accent3"/>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5539" name="Freeform 199">
              <a:extLst>
                <a:ext uri="{FF2B5EF4-FFF2-40B4-BE49-F238E27FC236}">
                  <a16:creationId xmlns:a16="http://schemas.microsoft.com/office/drawing/2014/main" id="{EC19E50F-953D-E144-AB5F-CB4648CE38D2}"/>
                </a:ext>
              </a:extLst>
            </p:cNvPr>
            <p:cNvSpPr>
              <a:spLocks noChangeArrowheads="1"/>
            </p:cNvSpPr>
            <p:nvPr/>
          </p:nvSpPr>
          <p:spPr bwMode="auto">
            <a:xfrm>
              <a:off x="16838711" y="9735883"/>
              <a:ext cx="928983" cy="486610"/>
            </a:xfrm>
            <a:custGeom>
              <a:avLst/>
              <a:gdLst>
                <a:gd name="T0" fmla="*/ 548290137 w 1573"/>
                <a:gd name="T1" fmla="*/ 0 h 825"/>
                <a:gd name="T2" fmla="*/ 0 w 1573"/>
                <a:gd name="T3" fmla="*/ 0 h 825"/>
                <a:gd name="T4" fmla="*/ 0 w 1573"/>
                <a:gd name="T5" fmla="*/ 286669324 h 825"/>
                <a:gd name="T6" fmla="*/ 548290137 w 1573"/>
                <a:gd name="T7" fmla="*/ 286669324 h 825"/>
                <a:gd name="T8" fmla="*/ 548290137 w 1573"/>
                <a:gd name="T9" fmla="*/ 0 h 8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73" h="825">
                  <a:moveTo>
                    <a:pt x="1572" y="0"/>
                  </a:moveTo>
                  <a:lnTo>
                    <a:pt x="0" y="0"/>
                  </a:lnTo>
                  <a:lnTo>
                    <a:pt x="0" y="824"/>
                  </a:lnTo>
                  <a:lnTo>
                    <a:pt x="1572" y="824"/>
                  </a:lnTo>
                  <a:lnTo>
                    <a:pt x="1572" y="0"/>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291" name="Freeform 200">
              <a:extLst>
                <a:ext uri="{FF2B5EF4-FFF2-40B4-BE49-F238E27FC236}">
                  <a16:creationId xmlns:a16="http://schemas.microsoft.com/office/drawing/2014/main" id="{25CDF1E1-AB3C-F94C-939A-580D7DD345CA}"/>
                </a:ext>
              </a:extLst>
            </p:cNvPr>
            <p:cNvSpPr>
              <a:spLocks noChangeArrowheads="1"/>
            </p:cNvSpPr>
            <p:nvPr/>
          </p:nvSpPr>
          <p:spPr bwMode="auto">
            <a:xfrm>
              <a:off x="16727230" y="9483233"/>
              <a:ext cx="1147798" cy="338180"/>
            </a:xfrm>
            <a:custGeom>
              <a:avLst/>
              <a:gdLst>
                <a:gd name="T0" fmla="*/ 1938 w 1945"/>
                <a:gd name="T1" fmla="*/ 465 h 572"/>
                <a:gd name="T2" fmla="*/ 1938 w 1945"/>
                <a:gd name="T3" fmla="*/ 465 h 572"/>
                <a:gd name="T4" fmla="*/ 1832 w 1945"/>
                <a:gd name="T5" fmla="*/ 0 h 572"/>
                <a:gd name="T6" fmla="*/ 1187 w 1945"/>
                <a:gd name="T7" fmla="*/ 0 h 572"/>
                <a:gd name="T8" fmla="*/ 782 w 1945"/>
                <a:gd name="T9" fmla="*/ 0 h 572"/>
                <a:gd name="T10" fmla="*/ 119 w 1945"/>
                <a:gd name="T11" fmla="*/ 0 h 572"/>
                <a:gd name="T12" fmla="*/ 6 w 1945"/>
                <a:gd name="T13" fmla="*/ 465 h 572"/>
                <a:gd name="T14" fmla="*/ 0 w 1945"/>
                <a:gd name="T15" fmla="*/ 492 h 572"/>
                <a:gd name="T16" fmla="*/ 73 w 1945"/>
                <a:gd name="T17" fmla="*/ 571 h 572"/>
                <a:gd name="T18" fmla="*/ 152 w 1945"/>
                <a:gd name="T19" fmla="*/ 492 h 572"/>
                <a:gd name="T20" fmla="*/ 224 w 1945"/>
                <a:gd name="T21" fmla="*/ 571 h 572"/>
                <a:gd name="T22" fmla="*/ 298 w 1945"/>
                <a:gd name="T23" fmla="*/ 492 h 572"/>
                <a:gd name="T24" fmla="*/ 377 w 1945"/>
                <a:gd name="T25" fmla="*/ 571 h 572"/>
                <a:gd name="T26" fmla="*/ 450 w 1945"/>
                <a:gd name="T27" fmla="*/ 492 h 572"/>
                <a:gd name="T28" fmla="*/ 523 w 1945"/>
                <a:gd name="T29" fmla="*/ 571 h 572"/>
                <a:gd name="T30" fmla="*/ 596 w 1945"/>
                <a:gd name="T31" fmla="*/ 492 h 572"/>
                <a:gd name="T32" fmla="*/ 676 w 1945"/>
                <a:gd name="T33" fmla="*/ 571 h 572"/>
                <a:gd name="T34" fmla="*/ 749 w 1945"/>
                <a:gd name="T35" fmla="*/ 492 h 572"/>
                <a:gd name="T36" fmla="*/ 822 w 1945"/>
                <a:gd name="T37" fmla="*/ 571 h 572"/>
                <a:gd name="T38" fmla="*/ 895 w 1945"/>
                <a:gd name="T39" fmla="*/ 492 h 572"/>
                <a:gd name="T40" fmla="*/ 975 w 1945"/>
                <a:gd name="T41" fmla="*/ 571 h 572"/>
                <a:gd name="T42" fmla="*/ 1048 w 1945"/>
                <a:gd name="T43" fmla="*/ 492 h 572"/>
                <a:gd name="T44" fmla="*/ 1121 w 1945"/>
                <a:gd name="T45" fmla="*/ 571 h 572"/>
                <a:gd name="T46" fmla="*/ 1194 w 1945"/>
                <a:gd name="T47" fmla="*/ 492 h 572"/>
                <a:gd name="T48" fmla="*/ 1274 w 1945"/>
                <a:gd name="T49" fmla="*/ 571 h 572"/>
                <a:gd name="T50" fmla="*/ 1347 w 1945"/>
                <a:gd name="T51" fmla="*/ 492 h 572"/>
                <a:gd name="T52" fmla="*/ 1420 w 1945"/>
                <a:gd name="T53" fmla="*/ 571 h 572"/>
                <a:gd name="T54" fmla="*/ 1499 w 1945"/>
                <a:gd name="T55" fmla="*/ 492 h 572"/>
                <a:gd name="T56" fmla="*/ 1573 w 1945"/>
                <a:gd name="T57" fmla="*/ 571 h 572"/>
                <a:gd name="T58" fmla="*/ 1646 w 1945"/>
                <a:gd name="T59" fmla="*/ 492 h 572"/>
                <a:gd name="T60" fmla="*/ 1719 w 1945"/>
                <a:gd name="T61" fmla="*/ 571 h 572"/>
                <a:gd name="T62" fmla="*/ 1798 w 1945"/>
                <a:gd name="T63" fmla="*/ 492 h 572"/>
                <a:gd name="T64" fmla="*/ 1871 w 1945"/>
                <a:gd name="T65" fmla="*/ 571 h 572"/>
                <a:gd name="T66" fmla="*/ 1944 w 1945"/>
                <a:gd name="T67" fmla="*/ 492 h 572"/>
                <a:gd name="T68" fmla="*/ 1938 w 1945"/>
                <a:gd name="T69" fmla="*/ 465 h 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45" h="572">
                  <a:moveTo>
                    <a:pt x="1938" y="465"/>
                  </a:moveTo>
                  <a:lnTo>
                    <a:pt x="1938" y="465"/>
                  </a:lnTo>
                  <a:cubicBezTo>
                    <a:pt x="1832" y="0"/>
                    <a:pt x="1832" y="0"/>
                    <a:pt x="1832" y="0"/>
                  </a:cubicBezTo>
                  <a:cubicBezTo>
                    <a:pt x="1187" y="0"/>
                    <a:pt x="1187" y="0"/>
                    <a:pt x="1187" y="0"/>
                  </a:cubicBezTo>
                  <a:cubicBezTo>
                    <a:pt x="782" y="0"/>
                    <a:pt x="782" y="0"/>
                    <a:pt x="782" y="0"/>
                  </a:cubicBezTo>
                  <a:cubicBezTo>
                    <a:pt x="119" y="0"/>
                    <a:pt x="119" y="0"/>
                    <a:pt x="119" y="0"/>
                  </a:cubicBezTo>
                  <a:cubicBezTo>
                    <a:pt x="6" y="465"/>
                    <a:pt x="6" y="465"/>
                    <a:pt x="6" y="465"/>
                  </a:cubicBezTo>
                  <a:cubicBezTo>
                    <a:pt x="0" y="478"/>
                    <a:pt x="0" y="485"/>
                    <a:pt x="0" y="492"/>
                  </a:cubicBezTo>
                  <a:cubicBezTo>
                    <a:pt x="0" y="538"/>
                    <a:pt x="33" y="571"/>
                    <a:pt x="73" y="571"/>
                  </a:cubicBezTo>
                  <a:cubicBezTo>
                    <a:pt x="119" y="571"/>
                    <a:pt x="152" y="538"/>
                    <a:pt x="152" y="492"/>
                  </a:cubicBezTo>
                  <a:cubicBezTo>
                    <a:pt x="152" y="538"/>
                    <a:pt x="186" y="571"/>
                    <a:pt x="224" y="571"/>
                  </a:cubicBezTo>
                  <a:cubicBezTo>
                    <a:pt x="264" y="571"/>
                    <a:pt x="298" y="538"/>
                    <a:pt x="298" y="492"/>
                  </a:cubicBezTo>
                  <a:cubicBezTo>
                    <a:pt x="298" y="538"/>
                    <a:pt x="331" y="571"/>
                    <a:pt x="377" y="571"/>
                  </a:cubicBezTo>
                  <a:cubicBezTo>
                    <a:pt x="417" y="571"/>
                    <a:pt x="450" y="538"/>
                    <a:pt x="450" y="492"/>
                  </a:cubicBezTo>
                  <a:cubicBezTo>
                    <a:pt x="450" y="538"/>
                    <a:pt x="483" y="571"/>
                    <a:pt x="523" y="571"/>
                  </a:cubicBezTo>
                  <a:cubicBezTo>
                    <a:pt x="563" y="571"/>
                    <a:pt x="596" y="538"/>
                    <a:pt x="596" y="492"/>
                  </a:cubicBezTo>
                  <a:cubicBezTo>
                    <a:pt x="596" y="538"/>
                    <a:pt x="629" y="571"/>
                    <a:pt x="676" y="571"/>
                  </a:cubicBezTo>
                  <a:cubicBezTo>
                    <a:pt x="716" y="571"/>
                    <a:pt x="749" y="538"/>
                    <a:pt x="749" y="492"/>
                  </a:cubicBezTo>
                  <a:cubicBezTo>
                    <a:pt x="749" y="538"/>
                    <a:pt x="782" y="571"/>
                    <a:pt x="822" y="571"/>
                  </a:cubicBezTo>
                  <a:cubicBezTo>
                    <a:pt x="862" y="571"/>
                    <a:pt x="895" y="538"/>
                    <a:pt x="895" y="492"/>
                  </a:cubicBezTo>
                  <a:cubicBezTo>
                    <a:pt x="895" y="538"/>
                    <a:pt x="928" y="571"/>
                    <a:pt x="975" y="571"/>
                  </a:cubicBezTo>
                  <a:cubicBezTo>
                    <a:pt x="1015" y="571"/>
                    <a:pt x="1048" y="538"/>
                    <a:pt x="1048" y="492"/>
                  </a:cubicBezTo>
                  <a:cubicBezTo>
                    <a:pt x="1048" y="538"/>
                    <a:pt x="1081" y="571"/>
                    <a:pt x="1121" y="571"/>
                  </a:cubicBezTo>
                  <a:cubicBezTo>
                    <a:pt x="1161" y="571"/>
                    <a:pt x="1194" y="538"/>
                    <a:pt x="1194" y="492"/>
                  </a:cubicBezTo>
                  <a:cubicBezTo>
                    <a:pt x="1194" y="538"/>
                    <a:pt x="1227" y="571"/>
                    <a:pt x="1274" y="571"/>
                  </a:cubicBezTo>
                  <a:cubicBezTo>
                    <a:pt x="1314" y="571"/>
                    <a:pt x="1347" y="538"/>
                    <a:pt x="1347" y="492"/>
                  </a:cubicBezTo>
                  <a:cubicBezTo>
                    <a:pt x="1347" y="538"/>
                    <a:pt x="1380" y="571"/>
                    <a:pt x="1420" y="571"/>
                  </a:cubicBezTo>
                  <a:cubicBezTo>
                    <a:pt x="1459" y="571"/>
                    <a:pt x="1499" y="538"/>
                    <a:pt x="1499" y="492"/>
                  </a:cubicBezTo>
                  <a:cubicBezTo>
                    <a:pt x="1499" y="538"/>
                    <a:pt x="1533" y="571"/>
                    <a:pt x="1573" y="571"/>
                  </a:cubicBezTo>
                  <a:cubicBezTo>
                    <a:pt x="1612" y="571"/>
                    <a:pt x="1646" y="538"/>
                    <a:pt x="1646" y="492"/>
                  </a:cubicBezTo>
                  <a:cubicBezTo>
                    <a:pt x="1646" y="538"/>
                    <a:pt x="1679" y="571"/>
                    <a:pt x="1719" y="571"/>
                  </a:cubicBezTo>
                  <a:cubicBezTo>
                    <a:pt x="1765" y="571"/>
                    <a:pt x="1798" y="538"/>
                    <a:pt x="1798" y="492"/>
                  </a:cubicBezTo>
                  <a:cubicBezTo>
                    <a:pt x="1798" y="538"/>
                    <a:pt x="1832" y="571"/>
                    <a:pt x="1871" y="571"/>
                  </a:cubicBezTo>
                  <a:cubicBezTo>
                    <a:pt x="1911" y="571"/>
                    <a:pt x="1944" y="538"/>
                    <a:pt x="1944" y="492"/>
                  </a:cubicBezTo>
                  <a:cubicBezTo>
                    <a:pt x="1944" y="485"/>
                    <a:pt x="1944" y="478"/>
                    <a:pt x="1938" y="465"/>
                  </a:cubicBezTo>
                </a:path>
              </a:pathLst>
            </a:custGeom>
            <a:solidFill>
              <a:schemeClr val="accent2"/>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92" name="Freeform 201">
              <a:extLst>
                <a:ext uri="{FF2B5EF4-FFF2-40B4-BE49-F238E27FC236}">
                  <a16:creationId xmlns:a16="http://schemas.microsoft.com/office/drawing/2014/main" id="{31A18BFD-8E45-DA47-AE9B-D1A768C397AF}"/>
                </a:ext>
              </a:extLst>
            </p:cNvPr>
            <p:cNvSpPr>
              <a:spLocks noChangeArrowheads="1"/>
            </p:cNvSpPr>
            <p:nvPr/>
          </p:nvSpPr>
          <p:spPr bwMode="auto">
            <a:xfrm>
              <a:off x="16846296" y="8952941"/>
              <a:ext cx="146055" cy="338180"/>
            </a:xfrm>
            <a:custGeom>
              <a:avLst/>
              <a:gdLst>
                <a:gd name="T0" fmla="*/ 245 w 246"/>
                <a:gd name="T1" fmla="*/ 571 h 572"/>
                <a:gd name="T2" fmla="*/ 0 w 246"/>
                <a:gd name="T3" fmla="*/ 571 h 572"/>
                <a:gd name="T4" fmla="*/ 0 w 246"/>
                <a:gd name="T5" fmla="*/ 0 h 572"/>
                <a:gd name="T6" fmla="*/ 245 w 246"/>
                <a:gd name="T7" fmla="*/ 0 h 572"/>
                <a:gd name="T8" fmla="*/ 245 w 246"/>
                <a:gd name="T9" fmla="*/ 571 h 572"/>
              </a:gdLst>
              <a:ahLst/>
              <a:cxnLst>
                <a:cxn ang="0">
                  <a:pos x="T0" y="T1"/>
                </a:cxn>
                <a:cxn ang="0">
                  <a:pos x="T2" y="T3"/>
                </a:cxn>
                <a:cxn ang="0">
                  <a:pos x="T4" y="T5"/>
                </a:cxn>
                <a:cxn ang="0">
                  <a:pos x="T6" y="T7"/>
                </a:cxn>
                <a:cxn ang="0">
                  <a:pos x="T8" y="T9"/>
                </a:cxn>
              </a:cxnLst>
              <a:rect l="0" t="0" r="r" b="b"/>
              <a:pathLst>
                <a:path w="246" h="572">
                  <a:moveTo>
                    <a:pt x="245" y="571"/>
                  </a:moveTo>
                  <a:lnTo>
                    <a:pt x="0" y="571"/>
                  </a:lnTo>
                  <a:lnTo>
                    <a:pt x="0" y="0"/>
                  </a:lnTo>
                  <a:lnTo>
                    <a:pt x="245" y="0"/>
                  </a:lnTo>
                  <a:lnTo>
                    <a:pt x="245" y="571"/>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93" name="Freeform 202">
              <a:extLst>
                <a:ext uri="{FF2B5EF4-FFF2-40B4-BE49-F238E27FC236}">
                  <a16:creationId xmlns:a16="http://schemas.microsoft.com/office/drawing/2014/main" id="{C778B9C9-E617-4045-97A8-63E429DBB683}"/>
                </a:ext>
              </a:extLst>
            </p:cNvPr>
            <p:cNvSpPr>
              <a:spLocks noChangeArrowheads="1"/>
            </p:cNvSpPr>
            <p:nvPr/>
          </p:nvSpPr>
          <p:spPr bwMode="auto">
            <a:xfrm>
              <a:off x="17081253" y="8952941"/>
              <a:ext cx="150818" cy="338180"/>
            </a:xfrm>
            <a:custGeom>
              <a:avLst/>
              <a:gdLst>
                <a:gd name="T0" fmla="*/ 253 w 254"/>
                <a:gd name="T1" fmla="*/ 571 h 572"/>
                <a:gd name="T2" fmla="*/ 0 w 254"/>
                <a:gd name="T3" fmla="*/ 571 h 572"/>
                <a:gd name="T4" fmla="*/ 0 w 254"/>
                <a:gd name="T5" fmla="*/ 0 h 572"/>
                <a:gd name="T6" fmla="*/ 253 w 254"/>
                <a:gd name="T7" fmla="*/ 0 h 572"/>
                <a:gd name="T8" fmla="*/ 253 w 254"/>
                <a:gd name="T9" fmla="*/ 571 h 572"/>
              </a:gdLst>
              <a:ahLst/>
              <a:cxnLst>
                <a:cxn ang="0">
                  <a:pos x="T0" y="T1"/>
                </a:cxn>
                <a:cxn ang="0">
                  <a:pos x="T2" y="T3"/>
                </a:cxn>
                <a:cxn ang="0">
                  <a:pos x="T4" y="T5"/>
                </a:cxn>
                <a:cxn ang="0">
                  <a:pos x="T6" y="T7"/>
                </a:cxn>
                <a:cxn ang="0">
                  <a:pos x="T8" y="T9"/>
                </a:cxn>
              </a:cxnLst>
              <a:rect l="0" t="0" r="r" b="b"/>
              <a:pathLst>
                <a:path w="254" h="572">
                  <a:moveTo>
                    <a:pt x="253" y="571"/>
                  </a:moveTo>
                  <a:lnTo>
                    <a:pt x="0" y="571"/>
                  </a:lnTo>
                  <a:lnTo>
                    <a:pt x="0" y="0"/>
                  </a:lnTo>
                  <a:lnTo>
                    <a:pt x="253" y="0"/>
                  </a:lnTo>
                  <a:lnTo>
                    <a:pt x="253" y="571"/>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94" name="Freeform 203">
              <a:extLst>
                <a:ext uri="{FF2B5EF4-FFF2-40B4-BE49-F238E27FC236}">
                  <a16:creationId xmlns:a16="http://schemas.microsoft.com/office/drawing/2014/main" id="{8AB3B659-BAAE-594F-8368-F8E45BD7E6EF}"/>
                </a:ext>
              </a:extLst>
            </p:cNvPr>
            <p:cNvSpPr>
              <a:spLocks noChangeArrowheads="1"/>
            </p:cNvSpPr>
            <p:nvPr/>
          </p:nvSpPr>
          <p:spPr bwMode="auto">
            <a:xfrm>
              <a:off x="17317799" y="8952941"/>
              <a:ext cx="146055" cy="338180"/>
            </a:xfrm>
            <a:custGeom>
              <a:avLst/>
              <a:gdLst>
                <a:gd name="T0" fmla="*/ 246 w 247"/>
                <a:gd name="T1" fmla="*/ 571 h 572"/>
                <a:gd name="T2" fmla="*/ 0 w 247"/>
                <a:gd name="T3" fmla="*/ 571 h 572"/>
                <a:gd name="T4" fmla="*/ 0 w 247"/>
                <a:gd name="T5" fmla="*/ 0 h 572"/>
                <a:gd name="T6" fmla="*/ 246 w 247"/>
                <a:gd name="T7" fmla="*/ 0 h 572"/>
                <a:gd name="T8" fmla="*/ 246 w 247"/>
                <a:gd name="T9" fmla="*/ 571 h 572"/>
              </a:gdLst>
              <a:ahLst/>
              <a:cxnLst>
                <a:cxn ang="0">
                  <a:pos x="T0" y="T1"/>
                </a:cxn>
                <a:cxn ang="0">
                  <a:pos x="T2" y="T3"/>
                </a:cxn>
                <a:cxn ang="0">
                  <a:pos x="T4" y="T5"/>
                </a:cxn>
                <a:cxn ang="0">
                  <a:pos x="T6" y="T7"/>
                </a:cxn>
                <a:cxn ang="0">
                  <a:pos x="T8" y="T9"/>
                </a:cxn>
              </a:cxnLst>
              <a:rect l="0" t="0" r="r" b="b"/>
              <a:pathLst>
                <a:path w="247" h="572">
                  <a:moveTo>
                    <a:pt x="246" y="571"/>
                  </a:moveTo>
                  <a:lnTo>
                    <a:pt x="0" y="571"/>
                  </a:lnTo>
                  <a:lnTo>
                    <a:pt x="0" y="0"/>
                  </a:lnTo>
                  <a:lnTo>
                    <a:pt x="246" y="0"/>
                  </a:lnTo>
                  <a:lnTo>
                    <a:pt x="246" y="571"/>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95" name="Freeform 204">
              <a:extLst>
                <a:ext uri="{FF2B5EF4-FFF2-40B4-BE49-F238E27FC236}">
                  <a16:creationId xmlns:a16="http://schemas.microsoft.com/office/drawing/2014/main" id="{6159D449-AC03-D343-AFD4-6D4FABEAA798}"/>
                </a:ext>
              </a:extLst>
            </p:cNvPr>
            <p:cNvSpPr>
              <a:spLocks noChangeArrowheads="1"/>
            </p:cNvSpPr>
            <p:nvPr/>
          </p:nvSpPr>
          <p:spPr bwMode="auto">
            <a:xfrm>
              <a:off x="17554343" y="8952941"/>
              <a:ext cx="147643" cy="338180"/>
            </a:xfrm>
            <a:custGeom>
              <a:avLst/>
              <a:gdLst>
                <a:gd name="T0" fmla="*/ 252 w 253"/>
                <a:gd name="T1" fmla="*/ 571 h 572"/>
                <a:gd name="T2" fmla="*/ 0 w 253"/>
                <a:gd name="T3" fmla="*/ 571 h 572"/>
                <a:gd name="T4" fmla="*/ 0 w 253"/>
                <a:gd name="T5" fmla="*/ 0 h 572"/>
                <a:gd name="T6" fmla="*/ 252 w 253"/>
                <a:gd name="T7" fmla="*/ 0 h 572"/>
                <a:gd name="T8" fmla="*/ 252 w 253"/>
                <a:gd name="T9" fmla="*/ 571 h 572"/>
              </a:gdLst>
              <a:ahLst/>
              <a:cxnLst>
                <a:cxn ang="0">
                  <a:pos x="T0" y="T1"/>
                </a:cxn>
                <a:cxn ang="0">
                  <a:pos x="T2" y="T3"/>
                </a:cxn>
                <a:cxn ang="0">
                  <a:pos x="T4" y="T5"/>
                </a:cxn>
                <a:cxn ang="0">
                  <a:pos x="T6" y="T7"/>
                </a:cxn>
                <a:cxn ang="0">
                  <a:pos x="T8" y="T9"/>
                </a:cxn>
              </a:cxnLst>
              <a:rect l="0" t="0" r="r" b="b"/>
              <a:pathLst>
                <a:path w="253" h="572">
                  <a:moveTo>
                    <a:pt x="252" y="571"/>
                  </a:moveTo>
                  <a:lnTo>
                    <a:pt x="0" y="571"/>
                  </a:lnTo>
                  <a:lnTo>
                    <a:pt x="0" y="0"/>
                  </a:lnTo>
                  <a:lnTo>
                    <a:pt x="252" y="0"/>
                  </a:lnTo>
                  <a:lnTo>
                    <a:pt x="252" y="571"/>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96" name="Freeform 205">
              <a:extLst>
                <a:ext uri="{FF2B5EF4-FFF2-40B4-BE49-F238E27FC236}">
                  <a16:creationId xmlns:a16="http://schemas.microsoft.com/office/drawing/2014/main" id="{CBF4001F-BA78-F44A-AC35-467D177EA795}"/>
                </a:ext>
              </a:extLst>
            </p:cNvPr>
            <p:cNvSpPr>
              <a:spLocks noChangeArrowheads="1"/>
            </p:cNvSpPr>
            <p:nvPr/>
          </p:nvSpPr>
          <p:spPr bwMode="auto">
            <a:xfrm>
              <a:off x="15387338" y="8025724"/>
              <a:ext cx="1276390" cy="2422830"/>
            </a:xfrm>
            <a:custGeom>
              <a:avLst/>
              <a:gdLst>
                <a:gd name="T0" fmla="*/ 2165 w 2166"/>
                <a:gd name="T1" fmla="*/ 4104 h 4105"/>
                <a:gd name="T2" fmla="*/ 0 w 2166"/>
                <a:gd name="T3" fmla="*/ 4104 h 4105"/>
                <a:gd name="T4" fmla="*/ 0 w 2166"/>
                <a:gd name="T5" fmla="*/ 1461 h 4105"/>
                <a:gd name="T6" fmla="*/ 1082 w 2166"/>
                <a:gd name="T7" fmla="*/ 0 h 4105"/>
                <a:gd name="T8" fmla="*/ 2165 w 2166"/>
                <a:gd name="T9" fmla="*/ 1461 h 4105"/>
                <a:gd name="T10" fmla="*/ 2165 w 2166"/>
                <a:gd name="T11" fmla="*/ 4104 h 4105"/>
              </a:gdLst>
              <a:ahLst/>
              <a:cxnLst>
                <a:cxn ang="0">
                  <a:pos x="T0" y="T1"/>
                </a:cxn>
                <a:cxn ang="0">
                  <a:pos x="T2" y="T3"/>
                </a:cxn>
                <a:cxn ang="0">
                  <a:pos x="T4" y="T5"/>
                </a:cxn>
                <a:cxn ang="0">
                  <a:pos x="T6" y="T7"/>
                </a:cxn>
                <a:cxn ang="0">
                  <a:pos x="T8" y="T9"/>
                </a:cxn>
                <a:cxn ang="0">
                  <a:pos x="T10" y="T11"/>
                </a:cxn>
              </a:cxnLst>
              <a:rect l="0" t="0" r="r" b="b"/>
              <a:pathLst>
                <a:path w="2166" h="4105">
                  <a:moveTo>
                    <a:pt x="2165" y="4104"/>
                  </a:moveTo>
                  <a:lnTo>
                    <a:pt x="0" y="4104"/>
                  </a:lnTo>
                  <a:lnTo>
                    <a:pt x="0" y="1461"/>
                  </a:lnTo>
                  <a:lnTo>
                    <a:pt x="1082" y="0"/>
                  </a:lnTo>
                  <a:lnTo>
                    <a:pt x="2165" y="1461"/>
                  </a:lnTo>
                  <a:lnTo>
                    <a:pt x="2165" y="4104"/>
                  </a:lnTo>
                </a:path>
              </a:pathLst>
            </a:custGeom>
            <a:solidFill>
              <a:schemeClr val="accent1">
                <a:lumMod val="75000"/>
              </a:schemeClr>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97" name="Freeform 206">
              <a:extLst>
                <a:ext uri="{FF2B5EF4-FFF2-40B4-BE49-F238E27FC236}">
                  <a16:creationId xmlns:a16="http://schemas.microsoft.com/office/drawing/2014/main" id="{30308200-E232-3E4F-ACCF-259BBFC519AF}"/>
                </a:ext>
              </a:extLst>
            </p:cNvPr>
            <p:cNvSpPr>
              <a:spLocks noChangeArrowheads="1"/>
            </p:cNvSpPr>
            <p:nvPr/>
          </p:nvSpPr>
          <p:spPr bwMode="auto">
            <a:xfrm>
              <a:off x="15550855" y="8998984"/>
              <a:ext cx="184156" cy="393750"/>
            </a:xfrm>
            <a:custGeom>
              <a:avLst/>
              <a:gdLst>
                <a:gd name="T0" fmla="*/ 313 w 314"/>
                <a:gd name="T1" fmla="*/ 159 h 665"/>
                <a:gd name="T2" fmla="*/ 313 w 314"/>
                <a:gd name="T3" fmla="*/ 159 h 665"/>
                <a:gd name="T4" fmla="*/ 313 w 314"/>
                <a:gd name="T5" fmla="*/ 159 h 665"/>
                <a:gd name="T6" fmla="*/ 160 w 314"/>
                <a:gd name="T7" fmla="*/ 0 h 665"/>
                <a:gd name="T8" fmla="*/ 0 w 314"/>
                <a:gd name="T9" fmla="*/ 159 h 665"/>
                <a:gd name="T10" fmla="*/ 0 w 314"/>
                <a:gd name="T11" fmla="*/ 159 h 665"/>
                <a:gd name="T12" fmla="*/ 0 w 314"/>
                <a:gd name="T13" fmla="*/ 159 h 665"/>
                <a:gd name="T14" fmla="*/ 0 w 314"/>
                <a:gd name="T15" fmla="*/ 664 h 665"/>
                <a:gd name="T16" fmla="*/ 313 w 314"/>
                <a:gd name="T17" fmla="*/ 664 h 665"/>
                <a:gd name="T18" fmla="*/ 313 w 314"/>
                <a:gd name="T19" fmla="*/ 159 h 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4" h="665">
                  <a:moveTo>
                    <a:pt x="313" y="159"/>
                  </a:moveTo>
                  <a:lnTo>
                    <a:pt x="313" y="159"/>
                  </a:lnTo>
                  <a:lnTo>
                    <a:pt x="313" y="159"/>
                  </a:lnTo>
                  <a:cubicBezTo>
                    <a:pt x="313" y="66"/>
                    <a:pt x="246" y="0"/>
                    <a:pt x="160" y="0"/>
                  </a:cubicBezTo>
                  <a:cubicBezTo>
                    <a:pt x="67" y="0"/>
                    <a:pt x="0" y="66"/>
                    <a:pt x="0" y="159"/>
                  </a:cubicBezTo>
                  <a:lnTo>
                    <a:pt x="0" y="159"/>
                  </a:lnTo>
                  <a:lnTo>
                    <a:pt x="0" y="159"/>
                  </a:lnTo>
                  <a:cubicBezTo>
                    <a:pt x="0" y="664"/>
                    <a:pt x="0" y="664"/>
                    <a:pt x="0" y="664"/>
                  </a:cubicBezTo>
                  <a:cubicBezTo>
                    <a:pt x="313" y="664"/>
                    <a:pt x="313" y="664"/>
                    <a:pt x="313" y="664"/>
                  </a:cubicBezTo>
                  <a:cubicBezTo>
                    <a:pt x="313" y="159"/>
                    <a:pt x="313" y="159"/>
                    <a:pt x="313" y="159"/>
                  </a:cubicBez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98" name="Freeform 207">
              <a:extLst>
                <a:ext uri="{FF2B5EF4-FFF2-40B4-BE49-F238E27FC236}">
                  <a16:creationId xmlns:a16="http://schemas.microsoft.com/office/drawing/2014/main" id="{E13FA002-04D0-3E45-A9FE-F6D6E7E3784E}"/>
                </a:ext>
              </a:extLst>
            </p:cNvPr>
            <p:cNvSpPr>
              <a:spLocks noChangeArrowheads="1"/>
            </p:cNvSpPr>
            <p:nvPr/>
          </p:nvSpPr>
          <p:spPr bwMode="auto">
            <a:xfrm>
              <a:off x="15804863" y="8998984"/>
              <a:ext cx="185744" cy="393750"/>
            </a:xfrm>
            <a:custGeom>
              <a:avLst/>
              <a:gdLst>
                <a:gd name="T0" fmla="*/ 312 w 313"/>
                <a:gd name="T1" fmla="*/ 159 h 665"/>
                <a:gd name="T2" fmla="*/ 312 w 313"/>
                <a:gd name="T3" fmla="*/ 159 h 665"/>
                <a:gd name="T4" fmla="*/ 312 w 313"/>
                <a:gd name="T5" fmla="*/ 159 h 665"/>
                <a:gd name="T6" fmla="*/ 160 w 313"/>
                <a:gd name="T7" fmla="*/ 0 h 665"/>
                <a:gd name="T8" fmla="*/ 0 w 313"/>
                <a:gd name="T9" fmla="*/ 159 h 665"/>
                <a:gd name="T10" fmla="*/ 0 w 313"/>
                <a:gd name="T11" fmla="*/ 159 h 665"/>
                <a:gd name="T12" fmla="*/ 0 w 313"/>
                <a:gd name="T13" fmla="*/ 159 h 665"/>
                <a:gd name="T14" fmla="*/ 0 w 313"/>
                <a:gd name="T15" fmla="*/ 664 h 665"/>
                <a:gd name="T16" fmla="*/ 312 w 313"/>
                <a:gd name="T17" fmla="*/ 664 h 665"/>
                <a:gd name="T18" fmla="*/ 312 w 313"/>
                <a:gd name="T19" fmla="*/ 159 h 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3" h="665">
                  <a:moveTo>
                    <a:pt x="312" y="159"/>
                  </a:moveTo>
                  <a:lnTo>
                    <a:pt x="312" y="159"/>
                  </a:lnTo>
                  <a:lnTo>
                    <a:pt x="312" y="159"/>
                  </a:lnTo>
                  <a:cubicBezTo>
                    <a:pt x="312" y="66"/>
                    <a:pt x="246" y="0"/>
                    <a:pt x="160" y="0"/>
                  </a:cubicBezTo>
                  <a:cubicBezTo>
                    <a:pt x="66" y="0"/>
                    <a:pt x="0" y="66"/>
                    <a:pt x="0" y="159"/>
                  </a:cubicBezTo>
                  <a:lnTo>
                    <a:pt x="0" y="159"/>
                  </a:lnTo>
                  <a:lnTo>
                    <a:pt x="0" y="159"/>
                  </a:lnTo>
                  <a:cubicBezTo>
                    <a:pt x="0" y="664"/>
                    <a:pt x="0" y="664"/>
                    <a:pt x="0" y="664"/>
                  </a:cubicBezTo>
                  <a:cubicBezTo>
                    <a:pt x="312" y="664"/>
                    <a:pt x="312" y="664"/>
                    <a:pt x="312" y="664"/>
                  </a:cubicBezTo>
                  <a:cubicBezTo>
                    <a:pt x="312" y="159"/>
                    <a:pt x="312" y="159"/>
                    <a:pt x="312" y="159"/>
                  </a:cubicBez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299" name="Freeform 208">
              <a:extLst>
                <a:ext uri="{FF2B5EF4-FFF2-40B4-BE49-F238E27FC236}">
                  <a16:creationId xmlns:a16="http://schemas.microsoft.com/office/drawing/2014/main" id="{50E46A04-4EF7-914C-812B-17980C1060EA}"/>
                </a:ext>
              </a:extLst>
            </p:cNvPr>
            <p:cNvSpPr>
              <a:spLocks noChangeArrowheads="1"/>
            </p:cNvSpPr>
            <p:nvPr/>
          </p:nvSpPr>
          <p:spPr bwMode="auto">
            <a:xfrm>
              <a:off x="16060459" y="8998984"/>
              <a:ext cx="185743" cy="393750"/>
            </a:xfrm>
            <a:custGeom>
              <a:avLst/>
              <a:gdLst>
                <a:gd name="T0" fmla="*/ 312 w 313"/>
                <a:gd name="T1" fmla="*/ 159 h 665"/>
                <a:gd name="T2" fmla="*/ 312 w 313"/>
                <a:gd name="T3" fmla="*/ 159 h 665"/>
                <a:gd name="T4" fmla="*/ 312 w 313"/>
                <a:gd name="T5" fmla="*/ 159 h 665"/>
                <a:gd name="T6" fmla="*/ 159 w 313"/>
                <a:gd name="T7" fmla="*/ 0 h 665"/>
                <a:gd name="T8" fmla="*/ 0 w 313"/>
                <a:gd name="T9" fmla="*/ 159 h 665"/>
                <a:gd name="T10" fmla="*/ 0 w 313"/>
                <a:gd name="T11" fmla="*/ 159 h 665"/>
                <a:gd name="T12" fmla="*/ 0 w 313"/>
                <a:gd name="T13" fmla="*/ 159 h 665"/>
                <a:gd name="T14" fmla="*/ 0 w 313"/>
                <a:gd name="T15" fmla="*/ 664 h 665"/>
                <a:gd name="T16" fmla="*/ 312 w 313"/>
                <a:gd name="T17" fmla="*/ 664 h 665"/>
                <a:gd name="T18" fmla="*/ 312 w 313"/>
                <a:gd name="T19" fmla="*/ 159 h 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3" h="665">
                  <a:moveTo>
                    <a:pt x="312" y="159"/>
                  </a:moveTo>
                  <a:lnTo>
                    <a:pt x="312" y="159"/>
                  </a:lnTo>
                  <a:lnTo>
                    <a:pt x="312" y="159"/>
                  </a:lnTo>
                  <a:cubicBezTo>
                    <a:pt x="312" y="66"/>
                    <a:pt x="245" y="0"/>
                    <a:pt x="159" y="0"/>
                  </a:cubicBezTo>
                  <a:cubicBezTo>
                    <a:pt x="66" y="0"/>
                    <a:pt x="0" y="66"/>
                    <a:pt x="0" y="159"/>
                  </a:cubicBezTo>
                  <a:lnTo>
                    <a:pt x="0" y="159"/>
                  </a:lnTo>
                  <a:lnTo>
                    <a:pt x="0" y="159"/>
                  </a:lnTo>
                  <a:cubicBezTo>
                    <a:pt x="0" y="664"/>
                    <a:pt x="0" y="664"/>
                    <a:pt x="0" y="664"/>
                  </a:cubicBezTo>
                  <a:cubicBezTo>
                    <a:pt x="312" y="664"/>
                    <a:pt x="312" y="664"/>
                    <a:pt x="312" y="664"/>
                  </a:cubicBezTo>
                  <a:cubicBezTo>
                    <a:pt x="312" y="159"/>
                    <a:pt x="312" y="159"/>
                    <a:pt x="312" y="159"/>
                  </a:cubicBez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00" name="Freeform 209">
              <a:extLst>
                <a:ext uri="{FF2B5EF4-FFF2-40B4-BE49-F238E27FC236}">
                  <a16:creationId xmlns:a16="http://schemas.microsoft.com/office/drawing/2014/main" id="{EFECC7DF-5CE3-084E-8C5B-6F1E93F783F5}"/>
                </a:ext>
              </a:extLst>
            </p:cNvPr>
            <p:cNvSpPr>
              <a:spLocks noChangeArrowheads="1"/>
            </p:cNvSpPr>
            <p:nvPr/>
          </p:nvSpPr>
          <p:spPr bwMode="auto">
            <a:xfrm>
              <a:off x="16316054" y="8998984"/>
              <a:ext cx="184156" cy="393750"/>
            </a:xfrm>
            <a:custGeom>
              <a:avLst/>
              <a:gdLst>
                <a:gd name="T0" fmla="*/ 313 w 314"/>
                <a:gd name="T1" fmla="*/ 159 h 665"/>
                <a:gd name="T2" fmla="*/ 313 w 314"/>
                <a:gd name="T3" fmla="*/ 159 h 665"/>
                <a:gd name="T4" fmla="*/ 313 w 314"/>
                <a:gd name="T5" fmla="*/ 159 h 665"/>
                <a:gd name="T6" fmla="*/ 160 w 314"/>
                <a:gd name="T7" fmla="*/ 0 h 665"/>
                <a:gd name="T8" fmla="*/ 0 w 314"/>
                <a:gd name="T9" fmla="*/ 159 h 665"/>
                <a:gd name="T10" fmla="*/ 0 w 314"/>
                <a:gd name="T11" fmla="*/ 159 h 665"/>
                <a:gd name="T12" fmla="*/ 0 w 314"/>
                <a:gd name="T13" fmla="*/ 159 h 665"/>
                <a:gd name="T14" fmla="*/ 0 w 314"/>
                <a:gd name="T15" fmla="*/ 664 h 665"/>
                <a:gd name="T16" fmla="*/ 313 w 314"/>
                <a:gd name="T17" fmla="*/ 664 h 665"/>
                <a:gd name="T18" fmla="*/ 313 w 314"/>
                <a:gd name="T19" fmla="*/ 159 h 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4" h="665">
                  <a:moveTo>
                    <a:pt x="313" y="159"/>
                  </a:moveTo>
                  <a:lnTo>
                    <a:pt x="313" y="159"/>
                  </a:lnTo>
                  <a:lnTo>
                    <a:pt x="313" y="159"/>
                  </a:lnTo>
                  <a:cubicBezTo>
                    <a:pt x="313" y="66"/>
                    <a:pt x="246" y="0"/>
                    <a:pt x="160" y="0"/>
                  </a:cubicBezTo>
                  <a:cubicBezTo>
                    <a:pt x="67" y="0"/>
                    <a:pt x="0" y="66"/>
                    <a:pt x="0" y="159"/>
                  </a:cubicBezTo>
                  <a:lnTo>
                    <a:pt x="0" y="159"/>
                  </a:lnTo>
                  <a:lnTo>
                    <a:pt x="0" y="159"/>
                  </a:lnTo>
                  <a:cubicBezTo>
                    <a:pt x="0" y="664"/>
                    <a:pt x="0" y="664"/>
                    <a:pt x="0" y="664"/>
                  </a:cubicBezTo>
                  <a:cubicBezTo>
                    <a:pt x="313" y="664"/>
                    <a:pt x="313" y="664"/>
                    <a:pt x="313" y="664"/>
                  </a:cubicBezTo>
                  <a:cubicBezTo>
                    <a:pt x="313" y="159"/>
                    <a:pt x="313" y="159"/>
                    <a:pt x="313" y="159"/>
                  </a:cubicBez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01" name="Freeform 210">
              <a:extLst>
                <a:ext uri="{FF2B5EF4-FFF2-40B4-BE49-F238E27FC236}">
                  <a16:creationId xmlns:a16="http://schemas.microsoft.com/office/drawing/2014/main" id="{18A6429B-BB56-2F43-AB8F-A4093A8780DF}"/>
                </a:ext>
              </a:extLst>
            </p:cNvPr>
            <p:cNvSpPr>
              <a:spLocks noChangeArrowheads="1"/>
            </p:cNvSpPr>
            <p:nvPr/>
          </p:nvSpPr>
          <p:spPr bwMode="auto">
            <a:xfrm>
              <a:off x="15550855" y="9481644"/>
              <a:ext cx="184156" cy="392162"/>
            </a:xfrm>
            <a:custGeom>
              <a:avLst/>
              <a:gdLst>
                <a:gd name="T0" fmla="*/ 313 w 314"/>
                <a:gd name="T1" fmla="*/ 166 h 665"/>
                <a:gd name="T2" fmla="*/ 313 w 314"/>
                <a:gd name="T3" fmla="*/ 166 h 665"/>
                <a:gd name="T4" fmla="*/ 313 w 314"/>
                <a:gd name="T5" fmla="*/ 159 h 665"/>
                <a:gd name="T6" fmla="*/ 160 w 314"/>
                <a:gd name="T7" fmla="*/ 0 h 665"/>
                <a:gd name="T8" fmla="*/ 0 w 314"/>
                <a:gd name="T9" fmla="*/ 159 h 665"/>
                <a:gd name="T10" fmla="*/ 0 w 314"/>
                <a:gd name="T11" fmla="*/ 166 h 665"/>
                <a:gd name="T12" fmla="*/ 0 w 314"/>
                <a:gd name="T13" fmla="*/ 166 h 665"/>
                <a:gd name="T14" fmla="*/ 0 w 314"/>
                <a:gd name="T15" fmla="*/ 664 h 665"/>
                <a:gd name="T16" fmla="*/ 313 w 314"/>
                <a:gd name="T17" fmla="*/ 664 h 665"/>
                <a:gd name="T18" fmla="*/ 313 w 314"/>
                <a:gd name="T19" fmla="*/ 166 h 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4" h="665">
                  <a:moveTo>
                    <a:pt x="313" y="166"/>
                  </a:moveTo>
                  <a:lnTo>
                    <a:pt x="313" y="166"/>
                  </a:lnTo>
                  <a:cubicBezTo>
                    <a:pt x="313" y="159"/>
                    <a:pt x="313" y="159"/>
                    <a:pt x="313" y="159"/>
                  </a:cubicBezTo>
                  <a:cubicBezTo>
                    <a:pt x="313" y="73"/>
                    <a:pt x="246" y="0"/>
                    <a:pt x="160" y="0"/>
                  </a:cubicBezTo>
                  <a:cubicBezTo>
                    <a:pt x="67" y="0"/>
                    <a:pt x="0" y="73"/>
                    <a:pt x="0" y="159"/>
                  </a:cubicBezTo>
                  <a:cubicBezTo>
                    <a:pt x="0" y="159"/>
                    <a:pt x="0" y="159"/>
                    <a:pt x="0" y="166"/>
                  </a:cubicBezTo>
                  <a:lnTo>
                    <a:pt x="0" y="166"/>
                  </a:lnTo>
                  <a:cubicBezTo>
                    <a:pt x="0" y="664"/>
                    <a:pt x="0" y="664"/>
                    <a:pt x="0" y="664"/>
                  </a:cubicBezTo>
                  <a:cubicBezTo>
                    <a:pt x="313" y="664"/>
                    <a:pt x="313" y="664"/>
                    <a:pt x="313" y="664"/>
                  </a:cubicBezTo>
                  <a:cubicBezTo>
                    <a:pt x="313" y="166"/>
                    <a:pt x="313" y="166"/>
                    <a:pt x="313" y="166"/>
                  </a:cubicBez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02" name="Freeform 211">
              <a:extLst>
                <a:ext uri="{FF2B5EF4-FFF2-40B4-BE49-F238E27FC236}">
                  <a16:creationId xmlns:a16="http://schemas.microsoft.com/office/drawing/2014/main" id="{FCF6C40B-DEEE-094E-A76C-3EC7524E354D}"/>
                </a:ext>
              </a:extLst>
            </p:cNvPr>
            <p:cNvSpPr>
              <a:spLocks noChangeArrowheads="1"/>
            </p:cNvSpPr>
            <p:nvPr/>
          </p:nvSpPr>
          <p:spPr bwMode="auto">
            <a:xfrm>
              <a:off x="15804863" y="9481644"/>
              <a:ext cx="185744" cy="392162"/>
            </a:xfrm>
            <a:custGeom>
              <a:avLst/>
              <a:gdLst>
                <a:gd name="T0" fmla="*/ 312 w 313"/>
                <a:gd name="T1" fmla="*/ 166 h 665"/>
                <a:gd name="T2" fmla="*/ 312 w 313"/>
                <a:gd name="T3" fmla="*/ 166 h 665"/>
                <a:gd name="T4" fmla="*/ 312 w 313"/>
                <a:gd name="T5" fmla="*/ 159 h 665"/>
                <a:gd name="T6" fmla="*/ 160 w 313"/>
                <a:gd name="T7" fmla="*/ 0 h 665"/>
                <a:gd name="T8" fmla="*/ 0 w 313"/>
                <a:gd name="T9" fmla="*/ 159 h 665"/>
                <a:gd name="T10" fmla="*/ 0 w 313"/>
                <a:gd name="T11" fmla="*/ 166 h 665"/>
                <a:gd name="T12" fmla="*/ 0 w 313"/>
                <a:gd name="T13" fmla="*/ 166 h 665"/>
                <a:gd name="T14" fmla="*/ 0 w 313"/>
                <a:gd name="T15" fmla="*/ 664 h 665"/>
                <a:gd name="T16" fmla="*/ 312 w 313"/>
                <a:gd name="T17" fmla="*/ 664 h 665"/>
                <a:gd name="T18" fmla="*/ 312 w 313"/>
                <a:gd name="T19" fmla="*/ 166 h 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3" h="665">
                  <a:moveTo>
                    <a:pt x="312" y="166"/>
                  </a:moveTo>
                  <a:lnTo>
                    <a:pt x="312" y="166"/>
                  </a:lnTo>
                  <a:cubicBezTo>
                    <a:pt x="312" y="159"/>
                    <a:pt x="312" y="159"/>
                    <a:pt x="312" y="159"/>
                  </a:cubicBezTo>
                  <a:cubicBezTo>
                    <a:pt x="312" y="73"/>
                    <a:pt x="246" y="0"/>
                    <a:pt x="160" y="0"/>
                  </a:cubicBezTo>
                  <a:cubicBezTo>
                    <a:pt x="66" y="0"/>
                    <a:pt x="0" y="73"/>
                    <a:pt x="0" y="159"/>
                  </a:cubicBezTo>
                  <a:cubicBezTo>
                    <a:pt x="0" y="159"/>
                    <a:pt x="0" y="159"/>
                    <a:pt x="0" y="166"/>
                  </a:cubicBezTo>
                  <a:lnTo>
                    <a:pt x="0" y="166"/>
                  </a:lnTo>
                  <a:cubicBezTo>
                    <a:pt x="0" y="664"/>
                    <a:pt x="0" y="664"/>
                    <a:pt x="0" y="664"/>
                  </a:cubicBezTo>
                  <a:cubicBezTo>
                    <a:pt x="312" y="664"/>
                    <a:pt x="312" y="664"/>
                    <a:pt x="312" y="664"/>
                  </a:cubicBezTo>
                  <a:cubicBezTo>
                    <a:pt x="312" y="166"/>
                    <a:pt x="312" y="166"/>
                    <a:pt x="312" y="166"/>
                  </a:cubicBez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03" name="Freeform 212">
              <a:extLst>
                <a:ext uri="{FF2B5EF4-FFF2-40B4-BE49-F238E27FC236}">
                  <a16:creationId xmlns:a16="http://schemas.microsoft.com/office/drawing/2014/main" id="{D8B836A5-D819-E74E-96CB-14C20FABE69C}"/>
                </a:ext>
              </a:extLst>
            </p:cNvPr>
            <p:cNvSpPr>
              <a:spLocks noChangeArrowheads="1"/>
            </p:cNvSpPr>
            <p:nvPr/>
          </p:nvSpPr>
          <p:spPr bwMode="auto">
            <a:xfrm>
              <a:off x="16060459" y="9481644"/>
              <a:ext cx="185743" cy="392162"/>
            </a:xfrm>
            <a:custGeom>
              <a:avLst/>
              <a:gdLst>
                <a:gd name="T0" fmla="*/ 312 w 313"/>
                <a:gd name="T1" fmla="*/ 166 h 665"/>
                <a:gd name="T2" fmla="*/ 312 w 313"/>
                <a:gd name="T3" fmla="*/ 166 h 665"/>
                <a:gd name="T4" fmla="*/ 312 w 313"/>
                <a:gd name="T5" fmla="*/ 159 h 665"/>
                <a:gd name="T6" fmla="*/ 159 w 313"/>
                <a:gd name="T7" fmla="*/ 0 h 665"/>
                <a:gd name="T8" fmla="*/ 0 w 313"/>
                <a:gd name="T9" fmla="*/ 159 h 665"/>
                <a:gd name="T10" fmla="*/ 0 w 313"/>
                <a:gd name="T11" fmla="*/ 166 h 665"/>
                <a:gd name="T12" fmla="*/ 0 w 313"/>
                <a:gd name="T13" fmla="*/ 166 h 665"/>
                <a:gd name="T14" fmla="*/ 0 w 313"/>
                <a:gd name="T15" fmla="*/ 664 h 665"/>
                <a:gd name="T16" fmla="*/ 312 w 313"/>
                <a:gd name="T17" fmla="*/ 664 h 665"/>
                <a:gd name="T18" fmla="*/ 312 w 313"/>
                <a:gd name="T19" fmla="*/ 166 h 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3" h="665">
                  <a:moveTo>
                    <a:pt x="312" y="166"/>
                  </a:moveTo>
                  <a:lnTo>
                    <a:pt x="312" y="166"/>
                  </a:lnTo>
                  <a:cubicBezTo>
                    <a:pt x="312" y="159"/>
                    <a:pt x="312" y="159"/>
                    <a:pt x="312" y="159"/>
                  </a:cubicBezTo>
                  <a:cubicBezTo>
                    <a:pt x="312" y="73"/>
                    <a:pt x="245" y="0"/>
                    <a:pt x="159" y="0"/>
                  </a:cubicBezTo>
                  <a:cubicBezTo>
                    <a:pt x="66" y="0"/>
                    <a:pt x="0" y="73"/>
                    <a:pt x="0" y="159"/>
                  </a:cubicBezTo>
                  <a:cubicBezTo>
                    <a:pt x="0" y="159"/>
                    <a:pt x="0" y="159"/>
                    <a:pt x="0" y="166"/>
                  </a:cubicBezTo>
                  <a:lnTo>
                    <a:pt x="0" y="166"/>
                  </a:lnTo>
                  <a:cubicBezTo>
                    <a:pt x="0" y="664"/>
                    <a:pt x="0" y="664"/>
                    <a:pt x="0" y="664"/>
                  </a:cubicBezTo>
                  <a:cubicBezTo>
                    <a:pt x="312" y="664"/>
                    <a:pt x="312" y="664"/>
                    <a:pt x="312" y="664"/>
                  </a:cubicBezTo>
                  <a:cubicBezTo>
                    <a:pt x="312" y="166"/>
                    <a:pt x="312" y="166"/>
                    <a:pt x="312" y="166"/>
                  </a:cubicBez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04" name="Freeform 213">
              <a:extLst>
                <a:ext uri="{FF2B5EF4-FFF2-40B4-BE49-F238E27FC236}">
                  <a16:creationId xmlns:a16="http://schemas.microsoft.com/office/drawing/2014/main" id="{B24FC646-823E-7E40-8952-F6B0731FA061}"/>
                </a:ext>
              </a:extLst>
            </p:cNvPr>
            <p:cNvSpPr>
              <a:spLocks noChangeArrowheads="1"/>
            </p:cNvSpPr>
            <p:nvPr/>
          </p:nvSpPr>
          <p:spPr bwMode="auto">
            <a:xfrm>
              <a:off x="16316054" y="9481644"/>
              <a:ext cx="184156" cy="392162"/>
            </a:xfrm>
            <a:custGeom>
              <a:avLst/>
              <a:gdLst>
                <a:gd name="T0" fmla="*/ 313 w 314"/>
                <a:gd name="T1" fmla="*/ 166 h 665"/>
                <a:gd name="T2" fmla="*/ 313 w 314"/>
                <a:gd name="T3" fmla="*/ 166 h 665"/>
                <a:gd name="T4" fmla="*/ 313 w 314"/>
                <a:gd name="T5" fmla="*/ 159 h 665"/>
                <a:gd name="T6" fmla="*/ 160 w 314"/>
                <a:gd name="T7" fmla="*/ 0 h 665"/>
                <a:gd name="T8" fmla="*/ 0 w 314"/>
                <a:gd name="T9" fmla="*/ 159 h 665"/>
                <a:gd name="T10" fmla="*/ 0 w 314"/>
                <a:gd name="T11" fmla="*/ 166 h 665"/>
                <a:gd name="T12" fmla="*/ 0 w 314"/>
                <a:gd name="T13" fmla="*/ 166 h 665"/>
                <a:gd name="T14" fmla="*/ 0 w 314"/>
                <a:gd name="T15" fmla="*/ 664 h 665"/>
                <a:gd name="T16" fmla="*/ 313 w 314"/>
                <a:gd name="T17" fmla="*/ 664 h 665"/>
                <a:gd name="T18" fmla="*/ 313 w 314"/>
                <a:gd name="T19" fmla="*/ 166 h 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4" h="665">
                  <a:moveTo>
                    <a:pt x="313" y="166"/>
                  </a:moveTo>
                  <a:lnTo>
                    <a:pt x="313" y="166"/>
                  </a:lnTo>
                  <a:cubicBezTo>
                    <a:pt x="313" y="159"/>
                    <a:pt x="313" y="159"/>
                    <a:pt x="313" y="159"/>
                  </a:cubicBezTo>
                  <a:cubicBezTo>
                    <a:pt x="313" y="73"/>
                    <a:pt x="246" y="0"/>
                    <a:pt x="160" y="0"/>
                  </a:cubicBezTo>
                  <a:cubicBezTo>
                    <a:pt x="67" y="0"/>
                    <a:pt x="0" y="73"/>
                    <a:pt x="0" y="159"/>
                  </a:cubicBezTo>
                  <a:cubicBezTo>
                    <a:pt x="0" y="159"/>
                    <a:pt x="0" y="159"/>
                    <a:pt x="0" y="166"/>
                  </a:cubicBezTo>
                  <a:lnTo>
                    <a:pt x="0" y="166"/>
                  </a:lnTo>
                  <a:cubicBezTo>
                    <a:pt x="0" y="664"/>
                    <a:pt x="0" y="664"/>
                    <a:pt x="0" y="664"/>
                  </a:cubicBezTo>
                  <a:cubicBezTo>
                    <a:pt x="313" y="664"/>
                    <a:pt x="313" y="664"/>
                    <a:pt x="313" y="664"/>
                  </a:cubicBezTo>
                  <a:cubicBezTo>
                    <a:pt x="313" y="166"/>
                    <a:pt x="313" y="166"/>
                    <a:pt x="313" y="166"/>
                  </a:cubicBez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05" name="Freeform 214">
              <a:extLst>
                <a:ext uri="{FF2B5EF4-FFF2-40B4-BE49-F238E27FC236}">
                  <a16:creationId xmlns:a16="http://schemas.microsoft.com/office/drawing/2014/main" id="{88F0F3A0-BA05-464C-8506-CA74711B828F}"/>
                </a:ext>
              </a:extLst>
            </p:cNvPr>
            <p:cNvSpPr>
              <a:spLocks noChangeArrowheads="1"/>
            </p:cNvSpPr>
            <p:nvPr/>
          </p:nvSpPr>
          <p:spPr bwMode="auto">
            <a:xfrm>
              <a:off x="19214921" y="8595708"/>
              <a:ext cx="1277978" cy="2219604"/>
            </a:xfrm>
            <a:custGeom>
              <a:avLst/>
              <a:gdLst>
                <a:gd name="T0" fmla="*/ 2165 w 2166"/>
                <a:gd name="T1" fmla="*/ 3759 h 3760"/>
                <a:gd name="T2" fmla="*/ 0 w 2166"/>
                <a:gd name="T3" fmla="*/ 3759 h 3760"/>
                <a:gd name="T4" fmla="*/ 0 w 2166"/>
                <a:gd name="T5" fmla="*/ 584 h 3760"/>
                <a:gd name="T6" fmla="*/ 445 w 2166"/>
                <a:gd name="T7" fmla="*/ 0 h 3760"/>
                <a:gd name="T8" fmla="*/ 1707 w 2166"/>
                <a:gd name="T9" fmla="*/ 0 h 3760"/>
                <a:gd name="T10" fmla="*/ 2165 w 2166"/>
                <a:gd name="T11" fmla="*/ 584 h 3760"/>
                <a:gd name="T12" fmla="*/ 2165 w 2166"/>
                <a:gd name="T13" fmla="*/ 3759 h 3760"/>
              </a:gdLst>
              <a:ahLst/>
              <a:cxnLst>
                <a:cxn ang="0">
                  <a:pos x="T0" y="T1"/>
                </a:cxn>
                <a:cxn ang="0">
                  <a:pos x="T2" y="T3"/>
                </a:cxn>
                <a:cxn ang="0">
                  <a:pos x="T4" y="T5"/>
                </a:cxn>
                <a:cxn ang="0">
                  <a:pos x="T6" y="T7"/>
                </a:cxn>
                <a:cxn ang="0">
                  <a:pos x="T8" y="T9"/>
                </a:cxn>
                <a:cxn ang="0">
                  <a:pos x="T10" y="T11"/>
                </a:cxn>
                <a:cxn ang="0">
                  <a:pos x="T12" y="T13"/>
                </a:cxn>
              </a:cxnLst>
              <a:rect l="0" t="0" r="r" b="b"/>
              <a:pathLst>
                <a:path w="2166" h="3760">
                  <a:moveTo>
                    <a:pt x="2165" y="3759"/>
                  </a:moveTo>
                  <a:lnTo>
                    <a:pt x="0" y="3759"/>
                  </a:lnTo>
                  <a:lnTo>
                    <a:pt x="0" y="584"/>
                  </a:lnTo>
                  <a:lnTo>
                    <a:pt x="445" y="0"/>
                  </a:lnTo>
                  <a:lnTo>
                    <a:pt x="1707" y="0"/>
                  </a:lnTo>
                  <a:lnTo>
                    <a:pt x="2165" y="584"/>
                  </a:lnTo>
                  <a:lnTo>
                    <a:pt x="2165" y="3759"/>
                  </a:lnTo>
                </a:path>
              </a:pathLst>
            </a:custGeom>
            <a:solidFill>
              <a:schemeClr val="accent4"/>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06" name="Freeform 215">
              <a:extLst>
                <a:ext uri="{FF2B5EF4-FFF2-40B4-BE49-F238E27FC236}">
                  <a16:creationId xmlns:a16="http://schemas.microsoft.com/office/drawing/2014/main" id="{1E3F6479-B8AE-FD4F-BBFE-29E9BE802395}"/>
                </a:ext>
              </a:extLst>
            </p:cNvPr>
            <p:cNvSpPr>
              <a:spLocks noChangeArrowheads="1"/>
            </p:cNvSpPr>
            <p:nvPr/>
          </p:nvSpPr>
          <p:spPr bwMode="auto">
            <a:xfrm>
              <a:off x="19508618" y="9041852"/>
              <a:ext cx="688997" cy="315952"/>
            </a:xfrm>
            <a:custGeom>
              <a:avLst/>
              <a:gdLst>
                <a:gd name="T0" fmla="*/ 1169 w 1170"/>
                <a:gd name="T1" fmla="*/ 538 h 539"/>
                <a:gd name="T2" fmla="*/ 0 w 1170"/>
                <a:gd name="T3" fmla="*/ 538 h 539"/>
                <a:gd name="T4" fmla="*/ 0 w 1170"/>
                <a:gd name="T5" fmla="*/ 0 h 539"/>
                <a:gd name="T6" fmla="*/ 1169 w 1170"/>
                <a:gd name="T7" fmla="*/ 0 h 539"/>
                <a:gd name="T8" fmla="*/ 1169 w 1170"/>
                <a:gd name="T9" fmla="*/ 538 h 539"/>
              </a:gdLst>
              <a:ahLst/>
              <a:cxnLst>
                <a:cxn ang="0">
                  <a:pos x="T0" y="T1"/>
                </a:cxn>
                <a:cxn ang="0">
                  <a:pos x="T2" y="T3"/>
                </a:cxn>
                <a:cxn ang="0">
                  <a:pos x="T4" y="T5"/>
                </a:cxn>
                <a:cxn ang="0">
                  <a:pos x="T6" y="T7"/>
                </a:cxn>
                <a:cxn ang="0">
                  <a:pos x="T8" y="T9"/>
                </a:cxn>
              </a:cxnLst>
              <a:rect l="0" t="0" r="r" b="b"/>
              <a:pathLst>
                <a:path w="1170" h="539">
                  <a:moveTo>
                    <a:pt x="1169" y="538"/>
                  </a:moveTo>
                  <a:lnTo>
                    <a:pt x="0" y="538"/>
                  </a:lnTo>
                  <a:lnTo>
                    <a:pt x="0" y="0"/>
                  </a:lnTo>
                  <a:lnTo>
                    <a:pt x="1169" y="0"/>
                  </a:lnTo>
                  <a:lnTo>
                    <a:pt x="1169" y="538"/>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07" name="Freeform 216">
              <a:extLst>
                <a:ext uri="{FF2B5EF4-FFF2-40B4-BE49-F238E27FC236}">
                  <a16:creationId xmlns:a16="http://schemas.microsoft.com/office/drawing/2014/main" id="{48CBBE62-FF8B-1F42-B3CA-97EB97175DE1}"/>
                </a:ext>
              </a:extLst>
            </p:cNvPr>
            <p:cNvSpPr>
              <a:spLocks noChangeArrowheads="1"/>
            </p:cNvSpPr>
            <p:nvPr/>
          </p:nvSpPr>
          <p:spPr bwMode="auto">
            <a:xfrm>
              <a:off x="19508618" y="9527688"/>
              <a:ext cx="688997" cy="317540"/>
            </a:xfrm>
            <a:custGeom>
              <a:avLst/>
              <a:gdLst>
                <a:gd name="T0" fmla="*/ 1169 w 1170"/>
                <a:gd name="T1" fmla="*/ 538 h 539"/>
                <a:gd name="T2" fmla="*/ 0 w 1170"/>
                <a:gd name="T3" fmla="*/ 538 h 539"/>
                <a:gd name="T4" fmla="*/ 0 w 1170"/>
                <a:gd name="T5" fmla="*/ 0 h 539"/>
                <a:gd name="T6" fmla="*/ 1169 w 1170"/>
                <a:gd name="T7" fmla="*/ 0 h 539"/>
                <a:gd name="T8" fmla="*/ 1169 w 1170"/>
                <a:gd name="T9" fmla="*/ 538 h 539"/>
              </a:gdLst>
              <a:ahLst/>
              <a:cxnLst>
                <a:cxn ang="0">
                  <a:pos x="T0" y="T1"/>
                </a:cxn>
                <a:cxn ang="0">
                  <a:pos x="T2" y="T3"/>
                </a:cxn>
                <a:cxn ang="0">
                  <a:pos x="T4" y="T5"/>
                </a:cxn>
                <a:cxn ang="0">
                  <a:pos x="T6" y="T7"/>
                </a:cxn>
                <a:cxn ang="0">
                  <a:pos x="T8" y="T9"/>
                </a:cxn>
              </a:cxnLst>
              <a:rect l="0" t="0" r="r" b="b"/>
              <a:pathLst>
                <a:path w="1170" h="539">
                  <a:moveTo>
                    <a:pt x="1169" y="538"/>
                  </a:moveTo>
                  <a:lnTo>
                    <a:pt x="0" y="538"/>
                  </a:lnTo>
                  <a:lnTo>
                    <a:pt x="0" y="0"/>
                  </a:lnTo>
                  <a:lnTo>
                    <a:pt x="1169" y="0"/>
                  </a:lnTo>
                  <a:lnTo>
                    <a:pt x="1169" y="538"/>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08" name="Freeform 217">
              <a:extLst>
                <a:ext uri="{FF2B5EF4-FFF2-40B4-BE49-F238E27FC236}">
                  <a16:creationId xmlns:a16="http://schemas.microsoft.com/office/drawing/2014/main" id="{D8C85B0A-AF0F-0D49-A9A2-98EA805F7611}"/>
                </a:ext>
              </a:extLst>
            </p:cNvPr>
            <p:cNvSpPr>
              <a:spLocks noChangeArrowheads="1"/>
            </p:cNvSpPr>
            <p:nvPr/>
          </p:nvSpPr>
          <p:spPr bwMode="auto">
            <a:xfrm>
              <a:off x="14114123" y="8313097"/>
              <a:ext cx="1274802" cy="2414892"/>
            </a:xfrm>
            <a:custGeom>
              <a:avLst/>
              <a:gdLst>
                <a:gd name="T0" fmla="*/ 2159 w 2160"/>
                <a:gd name="T1" fmla="*/ 4090 h 4091"/>
                <a:gd name="T2" fmla="*/ 0 w 2160"/>
                <a:gd name="T3" fmla="*/ 4090 h 4091"/>
                <a:gd name="T4" fmla="*/ 0 w 2160"/>
                <a:gd name="T5" fmla="*/ 0 h 4091"/>
                <a:gd name="T6" fmla="*/ 2159 w 2160"/>
                <a:gd name="T7" fmla="*/ 0 h 4091"/>
                <a:gd name="T8" fmla="*/ 2159 w 2160"/>
                <a:gd name="T9" fmla="*/ 4090 h 4091"/>
              </a:gdLst>
              <a:ahLst/>
              <a:cxnLst>
                <a:cxn ang="0">
                  <a:pos x="T0" y="T1"/>
                </a:cxn>
                <a:cxn ang="0">
                  <a:pos x="T2" y="T3"/>
                </a:cxn>
                <a:cxn ang="0">
                  <a:pos x="T4" y="T5"/>
                </a:cxn>
                <a:cxn ang="0">
                  <a:pos x="T6" y="T7"/>
                </a:cxn>
                <a:cxn ang="0">
                  <a:pos x="T8" y="T9"/>
                </a:cxn>
              </a:cxnLst>
              <a:rect l="0" t="0" r="r" b="b"/>
              <a:pathLst>
                <a:path w="2160" h="4091">
                  <a:moveTo>
                    <a:pt x="2159" y="4090"/>
                  </a:moveTo>
                  <a:lnTo>
                    <a:pt x="0" y="4090"/>
                  </a:lnTo>
                  <a:lnTo>
                    <a:pt x="0" y="0"/>
                  </a:lnTo>
                  <a:lnTo>
                    <a:pt x="2159" y="0"/>
                  </a:lnTo>
                  <a:lnTo>
                    <a:pt x="2159" y="4090"/>
                  </a:lnTo>
                </a:path>
              </a:pathLst>
            </a:custGeom>
            <a:solidFill>
              <a:schemeClr val="accent2">
                <a:lumMod val="75000"/>
              </a:schemeClr>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27" name="Freeform 236">
              <a:extLst>
                <a:ext uri="{FF2B5EF4-FFF2-40B4-BE49-F238E27FC236}">
                  <a16:creationId xmlns:a16="http://schemas.microsoft.com/office/drawing/2014/main" id="{FF14BBB4-5E67-D44A-AB0C-FF3E17A66750}"/>
                </a:ext>
              </a:extLst>
            </p:cNvPr>
            <p:cNvSpPr>
              <a:spLocks noChangeArrowheads="1"/>
            </p:cNvSpPr>
            <p:nvPr/>
          </p:nvSpPr>
          <p:spPr bwMode="auto">
            <a:xfrm>
              <a:off x="11558168" y="8305159"/>
              <a:ext cx="1277977" cy="2422830"/>
            </a:xfrm>
            <a:custGeom>
              <a:avLst/>
              <a:gdLst>
                <a:gd name="T0" fmla="*/ 2165 w 2166"/>
                <a:gd name="T1" fmla="*/ 4103 h 4104"/>
                <a:gd name="T2" fmla="*/ 0 w 2166"/>
                <a:gd name="T3" fmla="*/ 4103 h 4104"/>
                <a:gd name="T4" fmla="*/ 0 w 2166"/>
                <a:gd name="T5" fmla="*/ 1467 h 4104"/>
                <a:gd name="T6" fmla="*/ 1082 w 2166"/>
                <a:gd name="T7" fmla="*/ 0 h 4104"/>
                <a:gd name="T8" fmla="*/ 2165 w 2166"/>
                <a:gd name="T9" fmla="*/ 1467 h 4104"/>
                <a:gd name="T10" fmla="*/ 2165 w 2166"/>
                <a:gd name="T11" fmla="*/ 4103 h 4104"/>
              </a:gdLst>
              <a:ahLst/>
              <a:cxnLst>
                <a:cxn ang="0">
                  <a:pos x="T0" y="T1"/>
                </a:cxn>
                <a:cxn ang="0">
                  <a:pos x="T2" y="T3"/>
                </a:cxn>
                <a:cxn ang="0">
                  <a:pos x="T4" y="T5"/>
                </a:cxn>
                <a:cxn ang="0">
                  <a:pos x="T6" y="T7"/>
                </a:cxn>
                <a:cxn ang="0">
                  <a:pos x="T8" y="T9"/>
                </a:cxn>
                <a:cxn ang="0">
                  <a:pos x="T10" y="T11"/>
                </a:cxn>
              </a:cxnLst>
              <a:rect l="0" t="0" r="r" b="b"/>
              <a:pathLst>
                <a:path w="2166" h="4104">
                  <a:moveTo>
                    <a:pt x="2165" y="4103"/>
                  </a:moveTo>
                  <a:lnTo>
                    <a:pt x="0" y="4103"/>
                  </a:lnTo>
                  <a:lnTo>
                    <a:pt x="0" y="1467"/>
                  </a:lnTo>
                  <a:lnTo>
                    <a:pt x="1082" y="0"/>
                  </a:lnTo>
                  <a:lnTo>
                    <a:pt x="2165" y="1467"/>
                  </a:lnTo>
                  <a:lnTo>
                    <a:pt x="2165" y="4103"/>
                  </a:lnTo>
                </a:path>
              </a:pathLst>
            </a:custGeom>
            <a:solidFill>
              <a:schemeClr val="accent3">
                <a:lumMod val="75000"/>
              </a:schemeClr>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28" name="Freeform 237">
              <a:extLst>
                <a:ext uri="{FF2B5EF4-FFF2-40B4-BE49-F238E27FC236}">
                  <a16:creationId xmlns:a16="http://schemas.microsoft.com/office/drawing/2014/main" id="{0904638D-5ACF-814F-9BDB-EEE6683819F6}"/>
                </a:ext>
              </a:extLst>
            </p:cNvPr>
            <p:cNvSpPr>
              <a:spLocks noChangeArrowheads="1"/>
            </p:cNvSpPr>
            <p:nvPr/>
          </p:nvSpPr>
          <p:spPr bwMode="auto">
            <a:xfrm>
              <a:off x="11955055" y="8954528"/>
              <a:ext cx="173042" cy="377873"/>
            </a:xfrm>
            <a:custGeom>
              <a:avLst/>
              <a:gdLst>
                <a:gd name="T0" fmla="*/ 293 w 294"/>
                <a:gd name="T1" fmla="*/ 637 h 638"/>
                <a:gd name="T2" fmla="*/ 0 w 294"/>
                <a:gd name="T3" fmla="*/ 637 h 638"/>
                <a:gd name="T4" fmla="*/ 0 w 294"/>
                <a:gd name="T5" fmla="*/ 0 h 638"/>
                <a:gd name="T6" fmla="*/ 293 w 294"/>
                <a:gd name="T7" fmla="*/ 0 h 638"/>
                <a:gd name="T8" fmla="*/ 293 w 294"/>
                <a:gd name="T9" fmla="*/ 637 h 638"/>
              </a:gdLst>
              <a:ahLst/>
              <a:cxnLst>
                <a:cxn ang="0">
                  <a:pos x="T0" y="T1"/>
                </a:cxn>
                <a:cxn ang="0">
                  <a:pos x="T2" y="T3"/>
                </a:cxn>
                <a:cxn ang="0">
                  <a:pos x="T4" y="T5"/>
                </a:cxn>
                <a:cxn ang="0">
                  <a:pos x="T6" y="T7"/>
                </a:cxn>
                <a:cxn ang="0">
                  <a:pos x="T8" y="T9"/>
                </a:cxn>
              </a:cxnLst>
              <a:rect l="0" t="0" r="r" b="b"/>
              <a:pathLst>
                <a:path w="294" h="638">
                  <a:moveTo>
                    <a:pt x="293" y="637"/>
                  </a:moveTo>
                  <a:lnTo>
                    <a:pt x="0" y="637"/>
                  </a:lnTo>
                  <a:lnTo>
                    <a:pt x="0" y="0"/>
                  </a:lnTo>
                  <a:lnTo>
                    <a:pt x="293" y="0"/>
                  </a:lnTo>
                  <a:lnTo>
                    <a:pt x="293" y="637"/>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29" name="Freeform 238">
              <a:extLst>
                <a:ext uri="{FF2B5EF4-FFF2-40B4-BE49-F238E27FC236}">
                  <a16:creationId xmlns:a16="http://schemas.microsoft.com/office/drawing/2014/main" id="{A008F377-692D-8C41-A8E1-BD2998510997}"/>
                </a:ext>
              </a:extLst>
            </p:cNvPr>
            <p:cNvSpPr>
              <a:spLocks noChangeArrowheads="1"/>
            </p:cNvSpPr>
            <p:nvPr/>
          </p:nvSpPr>
          <p:spPr bwMode="auto">
            <a:xfrm>
              <a:off x="12221763" y="8954528"/>
              <a:ext cx="169867" cy="377873"/>
            </a:xfrm>
            <a:custGeom>
              <a:avLst/>
              <a:gdLst>
                <a:gd name="T0" fmla="*/ 286 w 287"/>
                <a:gd name="T1" fmla="*/ 637 h 638"/>
                <a:gd name="T2" fmla="*/ 0 w 287"/>
                <a:gd name="T3" fmla="*/ 637 h 638"/>
                <a:gd name="T4" fmla="*/ 0 w 287"/>
                <a:gd name="T5" fmla="*/ 0 h 638"/>
                <a:gd name="T6" fmla="*/ 286 w 287"/>
                <a:gd name="T7" fmla="*/ 0 h 638"/>
                <a:gd name="T8" fmla="*/ 286 w 287"/>
                <a:gd name="T9" fmla="*/ 637 h 638"/>
              </a:gdLst>
              <a:ahLst/>
              <a:cxnLst>
                <a:cxn ang="0">
                  <a:pos x="T0" y="T1"/>
                </a:cxn>
                <a:cxn ang="0">
                  <a:pos x="T2" y="T3"/>
                </a:cxn>
                <a:cxn ang="0">
                  <a:pos x="T4" y="T5"/>
                </a:cxn>
                <a:cxn ang="0">
                  <a:pos x="T6" y="T7"/>
                </a:cxn>
                <a:cxn ang="0">
                  <a:pos x="T8" y="T9"/>
                </a:cxn>
              </a:cxnLst>
              <a:rect l="0" t="0" r="r" b="b"/>
              <a:pathLst>
                <a:path w="287" h="638">
                  <a:moveTo>
                    <a:pt x="286" y="637"/>
                  </a:moveTo>
                  <a:lnTo>
                    <a:pt x="0" y="637"/>
                  </a:lnTo>
                  <a:lnTo>
                    <a:pt x="0" y="0"/>
                  </a:lnTo>
                  <a:lnTo>
                    <a:pt x="286" y="0"/>
                  </a:lnTo>
                  <a:lnTo>
                    <a:pt x="286" y="637"/>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30" name="Freeform 239">
              <a:extLst>
                <a:ext uri="{FF2B5EF4-FFF2-40B4-BE49-F238E27FC236}">
                  <a16:creationId xmlns:a16="http://schemas.microsoft.com/office/drawing/2014/main" id="{F1781229-EDF2-CC47-B060-2D947959171B}"/>
                </a:ext>
              </a:extLst>
            </p:cNvPr>
            <p:cNvSpPr>
              <a:spLocks noChangeArrowheads="1"/>
            </p:cNvSpPr>
            <p:nvPr/>
          </p:nvSpPr>
          <p:spPr bwMode="auto">
            <a:xfrm>
              <a:off x="11955055" y="9457829"/>
              <a:ext cx="173042" cy="376284"/>
            </a:xfrm>
            <a:custGeom>
              <a:avLst/>
              <a:gdLst>
                <a:gd name="T0" fmla="*/ 293 w 294"/>
                <a:gd name="T1" fmla="*/ 637 h 638"/>
                <a:gd name="T2" fmla="*/ 0 w 294"/>
                <a:gd name="T3" fmla="*/ 637 h 638"/>
                <a:gd name="T4" fmla="*/ 0 w 294"/>
                <a:gd name="T5" fmla="*/ 0 h 638"/>
                <a:gd name="T6" fmla="*/ 293 w 294"/>
                <a:gd name="T7" fmla="*/ 0 h 638"/>
                <a:gd name="T8" fmla="*/ 293 w 294"/>
                <a:gd name="T9" fmla="*/ 637 h 638"/>
              </a:gdLst>
              <a:ahLst/>
              <a:cxnLst>
                <a:cxn ang="0">
                  <a:pos x="T0" y="T1"/>
                </a:cxn>
                <a:cxn ang="0">
                  <a:pos x="T2" y="T3"/>
                </a:cxn>
                <a:cxn ang="0">
                  <a:pos x="T4" y="T5"/>
                </a:cxn>
                <a:cxn ang="0">
                  <a:pos x="T6" y="T7"/>
                </a:cxn>
                <a:cxn ang="0">
                  <a:pos x="T8" y="T9"/>
                </a:cxn>
              </a:cxnLst>
              <a:rect l="0" t="0" r="r" b="b"/>
              <a:pathLst>
                <a:path w="294" h="638">
                  <a:moveTo>
                    <a:pt x="293" y="637"/>
                  </a:moveTo>
                  <a:lnTo>
                    <a:pt x="0" y="637"/>
                  </a:lnTo>
                  <a:lnTo>
                    <a:pt x="0" y="0"/>
                  </a:lnTo>
                  <a:lnTo>
                    <a:pt x="293" y="0"/>
                  </a:lnTo>
                  <a:lnTo>
                    <a:pt x="293" y="637"/>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31" name="Freeform 240">
              <a:extLst>
                <a:ext uri="{FF2B5EF4-FFF2-40B4-BE49-F238E27FC236}">
                  <a16:creationId xmlns:a16="http://schemas.microsoft.com/office/drawing/2014/main" id="{DF85C95A-81C8-C549-9868-59B2B4C9FF48}"/>
                </a:ext>
              </a:extLst>
            </p:cNvPr>
            <p:cNvSpPr>
              <a:spLocks noChangeArrowheads="1"/>
            </p:cNvSpPr>
            <p:nvPr/>
          </p:nvSpPr>
          <p:spPr bwMode="auto">
            <a:xfrm>
              <a:off x="12221763" y="9457829"/>
              <a:ext cx="169867" cy="376284"/>
            </a:xfrm>
            <a:custGeom>
              <a:avLst/>
              <a:gdLst>
                <a:gd name="T0" fmla="*/ 286 w 287"/>
                <a:gd name="T1" fmla="*/ 637 h 638"/>
                <a:gd name="T2" fmla="*/ 0 w 287"/>
                <a:gd name="T3" fmla="*/ 637 h 638"/>
                <a:gd name="T4" fmla="*/ 0 w 287"/>
                <a:gd name="T5" fmla="*/ 0 h 638"/>
                <a:gd name="T6" fmla="*/ 286 w 287"/>
                <a:gd name="T7" fmla="*/ 0 h 638"/>
                <a:gd name="T8" fmla="*/ 286 w 287"/>
                <a:gd name="T9" fmla="*/ 637 h 638"/>
              </a:gdLst>
              <a:ahLst/>
              <a:cxnLst>
                <a:cxn ang="0">
                  <a:pos x="T0" y="T1"/>
                </a:cxn>
                <a:cxn ang="0">
                  <a:pos x="T2" y="T3"/>
                </a:cxn>
                <a:cxn ang="0">
                  <a:pos x="T4" y="T5"/>
                </a:cxn>
                <a:cxn ang="0">
                  <a:pos x="T6" y="T7"/>
                </a:cxn>
                <a:cxn ang="0">
                  <a:pos x="T8" y="T9"/>
                </a:cxn>
              </a:cxnLst>
              <a:rect l="0" t="0" r="r" b="b"/>
              <a:pathLst>
                <a:path w="287" h="638">
                  <a:moveTo>
                    <a:pt x="286" y="637"/>
                  </a:moveTo>
                  <a:lnTo>
                    <a:pt x="0" y="637"/>
                  </a:lnTo>
                  <a:lnTo>
                    <a:pt x="0" y="0"/>
                  </a:lnTo>
                  <a:lnTo>
                    <a:pt x="286" y="0"/>
                  </a:lnTo>
                  <a:lnTo>
                    <a:pt x="286" y="637"/>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5563" name="Freeform 241">
              <a:extLst>
                <a:ext uri="{FF2B5EF4-FFF2-40B4-BE49-F238E27FC236}">
                  <a16:creationId xmlns:a16="http://schemas.microsoft.com/office/drawing/2014/main" id="{570501B8-4F0A-294B-BF71-428F99C196BE}"/>
                </a:ext>
              </a:extLst>
            </p:cNvPr>
            <p:cNvSpPr>
              <a:spLocks noChangeArrowheads="1"/>
            </p:cNvSpPr>
            <p:nvPr/>
          </p:nvSpPr>
          <p:spPr bwMode="auto">
            <a:xfrm>
              <a:off x="17939439" y="8736640"/>
              <a:ext cx="1277679" cy="1990679"/>
            </a:xfrm>
            <a:custGeom>
              <a:avLst/>
              <a:gdLst>
                <a:gd name="T0" fmla="*/ 753676580 w 2165"/>
                <a:gd name="T1" fmla="*/ 1174163717 h 3374"/>
                <a:gd name="T2" fmla="*/ 0 w 2165"/>
                <a:gd name="T3" fmla="*/ 1174163717 h 3374"/>
                <a:gd name="T4" fmla="*/ 0 w 2165"/>
                <a:gd name="T5" fmla="*/ 0 h 3374"/>
                <a:gd name="T6" fmla="*/ 753676580 w 2165"/>
                <a:gd name="T7" fmla="*/ 0 h 3374"/>
                <a:gd name="T8" fmla="*/ 753676580 w 2165"/>
                <a:gd name="T9" fmla="*/ 1174163717 h 33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5" h="3374">
                  <a:moveTo>
                    <a:pt x="2164" y="3373"/>
                  </a:moveTo>
                  <a:lnTo>
                    <a:pt x="0" y="3373"/>
                  </a:lnTo>
                  <a:lnTo>
                    <a:pt x="0" y="0"/>
                  </a:lnTo>
                  <a:lnTo>
                    <a:pt x="2164" y="0"/>
                  </a:lnTo>
                  <a:lnTo>
                    <a:pt x="2164" y="3373"/>
                  </a:lnTo>
                </a:path>
              </a:pathLst>
            </a:custGeom>
            <a:solidFill>
              <a:schemeClr val="accent3">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564" name="Freeform 242">
              <a:extLst>
                <a:ext uri="{FF2B5EF4-FFF2-40B4-BE49-F238E27FC236}">
                  <a16:creationId xmlns:a16="http://schemas.microsoft.com/office/drawing/2014/main" id="{E903D93B-CD10-BE44-9067-DF19B9834AC0}"/>
                </a:ext>
              </a:extLst>
            </p:cNvPr>
            <p:cNvSpPr>
              <a:spLocks noChangeArrowheads="1"/>
            </p:cNvSpPr>
            <p:nvPr/>
          </p:nvSpPr>
          <p:spPr bwMode="auto">
            <a:xfrm>
              <a:off x="18056539" y="8481625"/>
              <a:ext cx="975822" cy="515235"/>
            </a:xfrm>
            <a:custGeom>
              <a:avLst/>
              <a:gdLst>
                <a:gd name="T0" fmla="*/ 575364474 w 1654"/>
                <a:gd name="T1" fmla="*/ 304434083 h 871"/>
                <a:gd name="T2" fmla="*/ 0 w 1654"/>
                <a:gd name="T3" fmla="*/ 304434083 h 871"/>
                <a:gd name="T4" fmla="*/ 0 w 1654"/>
                <a:gd name="T5" fmla="*/ 0 h 871"/>
                <a:gd name="T6" fmla="*/ 575364474 w 1654"/>
                <a:gd name="T7" fmla="*/ 0 h 871"/>
                <a:gd name="T8" fmla="*/ 575364474 w 1654"/>
                <a:gd name="T9" fmla="*/ 304434083 h 8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54" h="871">
                  <a:moveTo>
                    <a:pt x="1653" y="870"/>
                  </a:moveTo>
                  <a:lnTo>
                    <a:pt x="0" y="870"/>
                  </a:lnTo>
                  <a:lnTo>
                    <a:pt x="0" y="0"/>
                  </a:lnTo>
                  <a:lnTo>
                    <a:pt x="1653" y="0"/>
                  </a:lnTo>
                  <a:lnTo>
                    <a:pt x="1653" y="870"/>
                  </a:lnTo>
                </a:path>
              </a:pathLst>
            </a:custGeom>
            <a:solidFill>
              <a:schemeClr val="accent3">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565" name="Freeform 243">
              <a:extLst>
                <a:ext uri="{FF2B5EF4-FFF2-40B4-BE49-F238E27FC236}">
                  <a16:creationId xmlns:a16="http://schemas.microsoft.com/office/drawing/2014/main" id="{AAA38894-07E6-E846-9A23-37BFE0BB024B}"/>
                </a:ext>
              </a:extLst>
            </p:cNvPr>
            <p:cNvSpPr>
              <a:spLocks noChangeArrowheads="1"/>
            </p:cNvSpPr>
            <p:nvPr/>
          </p:nvSpPr>
          <p:spPr bwMode="auto">
            <a:xfrm>
              <a:off x="18173637" y="8263041"/>
              <a:ext cx="744228" cy="387726"/>
            </a:xfrm>
            <a:custGeom>
              <a:avLst/>
              <a:gdLst>
                <a:gd name="T0" fmla="*/ 438192372 w 1263"/>
                <a:gd name="T1" fmla="*/ 228120183 h 658"/>
                <a:gd name="T2" fmla="*/ 0 w 1263"/>
                <a:gd name="T3" fmla="*/ 228120183 h 658"/>
                <a:gd name="T4" fmla="*/ 0 w 1263"/>
                <a:gd name="T5" fmla="*/ 0 h 658"/>
                <a:gd name="T6" fmla="*/ 438192372 w 1263"/>
                <a:gd name="T7" fmla="*/ 0 h 658"/>
                <a:gd name="T8" fmla="*/ 438192372 w 1263"/>
                <a:gd name="T9" fmla="*/ 228120183 h 6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3" h="658">
                  <a:moveTo>
                    <a:pt x="1262" y="657"/>
                  </a:moveTo>
                  <a:lnTo>
                    <a:pt x="0" y="657"/>
                  </a:lnTo>
                  <a:lnTo>
                    <a:pt x="0" y="0"/>
                  </a:lnTo>
                  <a:lnTo>
                    <a:pt x="1262" y="0"/>
                  </a:lnTo>
                  <a:lnTo>
                    <a:pt x="1262" y="657"/>
                  </a:lnTo>
                </a:path>
              </a:pathLst>
            </a:custGeom>
            <a:solidFill>
              <a:schemeClr val="accent3">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566" name="Freeform 244">
              <a:extLst>
                <a:ext uri="{FF2B5EF4-FFF2-40B4-BE49-F238E27FC236}">
                  <a16:creationId xmlns:a16="http://schemas.microsoft.com/office/drawing/2014/main" id="{8C53F212-E545-C340-AF81-932ABDADDAE4}"/>
                </a:ext>
              </a:extLst>
            </p:cNvPr>
            <p:cNvSpPr>
              <a:spLocks noChangeArrowheads="1"/>
            </p:cNvSpPr>
            <p:nvPr/>
          </p:nvSpPr>
          <p:spPr bwMode="auto">
            <a:xfrm>
              <a:off x="18158024" y="8884965"/>
              <a:ext cx="124905" cy="299253"/>
            </a:xfrm>
            <a:custGeom>
              <a:avLst/>
              <a:gdLst>
                <a:gd name="T0" fmla="*/ 72901712 w 213"/>
                <a:gd name="T1" fmla="*/ 176631422 h 506"/>
                <a:gd name="T2" fmla="*/ 0 w 213"/>
                <a:gd name="T3" fmla="*/ 176631422 h 506"/>
                <a:gd name="T4" fmla="*/ 0 w 213"/>
                <a:gd name="T5" fmla="*/ 0 h 506"/>
                <a:gd name="T6" fmla="*/ 72901712 w 213"/>
                <a:gd name="T7" fmla="*/ 0 h 506"/>
                <a:gd name="T8" fmla="*/ 72901712 w 213"/>
                <a:gd name="T9" fmla="*/ 176631422 h 5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3" h="506">
                  <a:moveTo>
                    <a:pt x="212" y="505"/>
                  </a:moveTo>
                  <a:lnTo>
                    <a:pt x="0" y="505"/>
                  </a:lnTo>
                  <a:lnTo>
                    <a:pt x="0" y="0"/>
                  </a:lnTo>
                  <a:lnTo>
                    <a:pt x="212" y="0"/>
                  </a:lnTo>
                  <a:lnTo>
                    <a:pt x="212" y="505"/>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567" name="Freeform 245">
              <a:extLst>
                <a:ext uri="{FF2B5EF4-FFF2-40B4-BE49-F238E27FC236}">
                  <a16:creationId xmlns:a16="http://schemas.microsoft.com/office/drawing/2014/main" id="{80269EDC-1296-054D-B99D-E892000995E5}"/>
                </a:ext>
              </a:extLst>
            </p:cNvPr>
            <p:cNvSpPr>
              <a:spLocks noChangeArrowheads="1"/>
            </p:cNvSpPr>
            <p:nvPr/>
          </p:nvSpPr>
          <p:spPr bwMode="auto">
            <a:xfrm>
              <a:off x="18397426" y="8884965"/>
              <a:ext cx="124905" cy="299253"/>
            </a:xfrm>
            <a:custGeom>
              <a:avLst/>
              <a:gdLst>
                <a:gd name="T0" fmla="*/ 72901712 w 213"/>
                <a:gd name="T1" fmla="*/ 176631422 h 506"/>
                <a:gd name="T2" fmla="*/ 0 w 213"/>
                <a:gd name="T3" fmla="*/ 176631422 h 506"/>
                <a:gd name="T4" fmla="*/ 0 w 213"/>
                <a:gd name="T5" fmla="*/ 0 h 506"/>
                <a:gd name="T6" fmla="*/ 72901712 w 213"/>
                <a:gd name="T7" fmla="*/ 0 h 506"/>
                <a:gd name="T8" fmla="*/ 72901712 w 213"/>
                <a:gd name="T9" fmla="*/ 176631422 h 5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3" h="506">
                  <a:moveTo>
                    <a:pt x="212" y="505"/>
                  </a:moveTo>
                  <a:lnTo>
                    <a:pt x="0" y="505"/>
                  </a:lnTo>
                  <a:lnTo>
                    <a:pt x="0" y="0"/>
                  </a:lnTo>
                  <a:lnTo>
                    <a:pt x="212" y="0"/>
                  </a:lnTo>
                  <a:lnTo>
                    <a:pt x="212" y="505"/>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568" name="Freeform 246">
              <a:extLst>
                <a:ext uri="{FF2B5EF4-FFF2-40B4-BE49-F238E27FC236}">
                  <a16:creationId xmlns:a16="http://schemas.microsoft.com/office/drawing/2014/main" id="{E38033DF-7DEE-5B4A-A69B-888ADAC63C0F}"/>
                </a:ext>
              </a:extLst>
            </p:cNvPr>
            <p:cNvSpPr>
              <a:spLocks noChangeArrowheads="1"/>
            </p:cNvSpPr>
            <p:nvPr/>
          </p:nvSpPr>
          <p:spPr bwMode="auto">
            <a:xfrm>
              <a:off x="18631623" y="8884965"/>
              <a:ext cx="124905" cy="299253"/>
            </a:xfrm>
            <a:custGeom>
              <a:avLst/>
              <a:gdLst>
                <a:gd name="T0" fmla="*/ 72901712 w 213"/>
                <a:gd name="T1" fmla="*/ 176631422 h 506"/>
                <a:gd name="T2" fmla="*/ 0 w 213"/>
                <a:gd name="T3" fmla="*/ 176631422 h 506"/>
                <a:gd name="T4" fmla="*/ 0 w 213"/>
                <a:gd name="T5" fmla="*/ 0 h 506"/>
                <a:gd name="T6" fmla="*/ 72901712 w 213"/>
                <a:gd name="T7" fmla="*/ 0 h 506"/>
                <a:gd name="T8" fmla="*/ 72901712 w 213"/>
                <a:gd name="T9" fmla="*/ 176631422 h 5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3" h="506">
                  <a:moveTo>
                    <a:pt x="212" y="505"/>
                  </a:moveTo>
                  <a:lnTo>
                    <a:pt x="0" y="505"/>
                  </a:lnTo>
                  <a:lnTo>
                    <a:pt x="0" y="0"/>
                  </a:lnTo>
                  <a:lnTo>
                    <a:pt x="212" y="0"/>
                  </a:lnTo>
                  <a:lnTo>
                    <a:pt x="212" y="505"/>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569" name="Freeform 247">
              <a:extLst>
                <a:ext uri="{FF2B5EF4-FFF2-40B4-BE49-F238E27FC236}">
                  <a16:creationId xmlns:a16="http://schemas.microsoft.com/office/drawing/2014/main" id="{E38949CF-70EF-2045-B306-D0E7F3E52B23}"/>
                </a:ext>
              </a:extLst>
            </p:cNvPr>
            <p:cNvSpPr>
              <a:spLocks noChangeArrowheads="1"/>
            </p:cNvSpPr>
            <p:nvPr/>
          </p:nvSpPr>
          <p:spPr bwMode="auto">
            <a:xfrm>
              <a:off x="18871025" y="8884965"/>
              <a:ext cx="127508" cy="299253"/>
            </a:xfrm>
            <a:custGeom>
              <a:avLst/>
              <a:gdLst>
                <a:gd name="T0" fmla="*/ 75618202 w 214"/>
                <a:gd name="T1" fmla="*/ 176631422 h 506"/>
                <a:gd name="T2" fmla="*/ 0 w 214"/>
                <a:gd name="T3" fmla="*/ 176631422 h 506"/>
                <a:gd name="T4" fmla="*/ 0 w 214"/>
                <a:gd name="T5" fmla="*/ 0 h 506"/>
                <a:gd name="T6" fmla="*/ 75618202 w 214"/>
                <a:gd name="T7" fmla="*/ 0 h 506"/>
                <a:gd name="T8" fmla="*/ 75618202 w 214"/>
                <a:gd name="T9" fmla="*/ 176631422 h 5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 h="506">
                  <a:moveTo>
                    <a:pt x="213" y="505"/>
                  </a:moveTo>
                  <a:lnTo>
                    <a:pt x="0" y="505"/>
                  </a:lnTo>
                  <a:lnTo>
                    <a:pt x="0" y="0"/>
                  </a:lnTo>
                  <a:lnTo>
                    <a:pt x="213" y="0"/>
                  </a:lnTo>
                  <a:lnTo>
                    <a:pt x="213" y="505"/>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570" name="Freeform 248">
              <a:extLst>
                <a:ext uri="{FF2B5EF4-FFF2-40B4-BE49-F238E27FC236}">
                  <a16:creationId xmlns:a16="http://schemas.microsoft.com/office/drawing/2014/main" id="{FE97095D-5328-7346-AEEC-6E717B29DF0A}"/>
                </a:ext>
              </a:extLst>
            </p:cNvPr>
            <p:cNvSpPr>
              <a:spLocks noChangeArrowheads="1"/>
            </p:cNvSpPr>
            <p:nvPr/>
          </p:nvSpPr>
          <p:spPr bwMode="auto">
            <a:xfrm>
              <a:off x="18158024" y="9296112"/>
              <a:ext cx="124905" cy="299253"/>
            </a:xfrm>
            <a:custGeom>
              <a:avLst/>
              <a:gdLst>
                <a:gd name="T0" fmla="*/ 72901712 w 213"/>
                <a:gd name="T1" fmla="*/ 176980002 h 505"/>
                <a:gd name="T2" fmla="*/ 0 w 213"/>
                <a:gd name="T3" fmla="*/ 176980002 h 505"/>
                <a:gd name="T4" fmla="*/ 0 w 213"/>
                <a:gd name="T5" fmla="*/ 0 h 505"/>
                <a:gd name="T6" fmla="*/ 72901712 w 213"/>
                <a:gd name="T7" fmla="*/ 0 h 505"/>
                <a:gd name="T8" fmla="*/ 72901712 w 213"/>
                <a:gd name="T9" fmla="*/ 176980002 h 5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3" h="505">
                  <a:moveTo>
                    <a:pt x="212" y="504"/>
                  </a:moveTo>
                  <a:lnTo>
                    <a:pt x="0" y="504"/>
                  </a:lnTo>
                  <a:lnTo>
                    <a:pt x="0" y="0"/>
                  </a:lnTo>
                  <a:lnTo>
                    <a:pt x="212" y="0"/>
                  </a:lnTo>
                  <a:lnTo>
                    <a:pt x="212" y="504"/>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571" name="Freeform 249">
              <a:extLst>
                <a:ext uri="{FF2B5EF4-FFF2-40B4-BE49-F238E27FC236}">
                  <a16:creationId xmlns:a16="http://schemas.microsoft.com/office/drawing/2014/main" id="{9330D4B5-07D2-3A4D-9A35-4A3E354B13BA}"/>
                </a:ext>
              </a:extLst>
            </p:cNvPr>
            <p:cNvSpPr>
              <a:spLocks noChangeArrowheads="1"/>
            </p:cNvSpPr>
            <p:nvPr/>
          </p:nvSpPr>
          <p:spPr bwMode="auto">
            <a:xfrm>
              <a:off x="18397426" y="9296112"/>
              <a:ext cx="124905" cy="299253"/>
            </a:xfrm>
            <a:custGeom>
              <a:avLst/>
              <a:gdLst>
                <a:gd name="T0" fmla="*/ 72901712 w 213"/>
                <a:gd name="T1" fmla="*/ 176980002 h 505"/>
                <a:gd name="T2" fmla="*/ 0 w 213"/>
                <a:gd name="T3" fmla="*/ 176980002 h 505"/>
                <a:gd name="T4" fmla="*/ 0 w 213"/>
                <a:gd name="T5" fmla="*/ 0 h 505"/>
                <a:gd name="T6" fmla="*/ 72901712 w 213"/>
                <a:gd name="T7" fmla="*/ 0 h 505"/>
                <a:gd name="T8" fmla="*/ 72901712 w 213"/>
                <a:gd name="T9" fmla="*/ 176980002 h 5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3" h="505">
                  <a:moveTo>
                    <a:pt x="212" y="504"/>
                  </a:moveTo>
                  <a:lnTo>
                    <a:pt x="0" y="504"/>
                  </a:lnTo>
                  <a:lnTo>
                    <a:pt x="0" y="0"/>
                  </a:lnTo>
                  <a:lnTo>
                    <a:pt x="212" y="0"/>
                  </a:lnTo>
                  <a:lnTo>
                    <a:pt x="212" y="504"/>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572" name="Freeform 250">
              <a:extLst>
                <a:ext uri="{FF2B5EF4-FFF2-40B4-BE49-F238E27FC236}">
                  <a16:creationId xmlns:a16="http://schemas.microsoft.com/office/drawing/2014/main" id="{53B90B66-7F04-1D4C-B7BB-6C66EB113E00}"/>
                </a:ext>
              </a:extLst>
            </p:cNvPr>
            <p:cNvSpPr>
              <a:spLocks noChangeArrowheads="1"/>
            </p:cNvSpPr>
            <p:nvPr/>
          </p:nvSpPr>
          <p:spPr bwMode="auto">
            <a:xfrm>
              <a:off x="18631623" y="9296112"/>
              <a:ext cx="124905" cy="299253"/>
            </a:xfrm>
            <a:custGeom>
              <a:avLst/>
              <a:gdLst>
                <a:gd name="T0" fmla="*/ 72901712 w 213"/>
                <a:gd name="T1" fmla="*/ 176980002 h 505"/>
                <a:gd name="T2" fmla="*/ 0 w 213"/>
                <a:gd name="T3" fmla="*/ 176980002 h 505"/>
                <a:gd name="T4" fmla="*/ 0 w 213"/>
                <a:gd name="T5" fmla="*/ 0 h 505"/>
                <a:gd name="T6" fmla="*/ 72901712 w 213"/>
                <a:gd name="T7" fmla="*/ 0 h 505"/>
                <a:gd name="T8" fmla="*/ 72901712 w 213"/>
                <a:gd name="T9" fmla="*/ 176980002 h 5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3" h="505">
                  <a:moveTo>
                    <a:pt x="212" y="504"/>
                  </a:moveTo>
                  <a:lnTo>
                    <a:pt x="0" y="504"/>
                  </a:lnTo>
                  <a:lnTo>
                    <a:pt x="0" y="0"/>
                  </a:lnTo>
                  <a:lnTo>
                    <a:pt x="212" y="0"/>
                  </a:lnTo>
                  <a:lnTo>
                    <a:pt x="212" y="504"/>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573" name="Freeform 251">
              <a:extLst>
                <a:ext uri="{FF2B5EF4-FFF2-40B4-BE49-F238E27FC236}">
                  <a16:creationId xmlns:a16="http://schemas.microsoft.com/office/drawing/2014/main" id="{657CA7BF-65C2-884F-A633-963C67891F97}"/>
                </a:ext>
              </a:extLst>
            </p:cNvPr>
            <p:cNvSpPr>
              <a:spLocks noChangeArrowheads="1"/>
            </p:cNvSpPr>
            <p:nvPr/>
          </p:nvSpPr>
          <p:spPr bwMode="auto">
            <a:xfrm>
              <a:off x="18871025" y="9296112"/>
              <a:ext cx="127508" cy="299253"/>
            </a:xfrm>
            <a:custGeom>
              <a:avLst/>
              <a:gdLst>
                <a:gd name="T0" fmla="*/ 75618202 w 214"/>
                <a:gd name="T1" fmla="*/ 176980002 h 505"/>
                <a:gd name="T2" fmla="*/ 0 w 214"/>
                <a:gd name="T3" fmla="*/ 176980002 h 505"/>
                <a:gd name="T4" fmla="*/ 0 w 214"/>
                <a:gd name="T5" fmla="*/ 0 h 505"/>
                <a:gd name="T6" fmla="*/ 75618202 w 214"/>
                <a:gd name="T7" fmla="*/ 0 h 505"/>
                <a:gd name="T8" fmla="*/ 75618202 w 214"/>
                <a:gd name="T9" fmla="*/ 176980002 h 5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 h="505">
                  <a:moveTo>
                    <a:pt x="213" y="504"/>
                  </a:moveTo>
                  <a:lnTo>
                    <a:pt x="0" y="504"/>
                  </a:lnTo>
                  <a:lnTo>
                    <a:pt x="0" y="0"/>
                  </a:lnTo>
                  <a:lnTo>
                    <a:pt x="213" y="0"/>
                  </a:lnTo>
                  <a:lnTo>
                    <a:pt x="213" y="504"/>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574" name="Freeform 252">
              <a:extLst>
                <a:ext uri="{FF2B5EF4-FFF2-40B4-BE49-F238E27FC236}">
                  <a16:creationId xmlns:a16="http://schemas.microsoft.com/office/drawing/2014/main" id="{9F54E350-1BD4-E948-90D8-455385980C7C}"/>
                </a:ext>
              </a:extLst>
            </p:cNvPr>
            <p:cNvSpPr>
              <a:spLocks noChangeArrowheads="1"/>
            </p:cNvSpPr>
            <p:nvPr/>
          </p:nvSpPr>
          <p:spPr bwMode="auto">
            <a:xfrm>
              <a:off x="18158024" y="9704657"/>
              <a:ext cx="124905" cy="299252"/>
            </a:xfrm>
            <a:custGeom>
              <a:avLst/>
              <a:gdLst>
                <a:gd name="T0" fmla="*/ 72901712 w 213"/>
                <a:gd name="T1" fmla="*/ 176630240 h 506"/>
                <a:gd name="T2" fmla="*/ 0 w 213"/>
                <a:gd name="T3" fmla="*/ 176630240 h 506"/>
                <a:gd name="T4" fmla="*/ 0 w 213"/>
                <a:gd name="T5" fmla="*/ 0 h 506"/>
                <a:gd name="T6" fmla="*/ 72901712 w 213"/>
                <a:gd name="T7" fmla="*/ 0 h 506"/>
                <a:gd name="T8" fmla="*/ 72901712 w 213"/>
                <a:gd name="T9" fmla="*/ 176630240 h 5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3" h="506">
                  <a:moveTo>
                    <a:pt x="212" y="505"/>
                  </a:moveTo>
                  <a:lnTo>
                    <a:pt x="0" y="505"/>
                  </a:lnTo>
                  <a:lnTo>
                    <a:pt x="0" y="0"/>
                  </a:lnTo>
                  <a:lnTo>
                    <a:pt x="212" y="0"/>
                  </a:lnTo>
                  <a:lnTo>
                    <a:pt x="212" y="505"/>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575" name="Freeform 253">
              <a:extLst>
                <a:ext uri="{FF2B5EF4-FFF2-40B4-BE49-F238E27FC236}">
                  <a16:creationId xmlns:a16="http://schemas.microsoft.com/office/drawing/2014/main" id="{35B5818A-77C2-B84D-B328-EBC4657124DA}"/>
                </a:ext>
              </a:extLst>
            </p:cNvPr>
            <p:cNvSpPr>
              <a:spLocks noChangeArrowheads="1"/>
            </p:cNvSpPr>
            <p:nvPr/>
          </p:nvSpPr>
          <p:spPr bwMode="auto">
            <a:xfrm>
              <a:off x="18397426" y="9704657"/>
              <a:ext cx="124905" cy="299252"/>
            </a:xfrm>
            <a:custGeom>
              <a:avLst/>
              <a:gdLst>
                <a:gd name="T0" fmla="*/ 72901712 w 213"/>
                <a:gd name="T1" fmla="*/ 176630240 h 506"/>
                <a:gd name="T2" fmla="*/ 0 w 213"/>
                <a:gd name="T3" fmla="*/ 176630240 h 506"/>
                <a:gd name="T4" fmla="*/ 0 w 213"/>
                <a:gd name="T5" fmla="*/ 0 h 506"/>
                <a:gd name="T6" fmla="*/ 72901712 w 213"/>
                <a:gd name="T7" fmla="*/ 0 h 506"/>
                <a:gd name="T8" fmla="*/ 72901712 w 213"/>
                <a:gd name="T9" fmla="*/ 176630240 h 5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3" h="506">
                  <a:moveTo>
                    <a:pt x="212" y="505"/>
                  </a:moveTo>
                  <a:lnTo>
                    <a:pt x="0" y="505"/>
                  </a:lnTo>
                  <a:lnTo>
                    <a:pt x="0" y="0"/>
                  </a:lnTo>
                  <a:lnTo>
                    <a:pt x="212" y="0"/>
                  </a:lnTo>
                  <a:lnTo>
                    <a:pt x="212" y="505"/>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576" name="Freeform 254">
              <a:extLst>
                <a:ext uri="{FF2B5EF4-FFF2-40B4-BE49-F238E27FC236}">
                  <a16:creationId xmlns:a16="http://schemas.microsoft.com/office/drawing/2014/main" id="{D4B46273-B9E4-3D40-86AD-26EC4BF7CBA4}"/>
                </a:ext>
              </a:extLst>
            </p:cNvPr>
            <p:cNvSpPr>
              <a:spLocks noChangeArrowheads="1"/>
            </p:cNvSpPr>
            <p:nvPr/>
          </p:nvSpPr>
          <p:spPr bwMode="auto">
            <a:xfrm>
              <a:off x="18631623" y="9704657"/>
              <a:ext cx="124905" cy="299252"/>
            </a:xfrm>
            <a:custGeom>
              <a:avLst/>
              <a:gdLst>
                <a:gd name="T0" fmla="*/ 72901712 w 213"/>
                <a:gd name="T1" fmla="*/ 176630240 h 506"/>
                <a:gd name="T2" fmla="*/ 0 w 213"/>
                <a:gd name="T3" fmla="*/ 176630240 h 506"/>
                <a:gd name="T4" fmla="*/ 0 w 213"/>
                <a:gd name="T5" fmla="*/ 0 h 506"/>
                <a:gd name="T6" fmla="*/ 72901712 w 213"/>
                <a:gd name="T7" fmla="*/ 0 h 506"/>
                <a:gd name="T8" fmla="*/ 72901712 w 213"/>
                <a:gd name="T9" fmla="*/ 176630240 h 5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3" h="506">
                  <a:moveTo>
                    <a:pt x="212" y="505"/>
                  </a:moveTo>
                  <a:lnTo>
                    <a:pt x="0" y="505"/>
                  </a:lnTo>
                  <a:lnTo>
                    <a:pt x="0" y="0"/>
                  </a:lnTo>
                  <a:lnTo>
                    <a:pt x="212" y="0"/>
                  </a:lnTo>
                  <a:lnTo>
                    <a:pt x="212" y="505"/>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5577" name="Freeform 255">
              <a:extLst>
                <a:ext uri="{FF2B5EF4-FFF2-40B4-BE49-F238E27FC236}">
                  <a16:creationId xmlns:a16="http://schemas.microsoft.com/office/drawing/2014/main" id="{C241DCEE-A4CE-6F4D-BF3C-54E6318B6135}"/>
                </a:ext>
              </a:extLst>
            </p:cNvPr>
            <p:cNvSpPr>
              <a:spLocks noChangeArrowheads="1"/>
            </p:cNvSpPr>
            <p:nvPr/>
          </p:nvSpPr>
          <p:spPr bwMode="auto">
            <a:xfrm>
              <a:off x="18871025" y="9704657"/>
              <a:ext cx="127508" cy="299252"/>
            </a:xfrm>
            <a:custGeom>
              <a:avLst/>
              <a:gdLst>
                <a:gd name="T0" fmla="*/ 75618202 w 214"/>
                <a:gd name="T1" fmla="*/ 176630240 h 506"/>
                <a:gd name="T2" fmla="*/ 0 w 214"/>
                <a:gd name="T3" fmla="*/ 176630240 h 506"/>
                <a:gd name="T4" fmla="*/ 0 w 214"/>
                <a:gd name="T5" fmla="*/ 0 h 506"/>
                <a:gd name="T6" fmla="*/ 75618202 w 214"/>
                <a:gd name="T7" fmla="*/ 0 h 506"/>
                <a:gd name="T8" fmla="*/ 75618202 w 214"/>
                <a:gd name="T9" fmla="*/ 176630240 h 5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 h="506">
                  <a:moveTo>
                    <a:pt x="213" y="505"/>
                  </a:moveTo>
                  <a:lnTo>
                    <a:pt x="0" y="505"/>
                  </a:lnTo>
                  <a:lnTo>
                    <a:pt x="0" y="0"/>
                  </a:lnTo>
                  <a:lnTo>
                    <a:pt x="213" y="0"/>
                  </a:lnTo>
                  <a:lnTo>
                    <a:pt x="213" y="505"/>
                  </a:lnTo>
                </a:path>
              </a:pathLst>
            </a:custGeom>
            <a:solidFill>
              <a:srgbClr val="DDDDD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347" name="Freeform 256">
              <a:extLst>
                <a:ext uri="{FF2B5EF4-FFF2-40B4-BE49-F238E27FC236}">
                  <a16:creationId xmlns:a16="http://schemas.microsoft.com/office/drawing/2014/main" id="{35FBD961-3FC5-C045-9741-E4C34A0CCB2C}"/>
                </a:ext>
              </a:extLst>
            </p:cNvPr>
            <p:cNvSpPr>
              <a:spLocks noChangeArrowheads="1"/>
            </p:cNvSpPr>
            <p:nvPr/>
          </p:nvSpPr>
          <p:spPr bwMode="auto">
            <a:xfrm>
              <a:off x="20492899" y="8065416"/>
              <a:ext cx="1274802" cy="2419655"/>
            </a:xfrm>
            <a:custGeom>
              <a:avLst/>
              <a:gdLst>
                <a:gd name="T0" fmla="*/ 2158 w 2159"/>
                <a:gd name="T1" fmla="*/ 4098 h 4099"/>
                <a:gd name="T2" fmla="*/ 0 w 2159"/>
                <a:gd name="T3" fmla="*/ 4098 h 4099"/>
                <a:gd name="T4" fmla="*/ 0 w 2159"/>
                <a:gd name="T5" fmla="*/ 1461 h 4099"/>
                <a:gd name="T6" fmla="*/ 1083 w 2159"/>
                <a:gd name="T7" fmla="*/ 0 h 4099"/>
                <a:gd name="T8" fmla="*/ 2158 w 2159"/>
                <a:gd name="T9" fmla="*/ 1461 h 4099"/>
                <a:gd name="T10" fmla="*/ 2158 w 2159"/>
                <a:gd name="T11" fmla="*/ 4098 h 4099"/>
              </a:gdLst>
              <a:ahLst/>
              <a:cxnLst>
                <a:cxn ang="0">
                  <a:pos x="T0" y="T1"/>
                </a:cxn>
                <a:cxn ang="0">
                  <a:pos x="T2" y="T3"/>
                </a:cxn>
                <a:cxn ang="0">
                  <a:pos x="T4" y="T5"/>
                </a:cxn>
                <a:cxn ang="0">
                  <a:pos x="T6" y="T7"/>
                </a:cxn>
                <a:cxn ang="0">
                  <a:pos x="T8" y="T9"/>
                </a:cxn>
                <a:cxn ang="0">
                  <a:pos x="T10" y="T11"/>
                </a:cxn>
              </a:cxnLst>
              <a:rect l="0" t="0" r="r" b="b"/>
              <a:pathLst>
                <a:path w="2159" h="4099">
                  <a:moveTo>
                    <a:pt x="2158" y="4098"/>
                  </a:moveTo>
                  <a:lnTo>
                    <a:pt x="0" y="4098"/>
                  </a:lnTo>
                  <a:lnTo>
                    <a:pt x="0" y="1461"/>
                  </a:lnTo>
                  <a:lnTo>
                    <a:pt x="1083" y="0"/>
                  </a:lnTo>
                  <a:lnTo>
                    <a:pt x="2158" y="1461"/>
                  </a:lnTo>
                  <a:lnTo>
                    <a:pt x="2158" y="4098"/>
                  </a:lnTo>
                </a:path>
              </a:pathLst>
            </a:custGeom>
            <a:solidFill>
              <a:schemeClr val="accent4">
                <a:lumMod val="75000"/>
              </a:schemeClr>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48" name="Freeform 257">
              <a:extLst>
                <a:ext uri="{FF2B5EF4-FFF2-40B4-BE49-F238E27FC236}">
                  <a16:creationId xmlns:a16="http://schemas.microsoft.com/office/drawing/2014/main" id="{041AD433-C3F6-6B4B-A2F4-C2BF14C8B43F}"/>
                </a:ext>
              </a:extLst>
            </p:cNvPr>
            <p:cNvSpPr>
              <a:spLocks noChangeArrowheads="1"/>
            </p:cNvSpPr>
            <p:nvPr/>
          </p:nvSpPr>
          <p:spPr bwMode="auto">
            <a:xfrm>
              <a:off x="20751669" y="8889433"/>
              <a:ext cx="307985" cy="311189"/>
            </a:xfrm>
            <a:custGeom>
              <a:avLst/>
              <a:gdLst>
                <a:gd name="T0" fmla="*/ 519 w 520"/>
                <a:gd name="T1" fmla="*/ 259 h 525"/>
                <a:gd name="T2" fmla="*/ 519 w 520"/>
                <a:gd name="T3" fmla="*/ 259 h 525"/>
                <a:gd name="T4" fmla="*/ 260 w 520"/>
                <a:gd name="T5" fmla="*/ 0 h 525"/>
                <a:gd name="T6" fmla="*/ 0 w 520"/>
                <a:gd name="T7" fmla="*/ 259 h 525"/>
                <a:gd name="T8" fmla="*/ 260 w 520"/>
                <a:gd name="T9" fmla="*/ 524 h 525"/>
                <a:gd name="T10" fmla="*/ 519 w 520"/>
                <a:gd name="T11" fmla="*/ 259 h 525"/>
              </a:gdLst>
              <a:ahLst/>
              <a:cxnLst>
                <a:cxn ang="0">
                  <a:pos x="T0" y="T1"/>
                </a:cxn>
                <a:cxn ang="0">
                  <a:pos x="T2" y="T3"/>
                </a:cxn>
                <a:cxn ang="0">
                  <a:pos x="T4" y="T5"/>
                </a:cxn>
                <a:cxn ang="0">
                  <a:pos x="T6" y="T7"/>
                </a:cxn>
                <a:cxn ang="0">
                  <a:pos x="T8" y="T9"/>
                </a:cxn>
                <a:cxn ang="0">
                  <a:pos x="T10" y="T11"/>
                </a:cxn>
              </a:cxnLst>
              <a:rect l="0" t="0" r="r" b="b"/>
              <a:pathLst>
                <a:path w="520" h="525">
                  <a:moveTo>
                    <a:pt x="519" y="259"/>
                  </a:moveTo>
                  <a:lnTo>
                    <a:pt x="519" y="259"/>
                  </a:lnTo>
                  <a:cubicBezTo>
                    <a:pt x="519" y="119"/>
                    <a:pt x="406" y="0"/>
                    <a:pt x="260" y="0"/>
                  </a:cubicBezTo>
                  <a:cubicBezTo>
                    <a:pt x="114" y="0"/>
                    <a:pt x="0" y="119"/>
                    <a:pt x="0" y="259"/>
                  </a:cubicBezTo>
                  <a:cubicBezTo>
                    <a:pt x="0" y="405"/>
                    <a:pt x="114" y="524"/>
                    <a:pt x="260" y="524"/>
                  </a:cubicBezTo>
                  <a:cubicBezTo>
                    <a:pt x="406" y="524"/>
                    <a:pt x="519" y="405"/>
                    <a:pt x="519" y="259"/>
                  </a:cubicBez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49" name="Freeform 258">
              <a:extLst>
                <a:ext uri="{FF2B5EF4-FFF2-40B4-BE49-F238E27FC236}">
                  <a16:creationId xmlns:a16="http://schemas.microsoft.com/office/drawing/2014/main" id="{F0976FEB-49C8-1240-9E44-F4BCFCF5DFD3}"/>
                </a:ext>
              </a:extLst>
            </p:cNvPr>
            <p:cNvSpPr>
              <a:spLocks noChangeArrowheads="1"/>
            </p:cNvSpPr>
            <p:nvPr/>
          </p:nvSpPr>
          <p:spPr bwMode="auto">
            <a:xfrm>
              <a:off x="21202533" y="8889433"/>
              <a:ext cx="306398" cy="311189"/>
            </a:xfrm>
            <a:custGeom>
              <a:avLst/>
              <a:gdLst>
                <a:gd name="T0" fmla="*/ 518 w 519"/>
                <a:gd name="T1" fmla="*/ 259 h 525"/>
                <a:gd name="T2" fmla="*/ 518 w 519"/>
                <a:gd name="T3" fmla="*/ 259 h 525"/>
                <a:gd name="T4" fmla="*/ 259 w 519"/>
                <a:gd name="T5" fmla="*/ 0 h 525"/>
                <a:gd name="T6" fmla="*/ 0 w 519"/>
                <a:gd name="T7" fmla="*/ 259 h 525"/>
                <a:gd name="T8" fmla="*/ 259 w 519"/>
                <a:gd name="T9" fmla="*/ 524 h 525"/>
                <a:gd name="T10" fmla="*/ 518 w 519"/>
                <a:gd name="T11" fmla="*/ 259 h 525"/>
              </a:gdLst>
              <a:ahLst/>
              <a:cxnLst>
                <a:cxn ang="0">
                  <a:pos x="T0" y="T1"/>
                </a:cxn>
                <a:cxn ang="0">
                  <a:pos x="T2" y="T3"/>
                </a:cxn>
                <a:cxn ang="0">
                  <a:pos x="T4" y="T5"/>
                </a:cxn>
                <a:cxn ang="0">
                  <a:pos x="T6" y="T7"/>
                </a:cxn>
                <a:cxn ang="0">
                  <a:pos x="T8" y="T9"/>
                </a:cxn>
                <a:cxn ang="0">
                  <a:pos x="T10" y="T11"/>
                </a:cxn>
              </a:cxnLst>
              <a:rect l="0" t="0" r="r" b="b"/>
              <a:pathLst>
                <a:path w="519" h="525">
                  <a:moveTo>
                    <a:pt x="518" y="259"/>
                  </a:moveTo>
                  <a:lnTo>
                    <a:pt x="518" y="259"/>
                  </a:lnTo>
                  <a:cubicBezTo>
                    <a:pt x="518" y="119"/>
                    <a:pt x="405" y="0"/>
                    <a:pt x="259" y="0"/>
                  </a:cubicBezTo>
                  <a:cubicBezTo>
                    <a:pt x="113" y="0"/>
                    <a:pt x="0" y="119"/>
                    <a:pt x="0" y="259"/>
                  </a:cubicBezTo>
                  <a:cubicBezTo>
                    <a:pt x="0" y="405"/>
                    <a:pt x="113" y="524"/>
                    <a:pt x="259" y="524"/>
                  </a:cubicBezTo>
                  <a:cubicBezTo>
                    <a:pt x="405" y="524"/>
                    <a:pt x="518" y="405"/>
                    <a:pt x="518" y="259"/>
                  </a:cubicBez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50" name="Freeform 259">
              <a:extLst>
                <a:ext uri="{FF2B5EF4-FFF2-40B4-BE49-F238E27FC236}">
                  <a16:creationId xmlns:a16="http://schemas.microsoft.com/office/drawing/2014/main" id="{39845F43-4FAB-564C-A6A8-33A65BA207D9}"/>
                </a:ext>
              </a:extLst>
            </p:cNvPr>
            <p:cNvSpPr>
              <a:spLocks noChangeArrowheads="1"/>
            </p:cNvSpPr>
            <p:nvPr/>
          </p:nvSpPr>
          <p:spPr bwMode="auto">
            <a:xfrm>
              <a:off x="20751669" y="9327638"/>
              <a:ext cx="307985" cy="306426"/>
            </a:xfrm>
            <a:custGeom>
              <a:avLst/>
              <a:gdLst>
                <a:gd name="T0" fmla="*/ 519 w 520"/>
                <a:gd name="T1" fmla="*/ 259 h 519"/>
                <a:gd name="T2" fmla="*/ 519 w 520"/>
                <a:gd name="T3" fmla="*/ 259 h 519"/>
                <a:gd name="T4" fmla="*/ 260 w 520"/>
                <a:gd name="T5" fmla="*/ 0 h 519"/>
                <a:gd name="T6" fmla="*/ 0 w 520"/>
                <a:gd name="T7" fmla="*/ 259 h 519"/>
                <a:gd name="T8" fmla="*/ 260 w 520"/>
                <a:gd name="T9" fmla="*/ 518 h 519"/>
                <a:gd name="T10" fmla="*/ 519 w 520"/>
                <a:gd name="T11" fmla="*/ 259 h 519"/>
              </a:gdLst>
              <a:ahLst/>
              <a:cxnLst>
                <a:cxn ang="0">
                  <a:pos x="T0" y="T1"/>
                </a:cxn>
                <a:cxn ang="0">
                  <a:pos x="T2" y="T3"/>
                </a:cxn>
                <a:cxn ang="0">
                  <a:pos x="T4" y="T5"/>
                </a:cxn>
                <a:cxn ang="0">
                  <a:pos x="T6" y="T7"/>
                </a:cxn>
                <a:cxn ang="0">
                  <a:pos x="T8" y="T9"/>
                </a:cxn>
                <a:cxn ang="0">
                  <a:pos x="T10" y="T11"/>
                </a:cxn>
              </a:cxnLst>
              <a:rect l="0" t="0" r="r" b="b"/>
              <a:pathLst>
                <a:path w="520" h="519">
                  <a:moveTo>
                    <a:pt x="519" y="259"/>
                  </a:moveTo>
                  <a:lnTo>
                    <a:pt x="519" y="259"/>
                  </a:lnTo>
                  <a:cubicBezTo>
                    <a:pt x="519" y="113"/>
                    <a:pt x="406" y="0"/>
                    <a:pt x="260" y="0"/>
                  </a:cubicBezTo>
                  <a:cubicBezTo>
                    <a:pt x="114" y="0"/>
                    <a:pt x="0" y="113"/>
                    <a:pt x="0" y="259"/>
                  </a:cubicBezTo>
                  <a:cubicBezTo>
                    <a:pt x="0" y="405"/>
                    <a:pt x="114" y="518"/>
                    <a:pt x="260" y="518"/>
                  </a:cubicBezTo>
                  <a:cubicBezTo>
                    <a:pt x="406" y="518"/>
                    <a:pt x="519" y="405"/>
                    <a:pt x="519" y="259"/>
                  </a:cubicBez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51" name="Freeform 260">
              <a:extLst>
                <a:ext uri="{FF2B5EF4-FFF2-40B4-BE49-F238E27FC236}">
                  <a16:creationId xmlns:a16="http://schemas.microsoft.com/office/drawing/2014/main" id="{444C873A-524C-9341-A1DB-3AA8E4DA638E}"/>
                </a:ext>
              </a:extLst>
            </p:cNvPr>
            <p:cNvSpPr>
              <a:spLocks noChangeArrowheads="1"/>
            </p:cNvSpPr>
            <p:nvPr/>
          </p:nvSpPr>
          <p:spPr bwMode="auto">
            <a:xfrm>
              <a:off x="21202533" y="9327638"/>
              <a:ext cx="306398" cy="306426"/>
            </a:xfrm>
            <a:custGeom>
              <a:avLst/>
              <a:gdLst>
                <a:gd name="T0" fmla="*/ 518 w 519"/>
                <a:gd name="T1" fmla="*/ 259 h 519"/>
                <a:gd name="T2" fmla="*/ 518 w 519"/>
                <a:gd name="T3" fmla="*/ 259 h 519"/>
                <a:gd name="T4" fmla="*/ 259 w 519"/>
                <a:gd name="T5" fmla="*/ 0 h 519"/>
                <a:gd name="T6" fmla="*/ 0 w 519"/>
                <a:gd name="T7" fmla="*/ 259 h 519"/>
                <a:gd name="T8" fmla="*/ 259 w 519"/>
                <a:gd name="T9" fmla="*/ 518 h 519"/>
                <a:gd name="T10" fmla="*/ 518 w 519"/>
                <a:gd name="T11" fmla="*/ 259 h 519"/>
              </a:gdLst>
              <a:ahLst/>
              <a:cxnLst>
                <a:cxn ang="0">
                  <a:pos x="T0" y="T1"/>
                </a:cxn>
                <a:cxn ang="0">
                  <a:pos x="T2" y="T3"/>
                </a:cxn>
                <a:cxn ang="0">
                  <a:pos x="T4" y="T5"/>
                </a:cxn>
                <a:cxn ang="0">
                  <a:pos x="T6" y="T7"/>
                </a:cxn>
                <a:cxn ang="0">
                  <a:pos x="T8" y="T9"/>
                </a:cxn>
                <a:cxn ang="0">
                  <a:pos x="T10" y="T11"/>
                </a:cxn>
              </a:cxnLst>
              <a:rect l="0" t="0" r="r" b="b"/>
              <a:pathLst>
                <a:path w="519" h="519">
                  <a:moveTo>
                    <a:pt x="518" y="259"/>
                  </a:moveTo>
                  <a:lnTo>
                    <a:pt x="518" y="259"/>
                  </a:lnTo>
                  <a:cubicBezTo>
                    <a:pt x="518" y="113"/>
                    <a:pt x="405" y="0"/>
                    <a:pt x="259" y="0"/>
                  </a:cubicBezTo>
                  <a:cubicBezTo>
                    <a:pt x="113" y="0"/>
                    <a:pt x="0" y="113"/>
                    <a:pt x="0" y="259"/>
                  </a:cubicBezTo>
                  <a:cubicBezTo>
                    <a:pt x="0" y="405"/>
                    <a:pt x="113" y="518"/>
                    <a:pt x="259" y="518"/>
                  </a:cubicBezTo>
                  <a:cubicBezTo>
                    <a:pt x="405" y="518"/>
                    <a:pt x="518" y="405"/>
                    <a:pt x="518" y="259"/>
                  </a:cubicBez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52" name="Freeform 261">
              <a:extLst>
                <a:ext uri="{FF2B5EF4-FFF2-40B4-BE49-F238E27FC236}">
                  <a16:creationId xmlns:a16="http://schemas.microsoft.com/office/drawing/2014/main" id="{2D0A6072-65B5-8A41-8DD9-D5A1EF6604F4}"/>
                </a:ext>
              </a:extLst>
            </p:cNvPr>
            <p:cNvSpPr>
              <a:spLocks noChangeArrowheads="1"/>
            </p:cNvSpPr>
            <p:nvPr/>
          </p:nvSpPr>
          <p:spPr bwMode="auto">
            <a:xfrm>
              <a:off x="20751669" y="9767430"/>
              <a:ext cx="307985" cy="306427"/>
            </a:xfrm>
            <a:custGeom>
              <a:avLst/>
              <a:gdLst>
                <a:gd name="T0" fmla="*/ 519 w 520"/>
                <a:gd name="T1" fmla="*/ 260 h 519"/>
                <a:gd name="T2" fmla="*/ 519 w 520"/>
                <a:gd name="T3" fmla="*/ 260 h 519"/>
                <a:gd name="T4" fmla="*/ 260 w 520"/>
                <a:gd name="T5" fmla="*/ 0 h 519"/>
                <a:gd name="T6" fmla="*/ 0 w 520"/>
                <a:gd name="T7" fmla="*/ 260 h 519"/>
                <a:gd name="T8" fmla="*/ 260 w 520"/>
                <a:gd name="T9" fmla="*/ 518 h 519"/>
                <a:gd name="T10" fmla="*/ 519 w 520"/>
                <a:gd name="T11" fmla="*/ 260 h 519"/>
              </a:gdLst>
              <a:ahLst/>
              <a:cxnLst>
                <a:cxn ang="0">
                  <a:pos x="T0" y="T1"/>
                </a:cxn>
                <a:cxn ang="0">
                  <a:pos x="T2" y="T3"/>
                </a:cxn>
                <a:cxn ang="0">
                  <a:pos x="T4" y="T5"/>
                </a:cxn>
                <a:cxn ang="0">
                  <a:pos x="T6" y="T7"/>
                </a:cxn>
                <a:cxn ang="0">
                  <a:pos x="T8" y="T9"/>
                </a:cxn>
                <a:cxn ang="0">
                  <a:pos x="T10" y="T11"/>
                </a:cxn>
              </a:cxnLst>
              <a:rect l="0" t="0" r="r" b="b"/>
              <a:pathLst>
                <a:path w="520" h="519">
                  <a:moveTo>
                    <a:pt x="519" y="260"/>
                  </a:moveTo>
                  <a:lnTo>
                    <a:pt x="519" y="260"/>
                  </a:lnTo>
                  <a:cubicBezTo>
                    <a:pt x="519" y="113"/>
                    <a:pt x="406" y="0"/>
                    <a:pt x="260" y="0"/>
                  </a:cubicBezTo>
                  <a:cubicBezTo>
                    <a:pt x="114" y="0"/>
                    <a:pt x="0" y="113"/>
                    <a:pt x="0" y="260"/>
                  </a:cubicBezTo>
                  <a:cubicBezTo>
                    <a:pt x="0" y="406"/>
                    <a:pt x="114" y="518"/>
                    <a:pt x="260" y="518"/>
                  </a:cubicBezTo>
                  <a:cubicBezTo>
                    <a:pt x="406" y="518"/>
                    <a:pt x="519" y="406"/>
                    <a:pt x="519" y="260"/>
                  </a:cubicBez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53" name="Freeform 262">
              <a:extLst>
                <a:ext uri="{FF2B5EF4-FFF2-40B4-BE49-F238E27FC236}">
                  <a16:creationId xmlns:a16="http://schemas.microsoft.com/office/drawing/2014/main" id="{16FB79B7-D97B-7842-9B9E-F21D99E4E7F2}"/>
                </a:ext>
              </a:extLst>
            </p:cNvPr>
            <p:cNvSpPr>
              <a:spLocks noChangeArrowheads="1"/>
            </p:cNvSpPr>
            <p:nvPr/>
          </p:nvSpPr>
          <p:spPr bwMode="auto">
            <a:xfrm>
              <a:off x="21202533" y="9767430"/>
              <a:ext cx="306398" cy="306427"/>
            </a:xfrm>
            <a:custGeom>
              <a:avLst/>
              <a:gdLst>
                <a:gd name="T0" fmla="*/ 518 w 519"/>
                <a:gd name="T1" fmla="*/ 260 h 519"/>
                <a:gd name="T2" fmla="*/ 518 w 519"/>
                <a:gd name="T3" fmla="*/ 260 h 519"/>
                <a:gd name="T4" fmla="*/ 259 w 519"/>
                <a:gd name="T5" fmla="*/ 0 h 519"/>
                <a:gd name="T6" fmla="*/ 0 w 519"/>
                <a:gd name="T7" fmla="*/ 260 h 519"/>
                <a:gd name="T8" fmla="*/ 259 w 519"/>
                <a:gd name="T9" fmla="*/ 518 h 519"/>
                <a:gd name="T10" fmla="*/ 518 w 519"/>
                <a:gd name="T11" fmla="*/ 260 h 519"/>
              </a:gdLst>
              <a:ahLst/>
              <a:cxnLst>
                <a:cxn ang="0">
                  <a:pos x="T0" y="T1"/>
                </a:cxn>
                <a:cxn ang="0">
                  <a:pos x="T2" y="T3"/>
                </a:cxn>
                <a:cxn ang="0">
                  <a:pos x="T4" y="T5"/>
                </a:cxn>
                <a:cxn ang="0">
                  <a:pos x="T6" y="T7"/>
                </a:cxn>
                <a:cxn ang="0">
                  <a:pos x="T8" y="T9"/>
                </a:cxn>
                <a:cxn ang="0">
                  <a:pos x="T10" y="T11"/>
                </a:cxn>
              </a:cxnLst>
              <a:rect l="0" t="0" r="r" b="b"/>
              <a:pathLst>
                <a:path w="519" h="519">
                  <a:moveTo>
                    <a:pt x="518" y="260"/>
                  </a:moveTo>
                  <a:lnTo>
                    <a:pt x="518" y="260"/>
                  </a:lnTo>
                  <a:cubicBezTo>
                    <a:pt x="518" y="113"/>
                    <a:pt x="405" y="0"/>
                    <a:pt x="259" y="0"/>
                  </a:cubicBezTo>
                  <a:cubicBezTo>
                    <a:pt x="113" y="0"/>
                    <a:pt x="0" y="113"/>
                    <a:pt x="0" y="260"/>
                  </a:cubicBezTo>
                  <a:cubicBezTo>
                    <a:pt x="0" y="406"/>
                    <a:pt x="113" y="518"/>
                    <a:pt x="259" y="518"/>
                  </a:cubicBezTo>
                  <a:cubicBezTo>
                    <a:pt x="405" y="518"/>
                    <a:pt x="518" y="406"/>
                    <a:pt x="518" y="260"/>
                  </a:cubicBez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54" name="Freeform 263">
              <a:extLst>
                <a:ext uri="{FF2B5EF4-FFF2-40B4-BE49-F238E27FC236}">
                  <a16:creationId xmlns:a16="http://schemas.microsoft.com/office/drawing/2014/main" id="{C2A9354A-6100-6446-A987-92A581F6C87F}"/>
                </a:ext>
              </a:extLst>
            </p:cNvPr>
            <p:cNvSpPr>
              <a:spLocks noChangeArrowheads="1"/>
            </p:cNvSpPr>
            <p:nvPr/>
          </p:nvSpPr>
          <p:spPr bwMode="auto">
            <a:xfrm>
              <a:off x="11064439" y="10440615"/>
              <a:ext cx="11558952" cy="435030"/>
            </a:xfrm>
            <a:custGeom>
              <a:avLst/>
              <a:gdLst>
                <a:gd name="T0" fmla="*/ 19589 w 19590"/>
                <a:gd name="T1" fmla="*/ 0 h 738"/>
                <a:gd name="T2" fmla="*/ 0 w 19590"/>
                <a:gd name="T3" fmla="*/ 0 h 738"/>
                <a:gd name="T4" fmla="*/ 0 w 19590"/>
                <a:gd name="T5" fmla="*/ 737 h 738"/>
                <a:gd name="T6" fmla="*/ 19589 w 19590"/>
                <a:gd name="T7" fmla="*/ 737 h 738"/>
                <a:gd name="T8" fmla="*/ 19589 w 19590"/>
                <a:gd name="T9" fmla="*/ 0 h 738"/>
              </a:gdLst>
              <a:ahLst/>
              <a:cxnLst>
                <a:cxn ang="0">
                  <a:pos x="T0" y="T1"/>
                </a:cxn>
                <a:cxn ang="0">
                  <a:pos x="T2" y="T3"/>
                </a:cxn>
                <a:cxn ang="0">
                  <a:pos x="T4" y="T5"/>
                </a:cxn>
                <a:cxn ang="0">
                  <a:pos x="T6" y="T7"/>
                </a:cxn>
                <a:cxn ang="0">
                  <a:pos x="T8" y="T9"/>
                </a:cxn>
              </a:cxnLst>
              <a:rect l="0" t="0" r="r" b="b"/>
              <a:pathLst>
                <a:path w="19590" h="738">
                  <a:moveTo>
                    <a:pt x="19589" y="0"/>
                  </a:moveTo>
                  <a:lnTo>
                    <a:pt x="0" y="0"/>
                  </a:lnTo>
                  <a:lnTo>
                    <a:pt x="0" y="737"/>
                  </a:lnTo>
                  <a:lnTo>
                    <a:pt x="19589" y="737"/>
                  </a:lnTo>
                  <a:lnTo>
                    <a:pt x="19589" y="0"/>
                  </a:lnTo>
                </a:path>
              </a:pathLst>
            </a:custGeom>
            <a:solidFill>
              <a:schemeClr val="bg1">
                <a:lumMod val="50000"/>
              </a:schemeClr>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5586" name="Freeform 264">
              <a:extLst>
                <a:ext uri="{FF2B5EF4-FFF2-40B4-BE49-F238E27FC236}">
                  <a16:creationId xmlns:a16="http://schemas.microsoft.com/office/drawing/2014/main" id="{C7FE5FFF-8205-7847-9D50-463576CBD9F7}"/>
                </a:ext>
              </a:extLst>
            </p:cNvPr>
            <p:cNvSpPr>
              <a:spLocks noChangeArrowheads="1"/>
            </p:cNvSpPr>
            <p:nvPr/>
          </p:nvSpPr>
          <p:spPr bwMode="auto">
            <a:xfrm>
              <a:off x="12797501" y="10170449"/>
              <a:ext cx="78066" cy="455385"/>
            </a:xfrm>
            <a:custGeom>
              <a:avLst/>
              <a:gdLst>
                <a:gd name="T0" fmla="*/ 45140208 w 134"/>
                <a:gd name="T1" fmla="*/ 268273084 h 772"/>
                <a:gd name="T2" fmla="*/ 0 w 134"/>
                <a:gd name="T3" fmla="*/ 268273084 h 772"/>
                <a:gd name="T4" fmla="*/ 0 w 134"/>
                <a:gd name="T5" fmla="*/ 0 h 772"/>
                <a:gd name="T6" fmla="*/ 45140208 w 134"/>
                <a:gd name="T7" fmla="*/ 0 h 772"/>
                <a:gd name="T8" fmla="*/ 45140208 w 134"/>
                <a:gd name="T9" fmla="*/ 268273084 h 7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4" h="772">
                  <a:moveTo>
                    <a:pt x="133" y="771"/>
                  </a:moveTo>
                  <a:lnTo>
                    <a:pt x="0" y="771"/>
                  </a:lnTo>
                  <a:lnTo>
                    <a:pt x="0" y="0"/>
                  </a:lnTo>
                  <a:lnTo>
                    <a:pt x="133" y="0"/>
                  </a:lnTo>
                  <a:lnTo>
                    <a:pt x="133" y="771"/>
                  </a:lnTo>
                </a:path>
              </a:pathLst>
            </a:custGeom>
            <a:solidFill>
              <a:srgbClr val="03496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356" name="Freeform 265">
              <a:extLst>
                <a:ext uri="{FF2B5EF4-FFF2-40B4-BE49-F238E27FC236}">
                  <a16:creationId xmlns:a16="http://schemas.microsoft.com/office/drawing/2014/main" id="{64092D68-6CB1-0C49-9C40-537FA8EFD652}"/>
                </a:ext>
              </a:extLst>
            </p:cNvPr>
            <p:cNvSpPr>
              <a:spLocks noChangeArrowheads="1"/>
            </p:cNvSpPr>
            <p:nvPr/>
          </p:nvSpPr>
          <p:spPr bwMode="auto">
            <a:xfrm>
              <a:off x="12496409" y="9186332"/>
              <a:ext cx="339736" cy="1139969"/>
            </a:xfrm>
            <a:custGeom>
              <a:avLst/>
              <a:gdLst>
                <a:gd name="T0" fmla="*/ 0 w 579"/>
                <a:gd name="T1" fmla="*/ 1361 h 1933"/>
                <a:gd name="T2" fmla="*/ 0 w 579"/>
                <a:gd name="T3" fmla="*/ 1361 h 1933"/>
                <a:gd name="T4" fmla="*/ 578 w 579"/>
                <a:gd name="T5" fmla="*/ 1932 h 1933"/>
                <a:gd name="T6" fmla="*/ 578 w 579"/>
                <a:gd name="T7" fmla="*/ 0 h 1933"/>
                <a:gd name="T8" fmla="*/ 0 w 579"/>
                <a:gd name="T9" fmla="*/ 1361 h 1933"/>
              </a:gdLst>
              <a:ahLst/>
              <a:cxnLst>
                <a:cxn ang="0">
                  <a:pos x="T0" y="T1"/>
                </a:cxn>
                <a:cxn ang="0">
                  <a:pos x="T2" y="T3"/>
                </a:cxn>
                <a:cxn ang="0">
                  <a:pos x="T4" y="T5"/>
                </a:cxn>
                <a:cxn ang="0">
                  <a:pos x="T6" y="T7"/>
                </a:cxn>
                <a:cxn ang="0">
                  <a:pos x="T8" y="T9"/>
                </a:cxn>
              </a:cxnLst>
              <a:rect l="0" t="0" r="r" b="b"/>
              <a:pathLst>
                <a:path w="579" h="1933">
                  <a:moveTo>
                    <a:pt x="0" y="1361"/>
                  </a:moveTo>
                  <a:lnTo>
                    <a:pt x="0" y="1361"/>
                  </a:lnTo>
                  <a:cubicBezTo>
                    <a:pt x="0" y="1673"/>
                    <a:pt x="259" y="1932"/>
                    <a:pt x="578" y="1932"/>
                  </a:cubicBezTo>
                  <a:cubicBezTo>
                    <a:pt x="578" y="0"/>
                    <a:pt x="578" y="0"/>
                    <a:pt x="578" y="0"/>
                  </a:cubicBezTo>
                  <a:cubicBezTo>
                    <a:pt x="578" y="0"/>
                    <a:pt x="0" y="1042"/>
                    <a:pt x="0" y="1361"/>
                  </a:cubicBezTo>
                </a:path>
              </a:pathLst>
            </a:custGeom>
            <a:solidFill>
              <a:schemeClr val="accent6"/>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57" name="Freeform 266">
              <a:extLst>
                <a:ext uri="{FF2B5EF4-FFF2-40B4-BE49-F238E27FC236}">
                  <a16:creationId xmlns:a16="http://schemas.microsoft.com/office/drawing/2014/main" id="{5FBFB36C-7A9E-D645-8235-AB829BD76B02}"/>
                </a:ext>
              </a:extLst>
            </p:cNvPr>
            <p:cNvSpPr>
              <a:spLocks noChangeArrowheads="1"/>
            </p:cNvSpPr>
            <p:nvPr/>
          </p:nvSpPr>
          <p:spPr bwMode="auto">
            <a:xfrm>
              <a:off x="12836145" y="9186332"/>
              <a:ext cx="341324" cy="1139969"/>
            </a:xfrm>
            <a:custGeom>
              <a:avLst/>
              <a:gdLst>
                <a:gd name="T0" fmla="*/ 577 w 578"/>
                <a:gd name="T1" fmla="*/ 1361 h 1933"/>
                <a:gd name="T2" fmla="*/ 577 w 578"/>
                <a:gd name="T3" fmla="*/ 1361 h 1933"/>
                <a:gd name="T4" fmla="*/ 0 w 578"/>
                <a:gd name="T5" fmla="*/ 0 h 1933"/>
                <a:gd name="T6" fmla="*/ 0 w 578"/>
                <a:gd name="T7" fmla="*/ 1932 h 1933"/>
                <a:gd name="T8" fmla="*/ 577 w 578"/>
                <a:gd name="T9" fmla="*/ 1361 h 1933"/>
              </a:gdLst>
              <a:ahLst/>
              <a:cxnLst>
                <a:cxn ang="0">
                  <a:pos x="T0" y="T1"/>
                </a:cxn>
                <a:cxn ang="0">
                  <a:pos x="T2" y="T3"/>
                </a:cxn>
                <a:cxn ang="0">
                  <a:pos x="T4" y="T5"/>
                </a:cxn>
                <a:cxn ang="0">
                  <a:pos x="T6" y="T7"/>
                </a:cxn>
                <a:cxn ang="0">
                  <a:pos x="T8" y="T9"/>
                </a:cxn>
              </a:cxnLst>
              <a:rect l="0" t="0" r="r" b="b"/>
              <a:pathLst>
                <a:path w="578" h="1933">
                  <a:moveTo>
                    <a:pt x="577" y="1361"/>
                  </a:moveTo>
                  <a:lnTo>
                    <a:pt x="577" y="1361"/>
                  </a:lnTo>
                  <a:cubicBezTo>
                    <a:pt x="577" y="1042"/>
                    <a:pt x="0" y="0"/>
                    <a:pt x="0" y="0"/>
                  </a:cubicBezTo>
                  <a:cubicBezTo>
                    <a:pt x="0" y="1932"/>
                    <a:pt x="0" y="1932"/>
                    <a:pt x="0" y="1932"/>
                  </a:cubicBezTo>
                  <a:cubicBezTo>
                    <a:pt x="318" y="1932"/>
                    <a:pt x="577" y="1673"/>
                    <a:pt x="577" y="1361"/>
                  </a:cubicBezTo>
                </a:path>
              </a:pathLst>
            </a:custGeom>
            <a:solidFill>
              <a:schemeClr val="accent6">
                <a:lumMod val="75000"/>
              </a:schemeClr>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5589" name="Freeform 267">
              <a:extLst>
                <a:ext uri="{FF2B5EF4-FFF2-40B4-BE49-F238E27FC236}">
                  <a16:creationId xmlns:a16="http://schemas.microsoft.com/office/drawing/2014/main" id="{96FC2B9D-96EE-DA4F-97C8-802DF8E97374}"/>
                </a:ext>
              </a:extLst>
            </p:cNvPr>
            <p:cNvSpPr>
              <a:spLocks noChangeArrowheads="1"/>
            </p:cNvSpPr>
            <p:nvPr/>
          </p:nvSpPr>
          <p:spPr bwMode="auto">
            <a:xfrm>
              <a:off x="11519824" y="10170449"/>
              <a:ext cx="78066" cy="455385"/>
            </a:xfrm>
            <a:custGeom>
              <a:avLst/>
              <a:gdLst>
                <a:gd name="T0" fmla="*/ 45140208 w 134"/>
                <a:gd name="T1" fmla="*/ 268273084 h 772"/>
                <a:gd name="T2" fmla="*/ 0 w 134"/>
                <a:gd name="T3" fmla="*/ 268273084 h 772"/>
                <a:gd name="T4" fmla="*/ 0 w 134"/>
                <a:gd name="T5" fmla="*/ 0 h 772"/>
                <a:gd name="T6" fmla="*/ 45140208 w 134"/>
                <a:gd name="T7" fmla="*/ 0 h 772"/>
                <a:gd name="T8" fmla="*/ 45140208 w 134"/>
                <a:gd name="T9" fmla="*/ 268273084 h 7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4" h="772">
                  <a:moveTo>
                    <a:pt x="133" y="771"/>
                  </a:moveTo>
                  <a:lnTo>
                    <a:pt x="0" y="771"/>
                  </a:lnTo>
                  <a:lnTo>
                    <a:pt x="0" y="0"/>
                  </a:lnTo>
                  <a:lnTo>
                    <a:pt x="133" y="0"/>
                  </a:lnTo>
                  <a:lnTo>
                    <a:pt x="133" y="771"/>
                  </a:lnTo>
                </a:path>
              </a:pathLst>
            </a:custGeom>
            <a:solidFill>
              <a:srgbClr val="03496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359" name="Freeform 268">
              <a:extLst>
                <a:ext uri="{FF2B5EF4-FFF2-40B4-BE49-F238E27FC236}">
                  <a16:creationId xmlns:a16="http://schemas.microsoft.com/office/drawing/2014/main" id="{0F562B77-E949-134B-AFF6-EAFC4D85CABA}"/>
                </a:ext>
              </a:extLst>
            </p:cNvPr>
            <p:cNvSpPr>
              <a:spLocks noChangeArrowheads="1"/>
            </p:cNvSpPr>
            <p:nvPr/>
          </p:nvSpPr>
          <p:spPr bwMode="auto">
            <a:xfrm>
              <a:off x="11223194" y="9186332"/>
              <a:ext cx="338149" cy="1139969"/>
            </a:xfrm>
            <a:custGeom>
              <a:avLst/>
              <a:gdLst>
                <a:gd name="T0" fmla="*/ 0 w 572"/>
                <a:gd name="T1" fmla="*/ 1361 h 1933"/>
                <a:gd name="T2" fmla="*/ 0 w 572"/>
                <a:gd name="T3" fmla="*/ 1361 h 1933"/>
                <a:gd name="T4" fmla="*/ 571 w 572"/>
                <a:gd name="T5" fmla="*/ 1932 h 1933"/>
                <a:gd name="T6" fmla="*/ 571 w 572"/>
                <a:gd name="T7" fmla="*/ 0 h 1933"/>
                <a:gd name="T8" fmla="*/ 0 w 572"/>
                <a:gd name="T9" fmla="*/ 1361 h 1933"/>
              </a:gdLst>
              <a:ahLst/>
              <a:cxnLst>
                <a:cxn ang="0">
                  <a:pos x="T0" y="T1"/>
                </a:cxn>
                <a:cxn ang="0">
                  <a:pos x="T2" y="T3"/>
                </a:cxn>
                <a:cxn ang="0">
                  <a:pos x="T4" y="T5"/>
                </a:cxn>
                <a:cxn ang="0">
                  <a:pos x="T6" y="T7"/>
                </a:cxn>
                <a:cxn ang="0">
                  <a:pos x="T8" y="T9"/>
                </a:cxn>
              </a:cxnLst>
              <a:rect l="0" t="0" r="r" b="b"/>
              <a:pathLst>
                <a:path w="572" h="1933">
                  <a:moveTo>
                    <a:pt x="0" y="1361"/>
                  </a:moveTo>
                  <a:lnTo>
                    <a:pt x="0" y="1361"/>
                  </a:lnTo>
                  <a:cubicBezTo>
                    <a:pt x="0" y="1673"/>
                    <a:pt x="259" y="1932"/>
                    <a:pt x="571" y="1932"/>
                  </a:cubicBezTo>
                  <a:cubicBezTo>
                    <a:pt x="571" y="0"/>
                    <a:pt x="571" y="0"/>
                    <a:pt x="571" y="0"/>
                  </a:cubicBezTo>
                  <a:cubicBezTo>
                    <a:pt x="571" y="0"/>
                    <a:pt x="0" y="1042"/>
                    <a:pt x="0" y="1361"/>
                  </a:cubicBezTo>
                </a:path>
              </a:pathLst>
            </a:custGeom>
            <a:solidFill>
              <a:schemeClr val="accent6"/>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60" name="Freeform 269">
              <a:extLst>
                <a:ext uri="{FF2B5EF4-FFF2-40B4-BE49-F238E27FC236}">
                  <a16:creationId xmlns:a16="http://schemas.microsoft.com/office/drawing/2014/main" id="{34B6717F-E746-B140-82EA-516098DAB040}"/>
                </a:ext>
              </a:extLst>
            </p:cNvPr>
            <p:cNvSpPr>
              <a:spLocks noChangeArrowheads="1"/>
            </p:cNvSpPr>
            <p:nvPr/>
          </p:nvSpPr>
          <p:spPr bwMode="auto">
            <a:xfrm>
              <a:off x="11558168" y="9186332"/>
              <a:ext cx="341323" cy="1139969"/>
            </a:xfrm>
            <a:custGeom>
              <a:avLst/>
              <a:gdLst>
                <a:gd name="T0" fmla="*/ 578 w 579"/>
                <a:gd name="T1" fmla="*/ 1361 h 1933"/>
                <a:gd name="T2" fmla="*/ 578 w 579"/>
                <a:gd name="T3" fmla="*/ 1361 h 1933"/>
                <a:gd name="T4" fmla="*/ 0 w 579"/>
                <a:gd name="T5" fmla="*/ 0 h 1933"/>
                <a:gd name="T6" fmla="*/ 0 w 579"/>
                <a:gd name="T7" fmla="*/ 1932 h 1933"/>
                <a:gd name="T8" fmla="*/ 578 w 579"/>
                <a:gd name="T9" fmla="*/ 1361 h 1933"/>
              </a:gdLst>
              <a:ahLst/>
              <a:cxnLst>
                <a:cxn ang="0">
                  <a:pos x="T0" y="T1"/>
                </a:cxn>
                <a:cxn ang="0">
                  <a:pos x="T2" y="T3"/>
                </a:cxn>
                <a:cxn ang="0">
                  <a:pos x="T4" y="T5"/>
                </a:cxn>
                <a:cxn ang="0">
                  <a:pos x="T6" y="T7"/>
                </a:cxn>
                <a:cxn ang="0">
                  <a:pos x="T8" y="T9"/>
                </a:cxn>
              </a:cxnLst>
              <a:rect l="0" t="0" r="r" b="b"/>
              <a:pathLst>
                <a:path w="579" h="1933">
                  <a:moveTo>
                    <a:pt x="578" y="1361"/>
                  </a:moveTo>
                  <a:lnTo>
                    <a:pt x="578" y="1361"/>
                  </a:lnTo>
                  <a:cubicBezTo>
                    <a:pt x="578" y="1042"/>
                    <a:pt x="0" y="0"/>
                    <a:pt x="0" y="0"/>
                  </a:cubicBezTo>
                  <a:cubicBezTo>
                    <a:pt x="0" y="1932"/>
                    <a:pt x="0" y="1932"/>
                    <a:pt x="0" y="1932"/>
                  </a:cubicBezTo>
                  <a:cubicBezTo>
                    <a:pt x="319" y="1932"/>
                    <a:pt x="578" y="1673"/>
                    <a:pt x="578" y="1361"/>
                  </a:cubicBezTo>
                </a:path>
              </a:pathLst>
            </a:custGeom>
            <a:solidFill>
              <a:schemeClr val="accent6">
                <a:lumMod val="75000"/>
              </a:schemeClr>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5592" name="Freeform 270">
              <a:extLst>
                <a:ext uri="{FF2B5EF4-FFF2-40B4-BE49-F238E27FC236}">
                  <a16:creationId xmlns:a16="http://schemas.microsoft.com/office/drawing/2014/main" id="{6E1EF37F-8FC1-1E42-8FEF-87C9742EF18B}"/>
                </a:ext>
              </a:extLst>
            </p:cNvPr>
            <p:cNvSpPr>
              <a:spLocks noChangeArrowheads="1"/>
            </p:cNvSpPr>
            <p:nvPr/>
          </p:nvSpPr>
          <p:spPr bwMode="auto">
            <a:xfrm>
              <a:off x="13617194" y="10170449"/>
              <a:ext cx="78066" cy="455385"/>
            </a:xfrm>
            <a:custGeom>
              <a:avLst/>
              <a:gdLst>
                <a:gd name="T0" fmla="*/ 45140208 w 134"/>
                <a:gd name="T1" fmla="*/ 268273084 h 772"/>
                <a:gd name="T2" fmla="*/ 0 w 134"/>
                <a:gd name="T3" fmla="*/ 268273084 h 772"/>
                <a:gd name="T4" fmla="*/ 0 w 134"/>
                <a:gd name="T5" fmla="*/ 0 h 772"/>
                <a:gd name="T6" fmla="*/ 45140208 w 134"/>
                <a:gd name="T7" fmla="*/ 0 h 772"/>
                <a:gd name="T8" fmla="*/ 45140208 w 134"/>
                <a:gd name="T9" fmla="*/ 268273084 h 7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4" h="772">
                  <a:moveTo>
                    <a:pt x="133" y="771"/>
                  </a:moveTo>
                  <a:lnTo>
                    <a:pt x="0" y="771"/>
                  </a:lnTo>
                  <a:lnTo>
                    <a:pt x="0" y="0"/>
                  </a:lnTo>
                  <a:lnTo>
                    <a:pt x="133" y="0"/>
                  </a:lnTo>
                  <a:lnTo>
                    <a:pt x="133" y="771"/>
                  </a:lnTo>
                </a:path>
              </a:pathLst>
            </a:custGeom>
            <a:solidFill>
              <a:srgbClr val="03496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362" name="Freeform 271">
              <a:extLst>
                <a:ext uri="{FF2B5EF4-FFF2-40B4-BE49-F238E27FC236}">
                  <a16:creationId xmlns:a16="http://schemas.microsoft.com/office/drawing/2014/main" id="{152EA687-9EED-E24E-BC67-5D118F707D74}"/>
                </a:ext>
              </a:extLst>
            </p:cNvPr>
            <p:cNvSpPr>
              <a:spLocks noChangeArrowheads="1"/>
            </p:cNvSpPr>
            <p:nvPr/>
          </p:nvSpPr>
          <p:spPr bwMode="auto">
            <a:xfrm>
              <a:off x="13315585" y="9186332"/>
              <a:ext cx="341324" cy="1139969"/>
            </a:xfrm>
            <a:custGeom>
              <a:avLst/>
              <a:gdLst>
                <a:gd name="T0" fmla="*/ 0 w 579"/>
                <a:gd name="T1" fmla="*/ 1361 h 1933"/>
                <a:gd name="T2" fmla="*/ 0 w 579"/>
                <a:gd name="T3" fmla="*/ 1361 h 1933"/>
                <a:gd name="T4" fmla="*/ 578 w 579"/>
                <a:gd name="T5" fmla="*/ 1932 h 1933"/>
                <a:gd name="T6" fmla="*/ 578 w 579"/>
                <a:gd name="T7" fmla="*/ 0 h 1933"/>
                <a:gd name="T8" fmla="*/ 0 w 579"/>
                <a:gd name="T9" fmla="*/ 1361 h 1933"/>
              </a:gdLst>
              <a:ahLst/>
              <a:cxnLst>
                <a:cxn ang="0">
                  <a:pos x="T0" y="T1"/>
                </a:cxn>
                <a:cxn ang="0">
                  <a:pos x="T2" y="T3"/>
                </a:cxn>
                <a:cxn ang="0">
                  <a:pos x="T4" y="T5"/>
                </a:cxn>
                <a:cxn ang="0">
                  <a:pos x="T6" y="T7"/>
                </a:cxn>
                <a:cxn ang="0">
                  <a:pos x="T8" y="T9"/>
                </a:cxn>
              </a:cxnLst>
              <a:rect l="0" t="0" r="r" b="b"/>
              <a:pathLst>
                <a:path w="579" h="1933">
                  <a:moveTo>
                    <a:pt x="0" y="1361"/>
                  </a:moveTo>
                  <a:lnTo>
                    <a:pt x="0" y="1361"/>
                  </a:lnTo>
                  <a:cubicBezTo>
                    <a:pt x="0" y="1673"/>
                    <a:pt x="259" y="1932"/>
                    <a:pt x="578" y="1932"/>
                  </a:cubicBezTo>
                  <a:cubicBezTo>
                    <a:pt x="578" y="0"/>
                    <a:pt x="578" y="0"/>
                    <a:pt x="578" y="0"/>
                  </a:cubicBezTo>
                  <a:cubicBezTo>
                    <a:pt x="578" y="0"/>
                    <a:pt x="0" y="1042"/>
                    <a:pt x="0" y="1361"/>
                  </a:cubicBezTo>
                </a:path>
              </a:pathLst>
            </a:custGeom>
            <a:solidFill>
              <a:schemeClr val="accent6"/>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63" name="Freeform 272">
              <a:extLst>
                <a:ext uri="{FF2B5EF4-FFF2-40B4-BE49-F238E27FC236}">
                  <a16:creationId xmlns:a16="http://schemas.microsoft.com/office/drawing/2014/main" id="{F144CE4F-A8FF-B34F-B965-A1AC67B214A7}"/>
                </a:ext>
              </a:extLst>
            </p:cNvPr>
            <p:cNvSpPr>
              <a:spLocks noChangeArrowheads="1"/>
            </p:cNvSpPr>
            <p:nvPr/>
          </p:nvSpPr>
          <p:spPr bwMode="auto">
            <a:xfrm>
              <a:off x="13656909" y="9186332"/>
              <a:ext cx="338148" cy="1139969"/>
            </a:xfrm>
            <a:custGeom>
              <a:avLst/>
              <a:gdLst>
                <a:gd name="T0" fmla="*/ 571 w 572"/>
                <a:gd name="T1" fmla="*/ 1361 h 1933"/>
                <a:gd name="T2" fmla="*/ 571 w 572"/>
                <a:gd name="T3" fmla="*/ 1361 h 1933"/>
                <a:gd name="T4" fmla="*/ 0 w 572"/>
                <a:gd name="T5" fmla="*/ 0 h 1933"/>
                <a:gd name="T6" fmla="*/ 0 w 572"/>
                <a:gd name="T7" fmla="*/ 1932 h 1933"/>
                <a:gd name="T8" fmla="*/ 571 w 572"/>
                <a:gd name="T9" fmla="*/ 1361 h 1933"/>
              </a:gdLst>
              <a:ahLst/>
              <a:cxnLst>
                <a:cxn ang="0">
                  <a:pos x="T0" y="T1"/>
                </a:cxn>
                <a:cxn ang="0">
                  <a:pos x="T2" y="T3"/>
                </a:cxn>
                <a:cxn ang="0">
                  <a:pos x="T4" y="T5"/>
                </a:cxn>
                <a:cxn ang="0">
                  <a:pos x="T6" y="T7"/>
                </a:cxn>
                <a:cxn ang="0">
                  <a:pos x="T8" y="T9"/>
                </a:cxn>
              </a:cxnLst>
              <a:rect l="0" t="0" r="r" b="b"/>
              <a:pathLst>
                <a:path w="572" h="1933">
                  <a:moveTo>
                    <a:pt x="571" y="1361"/>
                  </a:moveTo>
                  <a:lnTo>
                    <a:pt x="571" y="1361"/>
                  </a:lnTo>
                  <a:cubicBezTo>
                    <a:pt x="571" y="1042"/>
                    <a:pt x="0" y="0"/>
                    <a:pt x="0" y="0"/>
                  </a:cubicBezTo>
                  <a:cubicBezTo>
                    <a:pt x="0" y="1932"/>
                    <a:pt x="0" y="1932"/>
                    <a:pt x="0" y="1932"/>
                  </a:cubicBezTo>
                  <a:cubicBezTo>
                    <a:pt x="318" y="1932"/>
                    <a:pt x="571" y="1673"/>
                    <a:pt x="571" y="1361"/>
                  </a:cubicBezTo>
                </a:path>
              </a:pathLst>
            </a:custGeom>
            <a:solidFill>
              <a:schemeClr val="accent6">
                <a:lumMod val="75000"/>
              </a:schemeClr>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5595" name="Freeform 273">
              <a:extLst>
                <a:ext uri="{FF2B5EF4-FFF2-40B4-BE49-F238E27FC236}">
                  <a16:creationId xmlns:a16="http://schemas.microsoft.com/office/drawing/2014/main" id="{9965B286-B77D-B940-9EF4-0D61D89897DA}"/>
                </a:ext>
              </a:extLst>
            </p:cNvPr>
            <p:cNvSpPr>
              <a:spLocks noChangeArrowheads="1"/>
            </p:cNvSpPr>
            <p:nvPr/>
          </p:nvSpPr>
          <p:spPr bwMode="auto">
            <a:xfrm>
              <a:off x="17903009" y="10170449"/>
              <a:ext cx="75464" cy="455385"/>
            </a:xfrm>
            <a:custGeom>
              <a:avLst/>
              <a:gdLst>
                <a:gd name="T0" fmla="*/ 44488108 w 127"/>
                <a:gd name="T1" fmla="*/ 268273084 h 772"/>
                <a:gd name="T2" fmla="*/ 0 w 127"/>
                <a:gd name="T3" fmla="*/ 268273084 h 772"/>
                <a:gd name="T4" fmla="*/ 0 w 127"/>
                <a:gd name="T5" fmla="*/ 0 h 772"/>
                <a:gd name="T6" fmla="*/ 44488108 w 127"/>
                <a:gd name="T7" fmla="*/ 0 h 772"/>
                <a:gd name="T8" fmla="*/ 44488108 w 127"/>
                <a:gd name="T9" fmla="*/ 268273084 h 7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7" h="772">
                  <a:moveTo>
                    <a:pt x="126" y="771"/>
                  </a:moveTo>
                  <a:lnTo>
                    <a:pt x="0" y="771"/>
                  </a:lnTo>
                  <a:lnTo>
                    <a:pt x="0" y="0"/>
                  </a:lnTo>
                  <a:lnTo>
                    <a:pt x="126" y="0"/>
                  </a:lnTo>
                  <a:lnTo>
                    <a:pt x="126" y="771"/>
                  </a:lnTo>
                </a:path>
              </a:pathLst>
            </a:custGeom>
            <a:solidFill>
              <a:srgbClr val="03496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365" name="Freeform 274">
              <a:extLst>
                <a:ext uri="{FF2B5EF4-FFF2-40B4-BE49-F238E27FC236}">
                  <a16:creationId xmlns:a16="http://schemas.microsoft.com/office/drawing/2014/main" id="{B00A9DAF-8B61-D14C-95C5-45D02CD60208}"/>
                </a:ext>
              </a:extLst>
            </p:cNvPr>
            <p:cNvSpPr>
              <a:spLocks noChangeArrowheads="1"/>
            </p:cNvSpPr>
            <p:nvPr/>
          </p:nvSpPr>
          <p:spPr bwMode="auto">
            <a:xfrm>
              <a:off x="17600383" y="9186332"/>
              <a:ext cx="339736" cy="1139969"/>
            </a:xfrm>
            <a:custGeom>
              <a:avLst/>
              <a:gdLst>
                <a:gd name="T0" fmla="*/ 0 w 573"/>
                <a:gd name="T1" fmla="*/ 1361 h 1933"/>
                <a:gd name="T2" fmla="*/ 0 w 573"/>
                <a:gd name="T3" fmla="*/ 1361 h 1933"/>
                <a:gd name="T4" fmla="*/ 572 w 573"/>
                <a:gd name="T5" fmla="*/ 1932 h 1933"/>
                <a:gd name="T6" fmla="*/ 572 w 573"/>
                <a:gd name="T7" fmla="*/ 0 h 1933"/>
                <a:gd name="T8" fmla="*/ 0 w 573"/>
                <a:gd name="T9" fmla="*/ 1361 h 1933"/>
              </a:gdLst>
              <a:ahLst/>
              <a:cxnLst>
                <a:cxn ang="0">
                  <a:pos x="T0" y="T1"/>
                </a:cxn>
                <a:cxn ang="0">
                  <a:pos x="T2" y="T3"/>
                </a:cxn>
                <a:cxn ang="0">
                  <a:pos x="T4" y="T5"/>
                </a:cxn>
                <a:cxn ang="0">
                  <a:pos x="T6" y="T7"/>
                </a:cxn>
                <a:cxn ang="0">
                  <a:pos x="T8" y="T9"/>
                </a:cxn>
              </a:cxnLst>
              <a:rect l="0" t="0" r="r" b="b"/>
              <a:pathLst>
                <a:path w="573" h="1933">
                  <a:moveTo>
                    <a:pt x="0" y="1361"/>
                  </a:moveTo>
                  <a:lnTo>
                    <a:pt x="0" y="1361"/>
                  </a:lnTo>
                  <a:cubicBezTo>
                    <a:pt x="0" y="1673"/>
                    <a:pt x="260" y="1932"/>
                    <a:pt x="572" y="1932"/>
                  </a:cubicBezTo>
                  <a:cubicBezTo>
                    <a:pt x="572" y="0"/>
                    <a:pt x="572" y="0"/>
                    <a:pt x="572" y="0"/>
                  </a:cubicBezTo>
                  <a:cubicBezTo>
                    <a:pt x="572" y="0"/>
                    <a:pt x="0" y="1042"/>
                    <a:pt x="0" y="1361"/>
                  </a:cubicBezTo>
                </a:path>
              </a:pathLst>
            </a:custGeom>
            <a:solidFill>
              <a:schemeClr val="accent6"/>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66" name="Freeform 275">
              <a:extLst>
                <a:ext uri="{FF2B5EF4-FFF2-40B4-BE49-F238E27FC236}">
                  <a16:creationId xmlns:a16="http://schemas.microsoft.com/office/drawing/2014/main" id="{A5C7F616-4ABE-DE43-97A7-1B97EBA39E10}"/>
                </a:ext>
              </a:extLst>
            </p:cNvPr>
            <p:cNvSpPr>
              <a:spLocks noChangeArrowheads="1"/>
            </p:cNvSpPr>
            <p:nvPr/>
          </p:nvSpPr>
          <p:spPr bwMode="auto">
            <a:xfrm>
              <a:off x="17940119" y="9186332"/>
              <a:ext cx="339736" cy="1139969"/>
            </a:xfrm>
            <a:custGeom>
              <a:avLst/>
              <a:gdLst>
                <a:gd name="T0" fmla="*/ 577 w 578"/>
                <a:gd name="T1" fmla="*/ 1361 h 1933"/>
                <a:gd name="T2" fmla="*/ 577 w 578"/>
                <a:gd name="T3" fmla="*/ 1361 h 1933"/>
                <a:gd name="T4" fmla="*/ 0 w 578"/>
                <a:gd name="T5" fmla="*/ 0 h 1933"/>
                <a:gd name="T6" fmla="*/ 0 w 578"/>
                <a:gd name="T7" fmla="*/ 1932 h 1933"/>
                <a:gd name="T8" fmla="*/ 577 w 578"/>
                <a:gd name="T9" fmla="*/ 1361 h 1933"/>
              </a:gdLst>
              <a:ahLst/>
              <a:cxnLst>
                <a:cxn ang="0">
                  <a:pos x="T0" y="T1"/>
                </a:cxn>
                <a:cxn ang="0">
                  <a:pos x="T2" y="T3"/>
                </a:cxn>
                <a:cxn ang="0">
                  <a:pos x="T4" y="T5"/>
                </a:cxn>
                <a:cxn ang="0">
                  <a:pos x="T6" y="T7"/>
                </a:cxn>
                <a:cxn ang="0">
                  <a:pos x="T8" y="T9"/>
                </a:cxn>
              </a:cxnLst>
              <a:rect l="0" t="0" r="r" b="b"/>
              <a:pathLst>
                <a:path w="578" h="1933">
                  <a:moveTo>
                    <a:pt x="577" y="1361"/>
                  </a:moveTo>
                  <a:lnTo>
                    <a:pt x="577" y="1361"/>
                  </a:lnTo>
                  <a:cubicBezTo>
                    <a:pt x="577" y="1042"/>
                    <a:pt x="0" y="0"/>
                    <a:pt x="0" y="0"/>
                  </a:cubicBezTo>
                  <a:cubicBezTo>
                    <a:pt x="0" y="1932"/>
                    <a:pt x="0" y="1932"/>
                    <a:pt x="0" y="1932"/>
                  </a:cubicBezTo>
                  <a:cubicBezTo>
                    <a:pt x="318" y="1932"/>
                    <a:pt x="577" y="1673"/>
                    <a:pt x="577" y="1361"/>
                  </a:cubicBezTo>
                </a:path>
              </a:pathLst>
            </a:custGeom>
            <a:solidFill>
              <a:schemeClr val="accent6">
                <a:lumMod val="75000"/>
              </a:schemeClr>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5598" name="Freeform 276">
              <a:extLst>
                <a:ext uri="{FF2B5EF4-FFF2-40B4-BE49-F238E27FC236}">
                  <a16:creationId xmlns:a16="http://schemas.microsoft.com/office/drawing/2014/main" id="{3F4EBC08-5A2D-F441-80BD-4D0BAB2FDD79}"/>
                </a:ext>
              </a:extLst>
            </p:cNvPr>
            <p:cNvSpPr>
              <a:spLocks noChangeArrowheads="1"/>
            </p:cNvSpPr>
            <p:nvPr/>
          </p:nvSpPr>
          <p:spPr bwMode="auto">
            <a:xfrm>
              <a:off x="18722701" y="10170449"/>
              <a:ext cx="75463" cy="455385"/>
            </a:xfrm>
            <a:custGeom>
              <a:avLst/>
              <a:gdLst>
                <a:gd name="T0" fmla="*/ 44486924 w 127"/>
                <a:gd name="T1" fmla="*/ 268273084 h 772"/>
                <a:gd name="T2" fmla="*/ 0 w 127"/>
                <a:gd name="T3" fmla="*/ 268273084 h 772"/>
                <a:gd name="T4" fmla="*/ 0 w 127"/>
                <a:gd name="T5" fmla="*/ 0 h 772"/>
                <a:gd name="T6" fmla="*/ 44486924 w 127"/>
                <a:gd name="T7" fmla="*/ 0 h 772"/>
                <a:gd name="T8" fmla="*/ 44486924 w 127"/>
                <a:gd name="T9" fmla="*/ 268273084 h 7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7" h="772">
                  <a:moveTo>
                    <a:pt x="126" y="771"/>
                  </a:moveTo>
                  <a:lnTo>
                    <a:pt x="0" y="771"/>
                  </a:lnTo>
                  <a:lnTo>
                    <a:pt x="0" y="0"/>
                  </a:lnTo>
                  <a:lnTo>
                    <a:pt x="126" y="0"/>
                  </a:lnTo>
                  <a:lnTo>
                    <a:pt x="126" y="771"/>
                  </a:lnTo>
                </a:path>
              </a:pathLst>
            </a:custGeom>
            <a:solidFill>
              <a:srgbClr val="03496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368" name="Freeform 277">
              <a:extLst>
                <a:ext uri="{FF2B5EF4-FFF2-40B4-BE49-F238E27FC236}">
                  <a16:creationId xmlns:a16="http://schemas.microsoft.com/office/drawing/2014/main" id="{E302D316-B94E-9E43-BA23-FD8A06B85EAD}"/>
                </a:ext>
              </a:extLst>
            </p:cNvPr>
            <p:cNvSpPr>
              <a:spLocks noChangeArrowheads="1"/>
            </p:cNvSpPr>
            <p:nvPr/>
          </p:nvSpPr>
          <p:spPr bwMode="auto">
            <a:xfrm>
              <a:off x="18421146" y="9186332"/>
              <a:ext cx="334974" cy="1139969"/>
            </a:xfrm>
            <a:custGeom>
              <a:avLst/>
              <a:gdLst>
                <a:gd name="T0" fmla="*/ 0 w 571"/>
                <a:gd name="T1" fmla="*/ 1361 h 1933"/>
                <a:gd name="T2" fmla="*/ 0 w 571"/>
                <a:gd name="T3" fmla="*/ 1361 h 1933"/>
                <a:gd name="T4" fmla="*/ 570 w 571"/>
                <a:gd name="T5" fmla="*/ 1932 h 1933"/>
                <a:gd name="T6" fmla="*/ 570 w 571"/>
                <a:gd name="T7" fmla="*/ 0 h 1933"/>
                <a:gd name="T8" fmla="*/ 0 w 571"/>
                <a:gd name="T9" fmla="*/ 1361 h 1933"/>
              </a:gdLst>
              <a:ahLst/>
              <a:cxnLst>
                <a:cxn ang="0">
                  <a:pos x="T0" y="T1"/>
                </a:cxn>
                <a:cxn ang="0">
                  <a:pos x="T2" y="T3"/>
                </a:cxn>
                <a:cxn ang="0">
                  <a:pos x="T4" y="T5"/>
                </a:cxn>
                <a:cxn ang="0">
                  <a:pos x="T6" y="T7"/>
                </a:cxn>
                <a:cxn ang="0">
                  <a:pos x="T8" y="T9"/>
                </a:cxn>
              </a:cxnLst>
              <a:rect l="0" t="0" r="r" b="b"/>
              <a:pathLst>
                <a:path w="571" h="1933">
                  <a:moveTo>
                    <a:pt x="0" y="1361"/>
                  </a:moveTo>
                  <a:lnTo>
                    <a:pt x="0" y="1361"/>
                  </a:lnTo>
                  <a:cubicBezTo>
                    <a:pt x="0" y="1673"/>
                    <a:pt x="258" y="1932"/>
                    <a:pt x="570" y="1932"/>
                  </a:cubicBezTo>
                  <a:cubicBezTo>
                    <a:pt x="570" y="0"/>
                    <a:pt x="570" y="0"/>
                    <a:pt x="570" y="0"/>
                  </a:cubicBezTo>
                  <a:cubicBezTo>
                    <a:pt x="570" y="0"/>
                    <a:pt x="0" y="1042"/>
                    <a:pt x="0" y="1361"/>
                  </a:cubicBezTo>
                </a:path>
              </a:pathLst>
            </a:custGeom>
            <a:solidFill>
              <a:schemeClr val="accent6"/>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69" name="Freeform 278">
              <a:extLst>
                <a:ext uri="{FF2B5EF4-FFF2-40B4-BE49-F238E27FC236}">
                  <a16:creationId xmlns:a16="http://schemas.microsoft.com/office/drawing/2014/main" id="{21F54EE0-3220-4F41-9EF2-E487863398A4}"/>
                </a:ext>
              </a:extLst>
            </p:cNvPr>
            <p:cNvSpPr>
              <a:spLocks noChangeArrowheads="1"/>
            </p:cNvSpPr>
            <p:nvPr/>
          </p:nvSpPr>
          <p:spPr bwMode="auto">
            <a:xfrm>
              <a:off x="18756119" y="9186332"/>
              <a:ext cx="341323" cy="1139969"/>
            </a:xfrm>
            <a:custGeom>
              <a:avLst/>
              <a:gdLst>
                <a:gd name="T0" fmla="*/ 578 w 579"/>
                <a:gd name="T1" fmla="*/ 1361 h 1933"/>
                <a:gd name="T2" fmla="*/ 578 w 579"/>
                <a:gd name="T3" fmla="*/ 1361 h 1933"/>
                <a:gd name="T4" fmla="*/ 0 w 579"/>
                <a:gd name="T5" fmla="*/ 0 h 1933"/>
                <a:gd name="T6" fmla="*/ 0 w 579"/>
                <a:gd name="T7" fmla="*/ 1932 h 1933"/>
                <a:gd name="T8" fmla="*/ 578 w 579"/>
                <a:gd name="T9" fmla="*/ 1361 h 1933"/>
              </a:gdLst>
              <a:ahLst/>
              <a:cxnLst>
                <a:cxn ang="0">
                  <a:pos x="T0" y="T1"/>
                </a:cxn>
                <a:cxn ang="0">
                  <a:pos x="T2" y="T3"/>
                </a:cxn>
                <a:cxn ang="0">
                  <a:pos x="T4" y="T5"/>
                </a:cxn>
                <a:cxn ang="0">
                  <a:pos x="T6" y="T7"/>
                </a:cxn>
                <a:cxn ang="0">
                  <a:pos x="T8" y="T9"/>
                </a:cxn>
              </a:cxnLst>
              <a:rect l="0" t="0" r="r" b="b"/>
              <a:pathLst>
                <a:path w="579" h="1933">
                  <a:moveTo>
                    <a:pt x="578" y="1361"/>
                  </a:moveTo>
                  <a:lnTo>
                    <a:pt x="578" y="1361"/>
                  </a:lnTo>
                  <a:cubicBezTo>
                    <a:pt x="578" y="1042"/>
                    <a:pt x="0" y="0"/>
                    <a:pt x="0" y="0"/>
                  </a:cubicBezTo>
                  <a:cubicBezTo>
                    <a:pt x="0" y="1932"/>
                    <a:pt x="0" y="1932"/>
                    <a:pt x="0" y="1932"/>
                  </a:cubicBezTo>
                  <a:cubicBezTo>
                    <a:pt x="319" y="1932"/>
                    <a:pt x="578" y="1673"/>
                    <a:pt x="578" y="1361"/>
                  </a:cubicBezTo>
                </a:path>
              </a:pathLst>
            </a:custGeom>
            <a:solidFill>
              <a:schemeClr val="accent6">
                <a:lumMod val="75000"/>
              </a:schemeClr>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15601" name="Freeform 279">
              <a:extLst>
                <a:ext uri="{FF2B5EF4-FFF2-40B4-BE49-F238E27FC236}">
                  <a16:creationId xmlns:a16="http://schemas.microsoft.com/office/drawing/2014/main" id="{417469D2-820A-0A4F-B3C5-DA3A5E73D9BF}"/>
                </a:ext>
              </a:extLst>
            </p:cNvPr>
            <p:cNvSpPr>
              <a:spLocks noChangeArrowheads="1"/>
            </p:cNvSpPr>
            <p:nvPr/>
          </p:nvSpPr>
          <p:spPr bwMode="auto">
            <a:xfrm>
              <a:off x="21715226" y="10170449"/>
              <a:ext cx="78066" cy="455385"/>
            </a:xfrm>
            <a:custGeom>
              <a:avLst/>
              <a:gdLst>
                <a:gd name="T0" fmla="*/ 45140208 w 134"/>
                <a:gd name="T1" fmla="*/ 268273084 h 772"/>
                <a:gd name="T2" fmla="*/ 0 w 134"/>
                <a:gd name="T3" fmla="*/ 268273084 h 772"/>
                <a:gd name="T4" fmla="*/ 0 w 134"/>
                <a:gd name="T5" fmla="*/ 0 h 772"/>
                <a:gd name="T6" fmla="*/ 45140208 w 134"/>
                <a:gd name="T7" fmla="*/ 0 h 772"/>
                <a:gd name="T8" fmla="*/ 45140208 w 134"/>
                <a:gd name="T9" fmla="*/ 268273084 h 7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4" h="772">
                  <a:moveTo>
                    <a:pt x="133" y="771"/>
                  </a:moveTo>
                  <a:lnTo>
                    <a:pt x="0" y="771"/>
                  </a:lnTo>
                  <a:lnTo>
                    <a:pt x="0" y="0"/>
                  </a:lnTo>
                  <a:lnTo>
                    <a:pt x="133" y="0"/>
                  </a:lnTo>
                  <a:lnTo>
                    <a:pt x="133" y="771"/>
                  </a:lnTo>
                </a:path>
              </a:pathLst>
            </a:custGeom>
            <a:solidFill>
              <a:srgbClr val="03496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371" name="Freeform 280">
              <a:extLst>
                <a:ext uri="{FF2B5EF4-FFF2-40B4-BE49-F238E27FC236}">
                  <a16:creationId xmlns:a16="http://schemas.microsoft.com/office/drawing/2014/main" id="{EC5DF7F4-C72F-2E47-9278-236685A9077B}"/>
                </a:ext>
              </a:extLst>
            </p:cNvPr>
            <p:cNvSpPr>
              <a:spLocks noChangeArrowheads="1"/>
            </p:cNvSpPr>
            <p:nvPr/>
          </p:nvSpPr>
          <p:spPr bwMode="auto">
            <a:xfrm>
              <a:off x="21413678" y="9186332"/>
              <a:ext cx="341323" cy="1139969"/>
            </a:xfrm>
            <a:custGeom>
              <a:avLst/>
              <a:gdLst>
                <a:gd name="T0" fmla="*/ 0 w 578"/>
                <a:gd name="T1" fmla="*/ 1361 h 1933"/>
                <a:gd name="T2" fmla="*/ 0 w 578"/>
                <a:gd name="T3" fmla="*/ 1361 h 1933"/>
                <a:gd name="T4" fmla="*/ 577 w 578"/>
                <a:gd name="T5" fmla="*/ 1932 h 1933"/>
                <a:gd name="T6" fmla="*/ 577 w 578"/>
                <a:gd name="T7" fmla="*/ 0 h 1933"/>
                <a:gd name="T8" fmla="*/ 0 w 578"/>
                <a:gd name="T9" fmla="*/ 1361 h 1933"/>
              </a:gdLst>
              <a:ahLst/>
              <a:cxnLst>
                <a:cxn ang="0">
                  <a:pos x="T0" y="T1"/>
                </a:cxn>
                <a:cxn ang="0">
                  <a:pos x="T2" y="T3"/>
                </a:cxn>
                <a:cxn ang="0">
                  <a:pos x="T4" y="T5"/>
                </a:cxn>
                <a:cxn ang="0">
                  <a:pos x="T6" y="T7"/>
                </a:cxn>
                <a:cxn ang="0">
                  <a:pos x="T8" y="T9"/>
                </a:cxn>
              </a:cxnLst>
              <a:rect l="0" t="0" r="r" b="b"/>
              <a:pathLst>
                <a:path w="578" h="1933">
                  <a:moveTo>
                    <a:pt x="0" y="1361"/>
                  </a:moveTo>
                  <a:lnTo>
                    <a:pt x="0" y="1361"/>
                  </a:lnTo>
                  <a:cubicBezTo>
                    <a:pt x="0" y="1673"/>
                    <a:pt x="259" y="1932"/>
                    <a:pt x="577" y="1932"/>
                  </a:cubicBezTo>
                  <a:cubicBezTo>
                    <a:pt x="577" y="0"/>
                    <a:pt x="577" y="0"/>
                    <a:pt x="577" y="0"/>
                  </a:cubicBezTo>
                  <a:cubicBezTo>
                    <a:pt x="577" y="0"/>
                    <a:pt x="0" y="1042"/>
                    <a:pt x="0" y="1361"/>
                  </a:cubicBezTo>
                </a:path>
              </a:pathLst>
            </a:custGeom>
            <a:solidFill>
              <a:schemeClr val="accent6"/>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72" name="Freeform 281">
              <a:extLst>
                <a:ext uri="{FF2B5EF4-FFF2-40B4-BE49-F238E27FC236}">
                  <a16:creationId xmlns:a16="http://schemas.microsoft.com/office/drawing/2014/main" id="{B4B1E572-25B4-3048-9C5C-62FFAC503E24}"/>
                </a:ext>
              </a:extLst>
            </p:cNvPr>
            <p:cNvSpPr>
              <a:spLocks noChangeArrowheads="1"/>
            </p:cNvSpPr>
            <p:nvPr/>
          </p:nvSpPr>
          <p:spPr bwMode="auto">
            <a:xfrm>
              <a:off x="21755001" y="9186332"/>
              <a:ext cx="338149" cy="1139969"/>
            </a:xfrm>
            <a:custGeom>
              <a:avLst/>
              <a:gdLst>
                <a:gd name="T0" fmla="*/ 572 w 573"/>
                <a:gd name="T1" fmla="*/ 1361 h 1933"/>
                <a:gd name="T2" fmla="*/ 572 w 573"/>
                <a:gd name="T3" fmla="*/ 1361 h 1933"/>
                <a:gd name="T4" fmla="*/ 0 w 573"/>
                <a:gd name="T5" fmla="*/ 0 h 1933"/>
                <a:gd name="T6" fmla="*/ 0 w 573"/>
                <a:gd name="T7" fmla="*/ 1932 h 1933"/>
                <a:gd name="T8" fmla="*/ 572 w 573"/>
                <a:gd name="T9" fmla="*/ 1361 h 1933"/>
              </a:gdLst>
              <a:ahLst/>
              <a:cxnLst>
                <a:cxn ang="0">
                  <a:pos x="T0" y="T1"/>
                </a:cxn>
                <a:cxn ang="0">
                  <a:pos x="T2" y="T3"/>
                </a:cxn>
                <a:cxn ang="0">
                  <a:pos x="T4" y="T5"/>
                </a:cxn>
                <a:cxn ang="0">
                  <a:pos x="T6" y="T7"/>
                </a:cxn>
                <a:cxn ang="0">
                  <a:pos x="T8" y="T9"/>
                </a:cxn>
              </a:cxnLst>
              <a:rect l="0" t="0" r="r" b="b"/>
              <a:pathLst>
                <a:path w="573" h="1933">
                  <a:moveTo>
                    <a:pt x="572" y="1361"/>
                  </a:moveTo>
                  <a:lnTo>
                    <a:pt x="572" y="1361"/>
                  </a:lnTo>
                  <a:cubicBezTo>
                    <a:pt x="572" y="1042"/>
                    <a:pt x="0" y="0"/>
                    <a:pt x="0" y="0"/>
                  </a:cubicBezTo>
                  <a:cubicBezTo>
                    <a:pt x="0" y="1932"/>
                    <a:pt x="0" y="1932"/>
                    <a:pt x="0" y="1932"/>
                  </a:cubicBezTo>
                  <a:cubicBezTo>
                    <a:pt x="319" y="1932"/>
                    <a:pt x="572" y="1673"/>
                    <a:pt x="572" y="1361"/>
                  </a:cubicBezTo>
                </a:path>
              </a:pathLst>
            </a:custGeom>
            <a:solidFill>
              <a:schemeClr val="accent6">
                <a:lumMod val="75000"/>
              </a:schemeClr>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85" name="Freeform 218">
              <a:extLst>
                <a:ext uri="{FF2B5EF4-FFF2-40B4-BE49-F238E27FC236}">
                  <a16:creationId xmlns:a16="http://schemas.microsoft.com/office/drawing/2014/main" id="{7BAFC57E-06E0-E34C-8DCF-1C27F8E0C94E}"/>
                </a:ext>
              </a:extLst>
            </p:cNvPr>
            <p:cNvSpPr>
              <a:spLocks noChangeArrowheads="1"/>
            </p:cNvSpPr>
            <p:nvPr/>
          </p:nvSpPr>
          <p:spPr bwMode="auto">
            <a:xfrm>
              <a:off x="14322092" y="8598883"/>
              <a:ext cx="255596" cy="125429"/>
            </a:xfrm>
            <a:custGeom>
              <a:avLst/>
              <a:gdLst>
                <a:gd name="T0" fmla="*/ 432 w 433"/>
                <a:gd name="T1" fmla="*/ 212 h 213"/>
                <a:gd name="T2" fmla="*/ 0 w 433"/>
                <a:gd name="T3" fmla="*/ 212 h 213"/>
                <a:gd name="T4" fmla="*/ 0 w 433"/>
                <a:gd name="T5" fmla="*/ 0 h 213"/>
                <a:gd name="T6" fmla="*/ 432 w 433"/>
                <a:gd name="T7" fmla="*/ 0 h 213"/>
                <a:gd name="T8" fmla="*/ 432 w 433"/>
                <a:gd name="T9" fmla="*/ 212 h 213"/>
              </a:gdLst>
              <a:ahLst/>
              <a:cxnLst>
                <a:cxn ang="0">
                  <a:pos x="T0" y="T1"/>
                </a:cxn>
                <a:cxn ang="0">
                  <a:pos x="T2" y="T3"/>
                </a:cxn>
                <a:cxn ang="0">
                  <a:pos x="T4" y="T5"/>
                </a:cxn>
                <a:cxn ang="0">
                  <a:pos x="T6" y="T7"/>
                </a:cxn>
                <a:cxn ang="0">
                  <a:pos x="T8" y="T9"/>
                </a:cxn>
              </a:cxnLst>
              <a:rect l="0" t="0" r="r" b="b"/>
              <a:pathLst>
                <a:path w="433" h="213">
                  <a:moveTo>
                    <a:pt x="432" y="212"/>
                  </a:moveTo>
                  <a:lnTo>
                    <a:pt x="0" y="212"/>
                  </a:lnTo>
                  <a:lnTo>
                    <a:pt x="0" y="0"/>
                  </a:lnTo>
                  <a:lnTo>
                    <a:pt x="432" y="0"/>
                  </a:lnTo>
                  <a:lnTo>
                    <a:pt x="432" y="212"/>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86" name="Freeform 219">
              <a:extLst>
                <a:ext uri="{FF2B5EF4-FFF2-40B4-BE49-F238E27FC236}">
                  <a16:creationId xmlns:a16="http://schemas.microsoft.com/office/drawing/2014/main" id="{84E1ADD6-244C-0447-9A35-3FA3E04B9CCF}"/>
                </a:ext>
              </a:extLst>
            </p:cNvPr>
            <p:cNvSpPr>
              <a:spLocks noChangeArrowheads="1"/>
            </p:cNvSpPr>
            <p:nvPr/>
          </p:nvSpPr>
          <p:spPr bwMode="auto">
            <a:xfrm>
              <a:off x="14623726" y="8598883"/>
              <a:ext cx="255596" cy="125429"/>
            </a:xfrm>
            <a:custGeom>
              <a:avLst/>
              <a:gdLst>
                <a:gd name="T0" fmla="*/ 431 w 432"/>
                <a:gd name="T1" fmla="*/ 212 h 213"/>
                <a:gd name="T2" fmla="*/ 0 w 432"/>
                <a:gd name="T3" fmla="*/ 212 h 213"/>
                <a:gd name="T4" fmla="*/ 0 w 432"/>
                <a:gd name="T5" fmla="*/ 0 h 213"/>
                <a:gd name="T6" fmla="*/ 431 w 432"/>
                <a:gd name="T7" fmla="*/ 0 h 213"/>
                <a:gd name="T8" fmla="*/ 431 w 432"/>
                <a:gd name="T9" fmla="*/ 212 h 213"/>
              </a:gdLst>
              <a:ahLst/>
              <a:cxnLst>
                <a:cxn ang="0">
                  <a:pos x="T0" y="T1"/>
                </a:cxn>
                <a:cxn ang="0">
                  <a:pos x="T2" y="T3"/>
                </a:cxn>
                <a:cxn ang="0">
                  <a:pos x="T4" y="T5"/>
                </a:cxn>
                <a:cxn ang="0">
                  <a:pos x="T6" y="T7"/>
                </a:cxn>
                <a:cxn ang="0">
                  <a:pos x="T8" y="T9"/>
                </a:cxn>
              </a:cxnLst>
              <a:rect l="0" t="0" r="r" b="b"/>
              <a:pathLst>
                <a:path w="432" h="213">
                  <a:moveTo>
                    <a:pt x="431" y="212"/>
                  </a:moveTo>
                  <a:lnTo>
                    <a:pt x="0" y="212"/>
                  </a:lnTo>
                  <a:lnTo>
                    <a:pt x="0" y="0"/>
                  </a:lnTo>
                  <a:lnTo>
                    <a:pt x="431" y="0"/>
                  </a:lnTo>
                  <a:lnTo>
                    <a:pt x="431" y="212"/>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87" name="Freeform 220">
              <a:extLst>
                <a:ext uri="{FF2B5EF4-FFF2-40B4-BE49-F238E27FC236}">
                  <a16:creationId xmlns:a16="http://schemas.microsoft.com/office/drawing/2014/main" id="{6C3318AC-8840-2341-B577-AC143D8616E7}"/>
                </a:ext>
              </a:extLst>
            </p:cNvPr>
            <p:cNvSpPr>
              <a:spLocks noChangeArrowheads="1"/>
            </p:cNvSpPr>
            <p:nvPr/>
          </p:nvSpPr>
          <p:spPr bwMode="auto">
            <a:xfrm>
              <a:off x="14925361" y="8598883"/>
              <a:ext cx="255596" cy="125429"/>
            </a:xfrm>
            <a:custGeom>
              <a:avLst/>
              <a:gdLst>
                <a:gd name="T0" fmla="*/ 432 w 433"/>
                <a:gd name="T1" fmla="*/ 212 h 213"/>
                <a:gd name="T2" fmla="*/ 0 w 433"/>
                <a:gd name="T3" fmla="*/ 212 h 213"/>
                <a:gd name="T4" fmla="*/ 0 w 433"/>
                <a:gd name="T5" fmla="*/ 0 h 213"/>
                <a:gd name="T6" fmla="*/ 432 w 433"/>
                <a:gd name="T7" fmla="*/ 0 h 213"/>
                <a:gd name="T8" fmla="*/ 432 w 433"/>
                <a:gd name="T9" fmla="*/ 212 h 213"/>
              </a:gdLst>
              <a:ahLst/>
              <a:cxnLst>
                <a:cxn ang="0">
                  <a:pos x="T0" y="T1"/>
                </a:cxn>
                <a:cxn ang="0">
                  <a:pos x="T2" y="T3"/>
                </a:cxn>
                <a:cxn ang="0">
                  <a:pos x="T4" y="T5"/>
                </a:cxn>
                <a:cxn ang="0">
                  <a:pos x="T6" y="T7"/>
                </a:cxn>
                <a:cxn ang="0">
                  <a:pos x="T8" y="T9"/>
                </a:cxn>
              </a:cxnLst>
              <a:rect l="0" t="0" r="r" b="b"/>
              <a:pathLst>
                <a:path w="433" h="213">
                  <a:moveTo>
                    <a:pt x="432" y="212"/>
                  </a:moveTo>
                  <a:lnTo>
                    <a:pt x="0" y="212"/>
                  </a:lnTo>
                  <a:lnTo>
                    <a:pt x="0" y="0"/>
                  </a:lnTo>
                  <a:lnTo>
                    <a:pt x="432" y="0"/>
                  </a:lnTo>
                  <a:lnTo>
                    <a:pt x="432" y="212"/>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88" name="Freeform 221">
              <a:extLst>
                <a:ext uri="{FF2B5EF4-FFF2-40B4-BE49-F238E27FC236}">
                  <a16:creationId xmlns:a16="http://schemas.microsoft.com/office/drawing/2014/main" id="{B400DDC3-F992-D447-B563-E73D9C7ACEE6}"/>
                </a:ext>
              </a:extLst>
            </p:cNvPr>
            <p:cNvSpPr>
              <a:spLocks noChangeArrowheads="1"/>
            </p:cNvSpPr>
            <p:nvPr/>
          </p:nvSpPr>
          <p:spPr bwMode="auto">
            <a:xfrm>
              <a:off x="14322092" y="8830688"/>
              <a:ext cx="255596" cy="127016"/>
            </a:xfrm>
            <a:custGeom>
              <a:avLst/>
              <a:gdLst>
                <a:gd name="T0" fmla="*/ 432 w 433"/>
                <a:gd name="T1" fmla="*/ 213 h 214"/>
                <a:gd name="T2" fmla="*/ 0 w 433"/>
                <a:gd name="T3" fmla="*/ 213 h 214"/>
                <a:gd name="T4" fmla="*/ 0 w 433"/>
                <a:gd name="T5" fmla="*/ 0 h 214"/>
                <a:gd name="T6" fmla="*/ 432 w 433"/>
                <a:gd name="T7" fmla="*/ 0 h 214"/>
                <a:gd name="T8" fmla="*/ 432 w 433"/>
                <a:gd name="T9" fmla="*/ 213 h 214"/>
              </a:gdLst>
              <a:ahLst/>
              <a:cxnLst>
                <a:cxn ang="0">
                  <a:pos x="T0" y="T1"/>
                </a:cxn>
                <a:cxn ang="0">
                  <a:pos x="T2" y="T3"/>
                </a:cxn>
                <a:cxn ang="0">
                  <a:pos x="T4" y="T5"/>
                </a:cxn>
                <a:cxn ang="0">
                  <a:pos x="T6" y="T7"/>
                </a:cxn>
                <a:cxn ang="0">
                  <a:pos x="T8" y="T9"/>
                </a:cxn>
              </a:cxnLst>
              <a:rect l="0" t="0" r="r" b="b"/>
              <a:pathLst>
                <a:path w="433" h="214">
                  <a:moveTo>
                    <a:pt x="432" y="213"/>
                  </a:moveTo>
                  <a:lnTo>
                    <a:pt x="0" y="213"/>
                  </a:lnTo>
                  <a:lnTo>
                    <a:pt x="0" y="0"/>
                  </a:lnTo>
                  <a:lnTo>
                    <a:pt x="432" y="0"/>
                  </a:lnTo>
                  <a:lnTo>
                    <a:pt x="432" y="213"/>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89" name="Freeform 222">
              <a:extLst>
                <a:ext uri="{FF2B5EF4-FFF2-40B4-BE49-F238E27FC236}">
                  <a16:creationId xmlns:a16="http://schemas.microsoft.com/office/drawing/2014/main" id="{FFCA6ED5-CEDB-3E45-8DBC-8CF9D653E963}"/>
                </a:ext>
              </a:extLst>
            </p:cNvPr>
            <p:cNvSpPr>
              <a:spLocks noChangeArrowheads="1"/>
            </p:cNvSpPr>
            <p:nvPr/>
          </p:nvSpPr>
          <p:spPr bwMode="auto">
            <a:xfrm>
              <a:off x="14623726" y="8830688"/>
              <a:ext cx="255596" cy="127016"/>
            </a:xfrm>
            <a:custGeom>
              <a:avLst/>
              <a:gdLst>
                <a:gd name="T0" fmla="*/ 431 w 432"/>
                <a:gd name="T1" fmla="*/ 213 h 214"/>
                <a:gd name="T2" fmla="*/ 0 w 432"/>
                <a:gd name="T3" fmla="*/ 213 h 214"/>
                <a:gd name="T4" fmla="*/ 0 w 432"/>
                <a:gd name="T5" fmla="*/ 0 h 214"/>
                <a:gd name="T6" fmla="*/ 431 w 432"/>
                <a:gd name="T7" fmla="*/ 0 h 214"/>
                <a:gd name="T8" fmla="*/ 431 w 432"/>
                <a:gd name="T9" fmla="*/ 213 h 214"/>
              </a:gdLst>
              <a:ahLst/>
              <a:cxnLst>
                <a:cxn ang="0">
                  <a:pos x="T0" y="T1"/>
                </a:cxn>
                <a:cxn ang="0">
                  <a:pos x="T2" y="T3"/>
                </a:cxn>
                <a:cxn ang="0">
                  <a:pos x="T4" y="T5"/>
                </a:cxn>
                <a:cxn ang="0">
                  <a:pos x="T6" y="T7"/>
                </a:cxn>
                <a:cxn ang="0">
                  <a:pos x="T8" y="T9"/>
                </a:cxn>
              </a:cxnLst>
              <a:rect l="0" t="0" r="r" b="b"/>
              <a:pathLst>
                <a:path w="432" h="214">
                  <a:moveTo>
                    <a:pt x="431" y="213"/>
                  </a:moveTo>
                  <a:lnTo>
                    <a:pt x="0" y="213"/>
                  </a:lnTo>
                  <a:lnTo>
                    <a:pt x="0" y="0"/>
                  </a:lnTo>
                  <a:lnTo>
                    <a:pt x="431" y="0"/>
                  </a:lnTo>
                  <a:lnTo>
                    <a:pt x="431" y="213"/>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90" name="Freeform 223">
              <a:extLst>
                <a:ext uri="{FF2B5EF4-FFF2-40B4-BE49-F238E27FC236}">
                  <a16:creationId xmlns:a16="http://schemas.microsoft.com/office/drawing/2014/main" id="{3E1E813C-32A7-1746-BC0C-D82BB7060751}"/>
                </a:ext>
              </a:extLst>
            </p:cNvPr>
            <p:cNvSpPr>
              <a:spLocks noChangeArrowheads="1"/>
            </p:cNvSpPr>
            <p:nvPr/>
          </p:nvSpPr>
          <p:spPr bwMode="auto">
            <a:xfrm>
              <a:off x="14925361" y="8830688"/>
              <a:ext cx="255596" cy="127016"/>
            </a:xfrm>
            <a:custGeom>
              <a:avLst/>
              <a:gdLst>
                <a:gd name="T0" fmla="*/ 432 w 433"/>
                <a:gd name="T1" fmla="*/ 213 h 214"/>
                <a:gd name="T2" fmla="*/ 0 w 433"/>
                <a:gd name="T3" fmla="*/ 213 h 214"/>
                <a:gd name="T4" fmla="*/ 0 w 433"/>
                <a:gd name="T5" fmla="*/ 0 h 214"/>
                <a:gd name="T6" fmla="*/ 432 w 433"/>
                <a:gd name="T7" fmla="*/ 0 h 214"/>
                <a:gd name="T8" fmla="*/ 432 w 433"/>
                <a:gd name="T9" fmla="*/ 213 h 214"/>
              </a:gdLst>
              <a:ahLst/>
              <a:cxnLst>
                <a:cxn ang="0">
                  <a:pos x="T0" y="T1"/>
                </a:cxn>
                <a:cxn ang="0">
                  <a:pos x="T2" y="T3"/>
                </a:cxn>
                <a:cxn ang="0">
                  <a:pos x="T4" y="T5"/>
                </a:cxn>
                <a:cxn ang="0">
                  <a:pos x="T6" y="T7"/>
                </a:cxn>
                <a:cxn ang="0">
                  <a:pos x="T8" y="T9"/>
                </a:cxn>
              </a:cxnLst>
              <a:rect l="0" t="0" r="r" b="b"/>
              <a:pathLst>
                <a:path w="433" h="214">
                  <a:moveTo>
                    <a:pt x="432" y="213"/>
                  </a:moveTo>
                  <a:lnTo>
                    <a:pt x="0" y="213"/>
                  </a:lnTo>
                  <a:lnTo>
                    <a:pt x="0" y="0"/>
                  </a:lnTo>
                  <a:lnTo>
                    <a:pt x="432" y="0"/>
                  </a:lnTo>
                  <a:lnTo>
                    <a:pt x="432" y="213"/>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91" name="Freeform 224">
              <a:extLst>
                <a:ext uri="{FF2B5EF4-FFF2-40B4-BE49-F238E27FC236}">
                  <a16:creationId xmlns:a16="http://schemas.microsoft.com/office/drawing/2014/main" id="{33770E04-0556-2644-BED2-DA7E2D7A6715}"/>
                </a:ext>
              </a:extLst>
            </p:cNvPr>
            <p:cNvSpPr>
              <a:spLocks noChangeArrowheads="1"/>
            </p:cNvSpPr>
            <p:nvPr/>
          </p:nvSpPr>
          <p:spPr bwMode="auto">
            <a:xfrm>
              <a:off x="14322092" y="9056141"/>
              <a:ext cx="255596" cy="130191"/>
            </a:xfrm>
            <a:custGeom>
              <a:avLst/>
              <a:gdLst>
                <a:gd name="T0" fmla="*/ 432 w 433"/>
                <a:gd name="T1" fmla="*/ 219 h 220"/>
                <a:gd name="T2" fmla="*/ 0 w 433"/>
                <a:gd name="T3" fmla="*/ 219 h 220"/>
                <a:gd name="T4" fmla="*/ 0 w 433"/>
                <a:gd name="T5" fmla="*/ 0 h 220"/>
                <a:gd name="T6" fmla="*/ 432 w 433"/>
                <a:gd name="T7" fmla="*/ 0 h 220"/>
                <a:gd name="T8" fmla="*/ 432 w 433"/>
                <a:gd name="T9" fmla="*/ 219 h 220"/>
              </a:gdLst>
              <a:ahLst/>
              <a:cxnLst>
                <a:cxn ang="0">
                  <a:pos x="T0" y="T1"/>
                </a:cxn>
                <a:cxn ang="0">
                  <a:pos x="T2" y="T3"/>
                </a:cxn>
                <a:cxn ang="0">
                  <a:pos x="T4" y="T5"/>
                </a:cxn>
                <a:cxn ang="0">
                  <a:pos x="T6" y="T7"/>
                </a:cxn>
                <a:cxn ang="0">
                  <a:pos x="T8" y="T9"/>
                </a:cxn>
              </a:cxnLst>
              <a:rect l="0" t="0" r="r" b="b"/>
              <a:pathLst>
                <a:path w="433" h="220">
                  <a:moveTo>
                    <a:pt x="432" y="219"/>
                  </a:moveTo>
                  <a:lnTo>
                    <a:pt x="0" y="219"/>
                  </a:lnTo>
                  <a:lnTo>
                    <a:pt x="0" y="0"/>
                  </a:lnTo>
                  <a:lnTo>
                    <a:pt x="432" y="0"/>
                  </a:lnTo>
                  <a:lnTo>
                    <a:pt x="432" y="219"/>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92" name="Freeform 225">
              <a:extLst>
                <a:ext uri="{FF2B5EF4-FFF2-40B4-BE49-F238E27FC236}">
                  <a16:creationId xmlns:a16="http://schemas.microsoft.com/office/drawing/2014/main" id="{3EC40ECE-E3A9-F346-804F-B42F28441EEF}"/>
                </a:ext>
              </a:extLst>
            </p:cNvPr>
            <p:cNvSpPr>
              <a:spLocks noChangeArrowheads="1"/>
            </p:cNvSpPr>
            <p:nvPr/>
          </p:nvSpPr>
          <p:spPr bwMode="auto">
            <a:xfrm>
              <a:off x="14623726" y="9056141"/>
              <a:ext cx="255596" cy="130191"/>
            </a:xfrm>
            <a:custGeom>
              <a:avLst/>
              <a:gdLst>
                <a:gd name="T0" fmla="*/ 431 w 432"/>
                <a:gd name="T1" fmla="*/ 219 h 220"/>
                <a:gd name="T2" fmla="*/ 0 w 432"/>
                <a:gd name="T3" fmla="*/ 219 h 220"/>
                <a:gd name="T4" fmla="*/ 0 w 432"/>
                <a:gd name="T5" fmla="*/ 0 h 220"/>
                <a:gd name="T6" fmla="*/ 431 w 432"/>
                <a:gd name="T7" fmla="*/ 0 h 220"/>
                <a:gd name="T8" fmla="*/ 431 w 432"/>
                <a:gd name="T9" fmla="*/ 219 h 220"/>
              </a:gdLst>
              <a:ahLst/>
              <a:cxnLst>
                <a:cxn ang="0">
                  <a:pos x="T0" y="T1"/>
                </a:cxn>
                <a:cxn ang="0">
                  <a:pos x="T2" y="T3"/>
                </a:cxn>
                <a:cxn ang="0">
                  <a:pos x="T4" y="T5"/>
                </a:cxn>
                <a:cxn ang="0">
                  <a:pos x="T6" y="T7"/>
                </a:cxn>
                <a:cxn ang="0">
                  <a:pos x="T8" y="T9"/>
                </a:cxn>
              </a:cxnLst>
              <a:rect l="0" t="0" r="r" b="b"/>
              <a:pathLst>
                <a:path w="432" h="220">
                  <a:moveTo>
                    <a:pt x="431" y="219"/>
                  </a:moveTo>
                  <a:lnTo>
                    <a:pt x="0" y="219"/>
                  </a:lnTo>
                  <a:lnTo>
                    <a:pt x="0" y="0"/>
                  </a:lnTo>
                  <a:lnTo>
                    <a:pt x="431" y="0"/>
                  </a:lnTo>
                  <a:lnTo>
                    <a:pt x="431" y="219"/>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93" name="Freeform 226">
              <a:extLst>
                <a:ext uri="{FF2B5EF4-FFF2-40B4-BE49-F238E27FC236}">
                  <a16:creationId xmlns:a16="http://schemas.microsoft.com/office/drawing/2014/main" id="{69B83FEE-F187-E244-A9BD-0217176F31E3}"/>
                </a:ext>
              </a:extLst>
            </p:cNvPr>
            <p:cNvSpPr>
              <a:spLocks noChangeArrowheads="1"/>
            </p:cNvSpPr>
            <p:nvPr/>
          </p:nvSpPr>
          <p:spPr bwMode="auto">
            <a:xfrm>
              <a:off x="14925361" y="9056141"/>
              <a:ext cx="255596" cy="130191"/>
            </a:xfrm>
            <a:custGeom>
              <a:avLst/>
              <a:gdLst>
                <a:gd name="T0" fmla="*/ 432 w 433"/>
                <a:gd name="T1" fmla="*/ 219 h 220"/>
                <a:gd name="T2" fmla="*/ 0 w 433"/>
                <a:gd name="T3" fmla="*/ 219 h 220"/>
                <a:gd name="T4" fmla="*/ 0 w 433"/>
                <a:gd name="T5" fmla="*/ 0 h 220"/>
                <a:gd name="T6" fmla="*/ 432 w 433"/>
                <a:gd name="T7" fmla="*/ 0 h 220"/>
                <a:gd name="T8" fmla="*/ 432 w 433"/>
                <a:gd name="T9" fmla="*/ 219 h 220"/>
              </a:gdLst>
              <a:ahLst/>
              <a:cxnLst>
                <a:cxn ang="0">
                  <a:pos x="T0" y="T1"/>
                </a:cxn>
                <a:cxn ang="0">
                  <a:pos x="T2" y="T3"/>
                </a:cxn>
                <a:cxn ang="0">
                  <a:pos x="T4" y="T5"/>
                </a:cxn>
                <a:cxn ang="0">
                  <a:pos x="T6" y="T7"/>
                </a:cxn>
                <a:cxn ang="0">
                  <a:pos x="T8" y="T9"/>
                </a:cxn>
              </a:cxnLst>
              <a:rect l="0" t="0" r="r" b="b"/>
              <a:pathLst>
                <a:path w="433" h="220">
                  <a:moveTo>
                    <a:pt x="432" y="219"/>
                  </a:moveTo>
                  <a:lnTo>
                    <a:pt x="0" y="219"/>
                  </a:lnTo>
                  <a:lnTo>
                    <a:pt x="0" y="0"/>
                  </a:lnTo>
                  <a:lnTo>
                    <a:pt x="432" y="0"/>
                  </a:lnTo>
                  <a:lnTo>
                    <a:pt x="432" y="219"/>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94" name="Freeform 227">
              <a:extLst>
                <a:ext uri="{FF2B5EF4-FFF2-40B4-BE49-F238E27FC236}">
                  <a16:creationId xmlns:a16="http://schemas.microsoft.com/office/drawing/2014/main" id="{B9CBF4A4-BFB2-FE4D-B4C0-3233A054751A}"/>
                </a:ext>
              </a:extLst>
            </p:cNvPr>
            <p:cNvSpPr>
              <a:spLocks noChangeArrowheads="1"/>
            </p:cNvSpPr>
            <p:nvPr/>
          </p:nvSpPr>
          <p:spPr bwMode="auto">
            <a:xfrm>
              <a:off x="14322092" y="9287945"/>
              <a:ext cx="255596" cy="128604"/>
            </a:xfrm>
            <a:custGeom>
              <a:avLst/>
              <a:gdLst>
                <a:gd name="T0" fmla="*/ 432 w 433"/>
                <a:gd name="T1" fmla="*/ 213 h 214"/>
                <a:gd name="T2" fmla="*/ 0 w 433"/>
                <a:gd name="T3" fmla="*/ 213 h 214"/>
                <a:gd name="T4" fmla="*/ 0 w 433"/>
                <a:gd name="T5" fmla="*/ 0 h 214"/>
                <a:gd name="T6" fmla="*/ 432 w 433"/>
                <a:gd name="T7" fmla="*/ 0 h 214"/>
                <a:gd name="T8" fmla="*/ 432 w 433"/>
                <a:gd name="T9" fmla="*/ 213 h 214"/>
              </a:gdLst>
              <a:ahLst/>
              <a:cxnLst>
                <a:cxn ang="0">
                  <a:pos x="T0" y="T1"/>
                </a:cxn>
                <a:cxn ang="0">
                  <a:pos x="T2" y="T3"/>
                </a:cxn>
                <a:cxn ang="0">
                  <a:pos x="T4" y="T5"/>
                </a:cxn>
                <a:cxn ang="0">
                  <a:pos x="T6" y="T7"/>
                </a:cxn>
                <a:cxn ang="0">
                  <a:pos x="T8" y="T9"/>
                </a:cxn>
              </a:cxnLst>
              <a:rect l="0" t="0" r="r" b="b"/>
              <a:pathLst>
                <a:path w="433" h="214">
                  <a:moveTo>
                    <a:pt x="432" y="213"/>
                  </a:moveTo>
                  <a:lnTo>
                    <a:pt x="0" y="213"/>
                  </a:lnTo>
                  <a:lnTo>
                    <a:pt x="0" y="0"/>
                  </a:lnTo>
                  <a:lnTo>
                    <a:pt x="432" y="0"/>
                  </a:lnTo>
                  <a:lnTo>
                    <a:pt x="432" y="213"/>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95" name="Freeform 228">
              <a:extLst>
                <a:ext uri="{FF2B5EF4-FFF2-40B4-BE49-F238E27FC236}">
                  <a16:creationId xmlns:a16="http://schemas.microsoft.com/office/drawing/2014/main" id="{D7F2D154-B98A-FB4A-BF71-834215873FC4}"/>
                </a:ext>
              </a:extLst>
            </p:cNvPr>
            <p:cNvSpPr>
              <a:spLocks noChangeArrowheads="1"/>
            </p:cNvSpPr>
            <p:nvPr/>
          </p:nvSpPr>
          <p:spPr bwMode="auto">
            <a:xfrm>
              <a:off x="14623726" y="9287945"/>
              <a:ext cx="255596" cy="128604"/>
            </a:xfrm>
            <a:custGeom>
              <a:avLst/>
              <a:gdLst>
                <a:gd name="T0" fmla="*/ 431 w 432"/>
                <a:gd name="T1" fmla="*/ 213 h 214"/>
                <a:gd name="T2" fmla="*/ 0 w 432"/>
                <a:gd name="T3" fmla="*/ 213 h 214"/>
                <a:gd name="T4" fmla="*/ 0 w 432"/>
                <a:gd name="T5" fmla="*/ 0 h 214"/>
                <a:gd name="T6" fmla="*/ 431 w 432"/>
                <a:gd name="T7" fmla="*/ 0 h 214"/>
                <a:gd name="T8" fmla="*/ 431 w 432"/>
                <a:gd name="T9" fmla="*/ 213 h 214"/>
              </a:gdLst>
              <a:ahLst/>
              <a:cxnLst>
                <a:cxn ang="0">
                  <a:pos x="T0" y="T1"/>
                </a:cxn>
                <a:cxn ang="0">
                  <a:pos x="T2" y="T3"/>
                </a:cxn>
                <a:cxn ang="0">
                  <a:pos x="T4" y="T5"/>
                </a:cxn>
                <a:cxn ang="0">
                  <a:pos x="T6" y="T7"/>
                </a:cxn>
                <a:cxn ang="0">
                  <a:pos x="T8" y="T9"/>
                </a:cxn>
              </a:cxnLst>
              <a:rect l="0" t="0" r="r" b="b"/>
              <a:pathLst>
                <a:path w="432" h="214">
                  <a:moveTo>
                    <a:pt x="431" y="213"/>
                  </a:moveTo>
                  <a:lnTo>
                    <a:pt x="0" y="213"/>
                  </a:lnTo>
                  <a:lnTo>
                    <a:pt x="0" y="0"/>
                  </a:lnTo>
                  <a:lnTo>
                    <a:pt x="431" y="0"/>
                  </a:lnTo>
                  <a:lnTo>
                    <a:pt x="431" y="213"/>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96" name="Freeform 229">
              <a:extLst>
                <a:ext uri="{FF2B5EF4-FFF2-40B4-BE49-F238E27FC236}">
                  <a16:creationId xmlns:a16="http://schemas.microsoft.com/office/drawing/2014/main" id="{F5D80286-D03A-0244-8B89-F3D40F4F612C}"/>
                </a:ext>
              </a:extLst>
            </p:cNvPr>
            <p:cNvSpPr>
              <a:spLocks noChangeArrowheads="1"/>
            </p:cNvSpPr>
            <p:nvPr/>
          </p:nvSpPr>
          <p:spPr bwMode="auto">
            <a:xfrm>
              <a:off x="14925361" y="9287945"/>
              <a:ext cx="255596" cy="128604"/>
            </a:xfrm>
            <a:custGeom>
              <a:avLst/>
              <a:gdLst>
                <a:gd name="T0" fmla="*/ 432 w 433"/>
                <a:gd name="T1" fmla="*/ 213 h 214"/>
                <a:gd name="T2" fmla="*/ 0 w 433"/>
                <a:gd name="T3" fmla="*/ 213 h 214"/>
                <a:gd name="T4" fmla="*/ 0 w 433"/>
                <a:gd name="T5" fmla="*/ 0 h 214"/>
                <a:gd name="T6" fmla="*/ 432 w 433"/>
                <a:gd name="T7" fmla="*/ 0 h 214"/>
                <a:gd name="T8" fmla="*/ 432 w 433"/>
                <a:gd name="T9" fmla="*/ 213 h 214"/>
              </a:gdLst>
              <a:ahLst/>
              <a:cxnLst>
                <a:cxn ang="0">
                  <a:pos x="T0" y="T1"/>
                </a:cxn>
                <a:cxn ang="0">
                  <a:pos x="T2" y="T3"/>
                </a:cxn>
                <a:cxn ang="0">
                  <a:pos x="T4" y="T5"/>
                </a:cxn>
                <a:cxn ang="0">
                  <a:pos x="T6" y="T7"/>
                </a:cxn>
                <a:cxn ang="0">
                  <a:pos x="T8" y="T9"/>
                </a:cxn>
              </a:cxnLst>
              <a:rect l="0" t="0" r="r" b="b"/>
              <a:pathLst>
                <a:path w="433" h="214">
                  <a:moveTo>
                    <a:pt x="432" y="213"/>
                  </a:moveTo>
                  <a:lnTo>
                    <a:pt x="0" y="213"/>
                  </a:lnTo>
                  <a:lnTo>
                    <a:pt x="0" y="0"/>
                  </a:lnTo>
                  <a:lnTo>
                    <a:pt x="432" y="0"/>
                  </a:lnTo>
                  <a:lnTo>
                    <a:pt x="432" y="213"/>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97" name="Freeform 230">
              <a:extLst>
                <a:ext uri="{FF2B5EF4-FFF2-40B4-BE49-F238E27FC236}">
                  <a16:creationId xmlns:a16="http://schemas.microsoft.com/office/drawing/2014/main" id="{7CE59177-B527-324D-A56E-04FC97080186}"/>
                </a:ext>
              </a:extLst>
            </p:cNvPr>
            <p:cNvSpPr>
              <a:spLocks noChangeArrowheads="1"/>
            </p:cNvSpPr>
            <p:nvPr/>
          </p:nvSpPr>
          <p:spPr bwMode="auto">
            <a:xfrm>
              <a:off x="14322092" y="9514987"/>
              <a:ext cx="255596" cy="130191"/>
            </a:xfrm>
            <a:custGeom>
              <a:avLst/>
              <a:gdLst>
                <a:gd name="T0" fmla="*/ 432 w 433"/>
                <a:gd name="T1" fmla="*/ 220 h 221"/>
                <a:gd name="T2" fmla="*/ 0 w 433"/>
                <a:gd name="T3" fmla="*/ 220 h 221"/>
                <a:gd name="T4" fmla="*/ 0 w 433"/>
                <a:gd name="T5" fmla="*/ 0 h 221"/>
                <a:gd name="T6" fmla="*/ 432 w 433"/>
                <a:gd name="T7" fmla="*/ 0 h 221"/>
                <a:gd name="T8" fmla="*/ 432 w 433"/>
                <a:gd name="T9" fmla="*/ 220 h 221"/>
              </a:gdLst>
              <a:ahLst/>
              <a:cxnLst>
                <a:cxn ang="0">
                  <a:pos x="T0" y="T1"/>
                </a:cxn>
                <a:cxn ang="0">
                  <a:pos x="T2" y="T3"/>
                </a:cxn>
                <a:cxn ang="0">
                  <a:pos x="T4" y="T5"/>
                </a:cxn>
                <a:cxn ang="0">
                  <a:pos x="T6" y="T7"/>
                </a:cxn>
                <a:cxn ang="0">
                  <a:pos x="T8" y="T9"/>
                </a:cxn>
              </a:cxnLst>
              <a:rect l="0" t="0" r="r" b="b"/>
              <a:pathLst>
                <a:path w="433" h="221">
                  <a:moveTo>
                    <a:pt x="432" y="220"/>
                  </a:moveTo>
                  <a:lnTo>
                    <a:pt x="0" y="220"/>
                  </a:lnTo>
                  <a:lnTo>
                    <a:pt x="0" y="0"/>
                  </a:lnTo>
                  <a:lnTo>
                    <a:pt x="432" y="0"/>
                  </a:lnTo>
                  <a:lnTo>
                    <a:pt x="432" y="220"/>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98" name="Freeform 231">
              <a:extLst>
                <a:ext uri="{FF2B5EF4-FFF2-40B4-BE49-F238E27FC236}">
                  <a16:creationId xmlns:a16="http://schemas.microsoft.com/office/drawing/2014/main" id="{F9008A07-811E-134C-9408-1E3AD43BCFF7}"/>
                </a:ext>
              </a:extLst>
            </p:cNvPr>
            <p:cNvSpPr>
              <a:spLocks noChangeArrowheads="1"/>
            </p:cNvSpPr>
            <p:nvPr/>
          </p:nvSpPr>
          <p:spPr bwMode="auto">
            <a:xfrm>
              <a:off x="14623726" y="9514987"/>
              <a:ext cx="255596" cy="130191"/>
            </a:xfrm>
            <a:custGeom>
              <a:avLst/>
              <a:gdLst>
                <a:gd name="T0" fmla="*/ 431 w 432"/>
                <a:gd name="T1" fmla="*/ 220 h 221"/>
                <a:gd name="T2" fmla="*/ 0 w 432"/>
                <a:gd name="T3" fmla="*/ 220 h 221"/>
                <a:gd name="T4" fmla="*/ 0 w 432"/>
                <a:gd name="T5" fmla="*/ 0 h 221"/>
                <a:gd name="T6" fmla="*/ 431 w 432"/>
                <a:gd name="T7" fmla="*/ 0 h 221"/>
                <a:gd name="T8" fmla="*/ 431 w 432"/>
                <a:gd name="T9" fmla="*/ 220 h 221"/>
              </a:gdLst>
              <a:ahLst/>
              <a:cxnLst>
                <a:cxn ang="0">
                  <a:pos x="T0" y="T1"/>
                </a:cxn>
                <a:cxn ang="0">
                  <a:pos x="T2" y="T3"/>
                </a:cxn>
                <a:cxn ang="0">
                  <a:pos x="T4" y="T5"/>
                </a:cxn>
                <a:cxn ang="0">
                  <a:pos x="T6" y="T7"/>
                </a:cxn>
                <a:cxn ang="0">
                  <a:pos x="T8" y="T9"/>
                </a:cxn>
              </a:cxnLst>
              <a:rect l="0" t="0" r="r" b="b"/>
              <a:pathLst>
                <a:path w="432" h="221">
                  <a:moveTo>
                    <a:pt x="431" y="220"/>
                  </a:moveTo>
                  <a:lnTo>
                    <a:pt x="0" y="220"/>
                  </a:lnTo>
                  <a:lnTo>
                    <a:pt x="0" y="0"/>
                  </a:lnTo>
                  <a:lnTo>
                    <a:pt x="431" y="0"/>
                  </a:lnTo>
                  <a:lnTo>
                    <a:pt x="431" y="220"/>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99" name="Freeform 232">
              <a:extLst>
                <a:ext uri="{FF2B5EF4-FFF2-40B4-BE49-F238E27FC236}">
                  <a16:creationId xmlns:a16="http://schemas.microsoft.com/office/drawing/2014/main" id="{7B827434-1464-F74B-A5C7-B71987BCA96B}"/>
                </a:ext>
              </a:extLst>
            </p:cNvPr>
            <p:cNvSpPr>
              <a:spLocks noChangeArrowheads="1"/>
            </p:cNvSpPr>
            <p:nvPr/>
          </p:nvSpPr>
          <p:spPr bwMode="auto">
            <a:xfrm>
              <a:off x="14925361" y="9514987"/>
              <a:ext cx="255596" cy="130191"/>
            </a:xfrm>
            <a:custGeom>
              <a:avLst/>
              <a:gdLst>
                <a:gd name="T0" fmla="*/ 432 w 433"/>
                <a:gd name="T1" fmla="*/ 220 h 221"/>
                <a:gd name="T2" fmla="*/ 0 w 433"/>
                <a:gd name="T3" fmla="*/ 220 h 221"/>
                <a:gd name="T4" fmla="*/ 0 w 433"/>
                <a:gd name="T5" fmla="*/ 0 h 221"/>
                <a:gd name="T6" fmla="*/ 432 w 433"/>
                <a:gd name="T7" fmla="*/ 0 h 221"/>
                <a:gd name="T8" fmla="*/ 432 w 433"/>
                <a:gd name="T9" fmla="*/ 220 h 221"/>
              </a:gdLst>
              <a:ahLst/>
              <a:cxnLst>
                <a:cxn ang="0">
                  <a:pos x="T0" y="T1"/>
                </a:cxn>
                <a:cxn ang="0">
                  <a:pos x="T2" y="T3"/>
                </a:cxn>
                <a:cxn ang="0">
                  <a:pos x="T4" y="T5"/>
                </a:cxn>
                <a:cxn ang="0">
                  <a:pos x="T6" y="T7"/>
                </a:cxn>
                <a:cxn ang="0">
                  <a:pos x="T8" y="T9"/>
                </a:cxn>
              </a:cxnLst>
              <a:rect l="0" t="0" r="r" b="b"/>
              <a:pathLst>
                <a:path w="433" h="221">
                  <a:moveTo>
                    <a:pt x="432" y="220"/>
                  </a:moveTo>
                  <a:lnTo>
                    <a:pt x="0" y="220"/>
                  </a:lnTo>
                  <a:lnTo>
                    <a:pt x="0" y="0"/>
                  </a:lnTo>
                  <a:lnTo>
                    <a:pt x="432" y="0"/>
                  </a:lnTo>
                  <a:lnTo>
                    <a:pt x="432" y="220"/>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400" name="Freeform 233">
              <a:extLst>
                <a:ext uri="{FF2B5EF4-FFF2-40B4-BE49-F238E27FC236}">
                  <a16:creationId xmlns:a16="http://schemas.microsoft.com/office/drawing/2014/main" id="{71F373CB-ACEC-AE47-9DD9-CE8961D9FA2C}"/>
                </a:ext>
              </a:extLst>
            </p:cNvPr>
            <p:cNvSpPr>
              <a:spLocks noChangeArrowheads="1"/>
            </p:cNvSpPr>
            <p:nvPr/>
          </p:nvSpPr>
          <p:spPr bwMode="auto">
            <a:xfrm>
              <a:off x="14322092" y="9746791"/>
              <a:ext cx="255596" cy="127016"/>
            </a:xfrm>
            <a:custGeom>
              <a:avLst/>
              <a:gdLst>
                <a:gd name="T0" fmla="*/ 432 w 433"/>
                <a:gd name="T1" fmla="*/ 213 h 214"/>
                <a:gd name="T2" fmla="*/ 0 w 433"/>
                <a:gd name="T3" fmla="*/ 213 h 214"/>
                <a:gd name="T4" fmla="*/ 0 w 433"/>
                <a:gd name="T5" fmla="*/ 0 h 214"/>
                <a:gd name="T6" fmla="*/ 432 w 433"/>
                <a:gd name="T7" fmla="*/ 0 h 214"/>
                <a:gd name="T8" fmla="*/ 432 w 433"/>
                <a:gd name="T9" fmla="*/ 213 h 214"/>
              </a:gdLst>
              <a:ahLst/>
              <a:cxnLst>
                <a:cxn ang="0">
                  <a:pos x="T0" y="T1"/>
                </a:cxn>
                <a:cxn ang="0">
                  <a:pos x="T2" y="T3"/>
                </a:cxn>
                <a:cxn ang="0">
                  <a:pos x="T4" y="T5"/>
                </a:cxn>
                <a:cxn ang="0">
                  <a:pos x="T6" y="T7"/>
                </a:cxn>
                <a:cxn ang="0">
                  <a:pos x="T8" y="T9"/>
                </a:cxn>
              </a:cxnLst>
              <a:rect l="0" t="0" r="r" b="b"/>
              <a:pathLst>
                <a:path w="433" h="214">
                  <a:moveTo>
                    <a:pt x="432" y="213"/>
                  </a:moveTo>
                  <a:lnTo>
                    <a:pt x="0" y="213"/>
                  </a:lnTo>
                  <a:lnTo>
                    <a:pt x="0" y="0"/>
                  </a:lnTo>
                  <a:lnTo>
                    <a:pt x="432" y="0"/>
                  </a:lnTo>
                  <a:lnTo>
                    <a:pt x="432" y="213"/>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401" name="Freeform 234">
              <a:extLst>
                <a:ext uri="{FF2B5EF4-FFF2-40B4-BE49-F238E27FC236}">
                  <a16:creationId xmlns:a16="http://schemas.microsoft.com/office/drawing/2014/main" id="{0FDD9D56-CC79-674E-A9FD-ED609D4C611A}"/>
                </a:ext>
              </a:extLst>
            </p:cNvPr>
            <p:cNvSpPr>
              <a:spLocks noChangeArrowheads="1"/>
            </p:cNvSpPr>
            <p:nvPr/>
          </p:nvSpPr>
          <p:spPr bwMode="auto">
            <a:xfrm>
              <a:off x="14623726" y="9746791"/>
              <a:ext cx="255596" cy="127016"/>
            </a:xfrm>
            <a:custGeom>
              <a:avLst/>
              <a:gdLst>
                <a:gd name="T0" fmla="*/ 431 w 432"/>
                <a:gd name="T1" fmla="*/ 213 h 214"/>
                <a:gd name="T2" fmla="*/ 0 w 432"/>
                <a:gd name="T3" fmla="*/ 213 h 214"/>
                <a:gd name="T4" fmla="*/ 0 w 432"/>
                <a:gd name="T5" fmla="*/ 0 h 214"/>
                <a:gd name="T6" fmla="*/ 431 w 432"/>
                <a:gd name="T7" fmla="*/ 0 h 214"/>
                <a:gd name="T8" fmla="*/ 431 w 432"/>
                <a:gd name="T9" fmla="*/ 213 h 214"/>
              </a:gdLst>
              <a:ahLst/>
              <a:cxnLst>
                <a:cxn ang="0">
                  <a:pos x="T0" y="T1"/>
                </a:cxn>
                <a:cxn ang="0">
                  <a:pos x="T2" y="T3"/>
                </a:cxn>
                <a:cxn ang="0">
                  <a:pos x="T4" y="T5"/>
                </a:cxn>
                <a:cxn ang="0">
                  <a:pos x="T6" y="T7"/>
                </a:cxn>
                <a:cxn ang="0">
                  <a:pos x="T8" y="T9"/>
                </a:cxn>
              </a:cxnLst>
              <a:rect l="0" t="0" r="r" b="b"/>
              <a:pathLst>
                <a:path w="432" h="214">
                  <a:moveTo>
                    <a:pt x="431" y="213"/>
                  </a:moveTo>
                  <a:lnTo>
                    <a:pt x="0" y="213"/>
                  </a:lnTo>
                  <a:lnTo>
                    <a:pt x="0" y="0"/>
                  </a:lnTo>
                  <a:lnTo>
                    <a:pt x="431" y="0"/>
                  </a:lnTo>
                  <a:lnTo>
                    <a:pt x="431" y="213"/>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402" name="Freeform 235">
              <a:extLst>
                <a:ext uri="{FF2B5EF4-FFF2-40B4-BE49-F238E27FC236}">
                  <a16:creationId xmlns:a16="http://schemas.microsoft.com/office/drawing/2014/main" id="{05DE9810-AFAF-284D-AB21-FF0A8B60955D}"/>
                </a:ext>
              </a:extLst>
            </p:cNvPr>
            <p:cNvSpPr>
              <a:spLocks noChangeArrowheads="1"/>
            </p:cNvSpPr>
            <p:nvPr/>
          </p:nvSpPr>
          <p:spPr bwMode="auto">
            <a:xfrm>
              <a:off x="14925361" y="9746791"/>
              <a:ext cx="255596" cy="127016"/>
            </a:xfrm>
            <a:custGeom>
              <a:avLst/>
              <a:gdLst>
                <a:gd name="T0" fmla="*/ 432 w 433"/>
                <a:gd name="T1" fmla="*/ 213 h 214"/>
                <a:gd name="T2" fmla="*/ 0 w 433"/>
                <a:gd name="T3" fmla="*/ 213 h 214"/>
                <a:gd name="T4" fmla="*/ 0 w 433"/>
                <a:gd name="T5" fmla="*/ 0 h 214"/>
                <a:gd name="T6" fmla="*/ 432 w 433"/>
                <a:gd name="T7" fmla="*/ 0 h 214"/>
                <a:gd name="T8" fmla="*/ 432 w 433"/>
                <a:gd name="T9" fmla="*/ 213 h 214"/>
              </a:gdLst>
              <a:ahLst/>
              <a:cxnLst>
                <a:cxn ang="0">
                  <a:pos x="T0" y="T1"/>
                </a:cxn>
                <a:cxn ang="0">
                  <a:pos x="T2" y="T3"/>
                </a:cxn>
                <a:cxn ang="0">
                  <a:pos x="T4" y="T5"/>
                </a:cxn>
                <a:cxn ang="0">
                  <a:pos x="T6" y="T7"/>
                </a:cxn>
                <a:cxn ang="0">
                  <a:pos x="T8" y="T9"/>
                </a:cxn>
              </a:cxnLst>
              <a:rect l="0" t="0" r="r" b="b"/>
              <a:pathLst>
                <a:path w="433" h="214">
                  <a:moveTo>
                    <a:pt x="432" y="213"/>
                  </a:moveTo>
                  <a:lnTo>
                    <a:pt x="0" y="213"/>
                  </a:lnTo>
                  <a:lnTo>
                    <a:pt x="0" y="0"/>
                  </a:lnTo>
                  <a:lnTo>
                    <a:pt x="432" y="0"/>
                  </a:lnTo>
                  <a:lnTo>
                    <a:pt x="432" y="213"/>
                  </a:lnTo>
                </a:path>
              </a:pathLst>
            </a:custGeom>
            <a:solidFill>
              <a:schemeClr val="bg1"/>
            </a:solidFill>
            <a:ln>
              <a:noFill/>
            </a:ln>
            <a:effectLst/>
          </p:spPr>
          <p:txBody>
            <a:bodyPr wrap="none" anchor="ctr"/>
            <a:lstStyle/>
            <a:p>
              <a:pPr defTabSz="914217">
                <a:defRPr/>
              </a:pPr>
              <a:endParaRPr lang="en-US" sz="900">
                <a:solidFill>
                  <a:schemeClr val="tx2">
                    <a:lumMod val="60000"/>
                    <a:lumOff val="40000"/>
                  </a:schemeClr>
                </a:solidFill>
              </a:endParaRPr>
            </a:p>
          </p:txBody>
        </p:sp>
      </p:grpSp>
      <p:sp>
        <p:nvSpPr>
          <p:cNvPr id="290" name="Freeform 10">
            <a:extLst>
              <a:ext uri="{FF2B5EF4-FFF2-40B4-BE49-F238E27FC236}">
                <a16:creationId xmlns:a16="http://schemas.microsoft.com/office/drawing/2014/main" id="{584E164F-D72B-6143-AA5F-32D31EE89C00}"/>
              </a:ext>
            </a:extLst>
          </p:cNvPr>
          <p:cNvSpPr>
            <a:spLocks noChangeArrowheads="1"/>
          </p:cNvSpPr>
          <p:nvPr/>
        </p:nvSpPr>
        <p:spPr bwMode="auto">
          <a:xfrm>
            <a:off x="3660135" y="227216"/>
            <a:ext cx="3174153" cy="1135528"/>
          </a:xfrm>
          <a:custGeom>
            <a:avLst/>
            <a:gdLst>
              <a:gd name="T0" fmla="*/ 511 w 5106"/>
              <a:gd name="T1" fmla="*/ 770 h 1282"/>
              <a:gd name="T2" fmla="*/ 511 w 5106"/>
              <a:gd name="T3" fmla="*/ 770 h 1282"/>
              <a:gd name="T4" fmla="*/ 850 w 5106"/>
              <a:gd name="T5" fmla="*/ 896 h 1282"/>
              <a:gd name="T6" fmla="*/ 1554 w 5106"/>
              <a:gd name="T7" fmla="*/ 478 h 1282"/>
              <a:gd name="T8" fmla="*/ 2005 w 5106"/>
              <a:gd name="T9" fmla="*/ 617 h 1282"/>
              <a:gd name="T10" fmla="*/ 3100 w 5106"/>
              <a:gd name="T11" fmla="*/ 0 h 1282"/>
              <a:gd name="T12" fmla="*/ 4116 w 5106"/>
              <a:gd name="T13" fmla="*/ 498 h 1282"/>
              <a:gd name="T14" fmla="*/ 4302 w 5106"/>
              <a:gd name="T15" fmla="*/ 478 h 1282"/>
              <a:gd name="T16" fmla="*/ 5105 w 5106"/>
              <a:gd name="T17" fmla="*/ 1281 h 1282"/>
              <a:gd name="T18" fmla="*/ 0 w 5106"/>
              <a:gd name="T19" fmla="*/ 1281 h 1282"/>
              <a:gd name="T20" fmla="*/ 511 w 5106"/>
              <a:gd name="T21" fmla="*/ 770 h 1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06" h="1282">
                <a:moveTo>
                  <a:pt x="511" y="770"/>
                </a:moveTo>
                <a:lnTo>
                  <a:pt x="511" y="770"/>
                </a:lnTo>
                <a:cubicBezTo>
                  <a:pt x="644" y="770"/>
                  <a:pt x="763" y="817"/>
                  <a:pt x="850" y="896"/>
                </a:cubicBezTo>
                <a:cubicBezTo>
                  <a:pt x="989" y="650"/>
                  <a:pt x="1248" y="478"/>
                  <a:pt x="1554" y="478"/>
                </a:cubicBezTo>
                <a:cubicBezTo>
                  <a:pt x="1726" y="478"/>
                  <a:pt x="1879" y="531"/>
                  <a:pt x="2005" y="617"/>
                </a:cubicBezTo>
                <a:cubicBezTo>
                  <a:pt x="2231" y="245"/>
                  <a:pt x="2635" y="0"/>
                  <a:pt x="3100" y="0"/>
                </a:cubicBezTo>
                <a:cubicBezTo>
                  <a:pt x="3512" y="0"/>
                  <a:pt x="3884" y="199"/>
                  <a:pt x="4116" y="498"/>
                </a:cubicBezTo>
                <a:cubicBezTo>
                  <a:pt x="4176" y="484"/>
                  <a:pt x="4235" y="478"/>
                  <a:pt x="4302" y="478"/>
                </a:cubicBezTo>
                <a:cubicBezTo>
                  <a:pt x="4747" y="478"/>
                  <a:pt x="5105" y="836"/>
                  <a:pt x="5105" y="1281"/>
                </a:cubicBezTo>
                <a:cubicBezTo>
                  <a:pt x="0" y="1281"/>
                  <a:pt x="0" y="1281"/>
                  <a:pt x="0" y="1281"/>
                </a:cubicBezTo>
                <a:cubicBezTo>
                  <a:pt x="0" y="996"/>
                  <a:pt x="232" y="770"/>
                  <a:pt x="511" y="770"/>
                </a:cubicBezTo>
              </a:path>
            </a:pathLst>
          </a:custGeom>
          <a:solidFill>
            <a:schemeClr val="accent4"/>
          </a:solidFill>
          <a:ln>
            <a:noFill/>
          </a:ln>
          <a:effectLst/>
        </p:spPr>
        <p:txBody>
          <a:bodyPr wrap="none" anchor="ctr"/>
          <a:lstStyle/>
          <a:p>
            <a:pPr defTabSz="914217">
              <a:defRPr/>
            </a:pPr>
            <a:endParaRPr lang="en-US" sz="900">
              <a:solidFill>
                <a:schemeClr val="tx2">
                  <a:lumMod val="60000"/>
                  <a:lumOff val="40000"/>
                </a:schemeClr>
              </a:solidFill>
            </a:endParaRPr>
          </a:p>
        </p:txBody>
      </p:sp>
      <p:sp>
        <p:nvSpPr>
          <p:cNvPr id="309" name="Freeform 10">
            <a:extLst>
              <a:ext uri="{FF2B5EF4-FFF2-40B4-BE49-F238E27FC236}">
                <a16:creationId xmlns:a16="http://schemas.microsoft.com/office/drawing/2014/main" id="{24D06C2D-F466-4C4B-9322-045FEBA37E10}"/>
              </a:ext>
            </a:extLst>
          </p:cNvPr>
          <p:cNvSpPr>
            <a:spLocks noChangeArrowheads="1"/>
          </p:cNvSpPr>
          <p:nvPr/>
        </p:nvSpPr>
        <p:spPr bwMode="auto">
          <a:xfrm flipH="1">
            <a:off x="3518283" y="1841541"/>
            <a:ext cx="1559379" cy="480888"/>
          </a:xfrm>
          <a:custGeom>
            <a:avLst/>
            <a:gdLst>
              <a:gd name="T0" fmla="*/ 511 w 5106"/>
              <a:gd name="T1" fmla="*/ 770 h 1282"/>
              <a:gd name="T2" fmla="*/ 511 w 5106"/>
              <a:gd name="T3" fmla="*/ 770 h 1282"/>
              <a:gd name="T4" fmla="*/ 850 w 5106"/>
              <a:gd name="T5" fmla="*/ 896 h 1282"/>
              <a:gd name="T6" fmla="*/ 1554 w 5106"/>
              <a:gd name="T7" fmla="*/ 478 h 1282"/>
              <a:gd name="T8" fmla="*/ 2005 w 5106"/>
              <a:gd name="T9" fmla="*/ 617 h 1282"/>
              <a:gd name="T10" fmla="*/ 3100 w 5106"/>
              <a:gd name="T11" fmla="*/ 0 h 1282"/>
              <a:gd name="T12" fmla="*/ 4116 w 5106"/>
              <a:gd name="T13" fmla="*/ 498 h 1282"/>
              <a:gd name="T14" fmla="*/ 4302 w 5106"/>
              <a:gd name="T15" fmla="*/ 478 h 1282"/>
              <a:gd name="T16" fmla="*/ 5105 w 5106"/>
              <a:gd name="T17" fmla="*/ 1281 h 1282"/>
              <a:gd name="T18" fmla="*/ 0 w 5106"/>
              <a:gd name="T19" fmla="*/ 1281 h 1282"/>
              <a:gd name="T20" fmla="*/ 511 w 5106"/>
              <a:gd name="T21" fmla="*/ 770 h 1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06" h="1282">
                <a:moveTo>
                  <a:pt x="511" y="770"/>
                </a:moveTo>
                <a:lnTo>
                  <a:pt x="511" y="770"/>
                </a:lnTo>
                <a:cubicBezTo>
                  <a:pt x="644" y="770"/>
                  <a:pt x="763" y="817"/>
                  <a:pt x="850" y="896"/>
                </a:cubicBezTo>
                <a:cubicBezTo>
                  <a:pt x="989" y="650"/>
                  <a:pt x="1248" y="478"/>
                  <a:pt x="1554" y="478"/>
                </a:cubicBezTo>
                <a:cubicBezTo>
                  <a:pt x="1726" y="478"/>
                  <a:pt x="1879" y="531"/>
                  <a:pt x="2005" y="617"/>
                </a:cubicBezTo>
                <a:cubicBezTo>
                  <a:pt x="2231" y="245"/>
                  <a:pt x="2635" y="0"/>
                  <a:pt x="3100" y="0"/>
                </a:cubicBezTo>
                <a:cubicBezTo>
                  <a:pt x="3512" y="0"/>
                  <a:pt x="3884" y="199"/>
                  <a:pt x="4116" y="498"/>
                </a:cubicBezTo>
                <a:cubicBezTo>
                  <a:pt x="4176" y="484"/>
                  <a:pt x="4235" y="478"/>
                  <a:pt x="4302" y="478"/>
                </a:cubicBezTo>
                <a:cubicBezTo>
                  <a:pt x="4747" y="478"/>
                  <a:pt x="5105" y="836"/>
                  <a:pt x="5105" y="1281"/>
                </a:cubicBezTo>
                <a:cubicBezTo>
                  <a:pt x="0" y="1281"/>
                  <a:pt x="0" y="1281"/>
                  <a:pt x="0" y="1281"/>
                </a:cubicBezTo>
                <a:cubicBezTo>
                  <a:pt x="0" y="996"/>
                  <a:pt x="232" y="770"/>
                  <a:pt x="511" y="770"/>
                </a:cubicBezTo>
              </a:path>
            </a:pathLst>
          </a:custGeom>
          <a:solidFill>
            <a:schemeClr val="accent4">
              <a:lumMod val="60000"/>
              <a:lumOff val="40000"/>
            </a:schemeClr>
          </a:solidFill>
          <a:ln>
            <a:noFill/>
          </a:ln>
          <a:effectLst/>
        </p:spPr>
        <p:txBody>
          <a:bodyPr wrap="none" anchor="ctr"/>
          <a:lstStyle/>
          <a:p>
            <a:pPr defTabSz="914217">
              <a:defRPr/>
            </a:pPr>
            <a:endParaRPr lang="en-US" sz="900" dirty="0">
              <a:solidFill>
                <a:schemeClr val="tx2">
                  <a:lumMod val="60000"/>
                  <a:lumOff val="40000"/>
                </a:schemeClr>
              </a:solidFill>
            </a:endParaRPr>
          </a:p>
        </p:txBody>
      </p:sp>
    </p:spTree>
    <p:extLst>
      <p:ext uri="{BB962C8B-B14F-4D97-AF65-F5344CB8AC3E}">
        <p14:creationId xmlns:p14="http://schemas.microsoft.com/office/powerpoint/2010/main" val="463360396"/>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88000" fill="hold" grpId="0" nodeType="afterEffect">
                                  <p:stCondLst>
                                    <p:cond delay="0"/>
                                  </p:stCondLst>
                                  <p:childTnLst>
                                    <p:set>
                                      <p:cBhvr>
                                        <p:cTn id="6" dur="1" fill="hold">
                                          <p:stCondLst>
                                            <p:cond delay="0"/>
                                          </p:stCondLst>
                                        </p:cTn>
                                        <p:tgtEl>
                                          <p:spTgt spid="377"/>
                                        </p:tgtEl>
                                        <p:attrNameLst>
                                          <p:attrName>style.visibility</p:attrName>
                                        </p:attrNameLst>
                                      </p:cBhvr>
                                      <p:to>
                                        <p:strVal val="visible"/>
                                      </p:to>
                                    </p:set>
                                    <p:anim calcmode="lin" valueType="num">
                                      <p:cBhvr additive="base">
                                        <p:cTn id="7" dur="500" fill="hold"/>
                                        <p:tgtEl>
                                          <p:spTgt spid="377"/>
                                        </p:tgtEl>
                                        <p:attrNameLst>
                                          <p:attrName>ppt_x</p:attrName>
                                        </p:attrNameLst>
                                      </p:cBhvr>
                                      <p:tavLst>
                                        <p:tav tm="0">
                                          <p:val>
                                            <p:strVal val="0-#ppt_w/2"/>
                                          </p:val>
                                        </p:tav>
                                        <p:tav tm="100000">
                                          <p:val>
                                            <p:strVal val="#ppt_x"/>
                                          </p:val>
                                        </p:tav>
                                      </p:tavLst>
                                    </p:anim>
                                    <p:anim calcmode="lin" valueType="num">
                                      <p:cBhvr additive="base">
                                        <p:cTn id="8" dur="500" fill="hold"/>
                                        <p:tgtEl>
                                          <p:spTgt spid="37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88000" fill="hold" grpId="0" nodeType="afterEffect">
                                  <p:stCondLst>
                                    <p:cond delay="0"/>
                                  </p:stCondLst>
                                  <p:childTnLst>
                                    <p:set>
                                      <p:cBhvr>
                                        <p:cTn id="11" dur="1" fill="hold">
                                          <p:stCondLst>
                                            <p:cond delay="0"/>
                                          </p:stCondLst>
                                        </p:cTn>
                                        <p:tgtEl>
                                          <p:spTgt spid="15365"/>
                                        </p:tgtEl>
                                        <p:attrNameLst>
                                          <p:attrName>style.visibility</p:attrName>
                                        </p:attrNameLst>
                                      </p:cBhvr>
                                      <p:to>
                                        <p:strVal val="visible"/>
                                      </p:to>
                                    </p:set>
                                    <p:anim calcmode="lin" valueType="num">
                                      <p:cBhvr additive="base">
                                        <p:cTn id="12" dur="500" fill="hold"/>
                                        <p:tgtEl>
                                          <p:spTgt spid="15365"/>
                                        </p:tgtEl>
                                        <p:attrNameLst>
                                          <p:attrName>ppt_x</p:attrName>
                                        </p:attrNameLst>
                                      </p:cBhvr>
                                      <p:tavLst>
                                        <p:tav tm="0">
                                          <p:val>
                                            <p:strVal val="0-#ppt_w/2"/>
                                          </p:val>
                                        </p:tav>
                                        <p:tav tm="100000">
                                          <p:val>
                                            <p:strVal val="#ppt_x"/>
                                          </p:val>
                                        </p:tav>
                                      </p:tavLst>
                                    </p:anim>
                                    <p:anim calcmode="lin" valueType="num">
                                      <p:cBhvr additive="base">
                                        <p:cTn id="13" dur="500" fill="hold"/>
                                        <p:tgtEl>
                                          <p:spTgt spid="15365"/>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decel="88000" fill="hold" grpId="0" nodeType="afterEffect">
                                  <p:stCondLst>
                                    <p:cond delay="0"/>
                                  </p:stCondLst>
                                  <p:childTnLst>
                                    <p:set>
                                      <p:cBhvr>
                                        <p:cTn id="16" dur="1" fill="hold">
                                          <p:stCondLst>
                                            <p:cond delay="0"/>
                                          </p:stCondLst>
                                        </p:cTn>
                                        <p:tgtEl>
                                          <p:spTgt spid="15361"/>
                                        </p:tgtEl>
                                        <p:attrNameLst>
                                          <p:attrName>style.visibility</p:attrName>
                                        </p:attrNameLst>
                                      </p:cBhvr>
                                      <p:to>
                                        <p:strVal val="visible"/>
                                      </p:to>
                                    </p:set>
                                    <p:anim calcmode="lin" valueType="num">
                                      <p:cBhvr additive="base">
                                        <p:cTn id="17" dur="500" fill="hold"/>
                                        <p:tgtEl>
                                          <p:spTgt spid="15361"/>
                                        </p:tgtEl>
                                        <p:attrNameLst>
                                          <p:attrName>ppt_x</p:attrName>
                                        </p:attrNameLst>
                                      </p:cBhvr>
                                      <p:tavLst>
                                        <p:tav tm="0">
                                          <p:val>
                                            <p:strVal val="0-#ppt_w/2"/>
                                          </p:val>
                                        </p:tav>
                                        <p:tav tm="100000">
                                          <p:val>
                                            <p:strVal val="#ppt_x"/>
                                          </p:val>
                                        </p:tav>
                                      </p:tavLst>
                                    </p:anim>
                                    <p:anim calcmode="lin" valueType="num">
                                      <p:cBhvr additive="base">
                                        <p:cTn id="18" dur="500" fill="hold"/>
                                        <p:tgtEl>
                                          <p:spTgt spid="15361"/>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decel="88000" fill="hold" grpId="0" nodeType="afterEffect">
                                  <p:stCondLst>
                                    <p:cond delay="0"/>
                                  </p:stCondLst>
                                  <p:childTnLst>
                                    <p:set>
                                      <p:cBhvr>
                                        <p:cTn id="21" dur="1" fill="hold">
                                          <p:stCondLst>
                                            <p:cond delay="0"/>
                                          </p:stCondLst>
                                        </p:cTn>
                                        <p:tgtEl>
                                          <p:spTgt spid="15362"/>
                                        </p:tgtEl>
                                        <p:attrNameLst>
                                          <p:attrName>style.visibility</p:attrName>
                                        </p:attrNameLst>
                                      </p:cBhvr>
                                      <p:to>
                                        <p:strVal val="visible"/>
                                      </p:to>
                                    </p:set>
                                    <p:anim calcmode="lin" valueType="num">
                                      <p:cBhvr additive="base">
                                        <p:cTn id="22" dur="500" fill="hold"/>
                                        <p:tgtEl>
                                          <p:spTgt spid="15362"/>
                                        </p:tgtEl>
                                        <p:attrNameLst>
                                          <p:attrName>ppt_x</p:attrName>
                                        </p:attrNameLst>
                                      </p:cBhvr>
                                      <p:tavLst>
                                        <p:tav tm="0">
                                          <p:val>
                                            <p:strVal val="0-#ppt_w/2"/>
                                          </p:val>
                                        </p:tav>
                                        <p:tav tm="100000">
                                          <p:val>
                                            <p:strVal val="#ppt_x"/>
                                          </p:val>
                                        </p:tav>
                                      </p:tavLst>
                                    </p:anim>
                                    <p:anim calcmode="lin" valueType="num">
                                      <p:cBhvr additive="base">
                                        <p:cTn id="23" dur="500" fill="hold"/>
                                        <p:tgtEl>
                                          <p:spTgt spid="15362"/>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53" presetClass="entr" presetSubtype="16" fill="hold" grpId="0" nodeType="after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p:cTn id="27" dur="250" fill="hold"/>
                                        <p:tgtEl>
                                          <p:spTgt spid="2"/>
                                        </p:tgtEl>
                                        <p:attrNameLst>
                                          <p:attrName>ppt_w</p:attrName>
                                        </p:attrNameLst>
                                      </p:cBhvr>
                                      <p:tavLst>
                                        <p:tav tm="0">
                                          <p:val>
                                            <p:fltVal val="0"/>
                                          </p:val>
                                        </p:tav>
                                        <p:tav tm="100000">
                                          <p:val>
                                            <p:strVal val="#ppt_w"/>
                                          </p:val>
                                        </p:tav>
                                      </p:tavLst>
                                    </p:anim>
                                    <p:anim calcmode="lin" valueType="num">
                                      <p:cBhvr>
                                        <p:cTn id="28" dur="250" fill="hold"/>
                                        <p:tgtEl>
                                          <p:spTgt spid="2"/>
                                        </p:tgtEl>
                                        <p:attrNameLst>
                                          <p:attrName>ppt_h</p:attrName>
                                        </p:attrNameLst>
                                      </p:cBhvr>
                                      <p:tavLst>
                                        <p:tav tm="0">
                                          <p:val>
                                            <p:fltVal val="0"/>
                                          </p:val>
                                        </p:tav>
                                        <p:tav tm="100000">
                                          <p:val>
                                            <p:strVal val="#ppt_h"/>
                                          </p:val>
                                        </p:tav>
                                      </p:tavLst>
                                    </p:anim>
                                    <p:animEffect transition="in" filter="fade">
                                      <p:cBhvr>
                                        <p:cTn id="29" dur="250"/>
                                        <p:tgtEl>
                                          <p:spTgt spid="2"/>
                                        </p:tgtEl>
                                      </p:cBhvr>
                                    </p:animEffect>
                                  </p:childTnLst>
                                </p:cTn>
                              </p:par>
                            </p:childTnLst>
                          </p:cTn>
                        </p:par>
                        <p:par>
                          <p:cTn id="30" fill="hold">
                            <p:stCondLst>
                              <p:cond delay="2250"/>
                            </p:stCondLst>
                            <p:childTnLst>
                              <p:par>
                                <p:cTn id="31" presetID="2" presetClass="entr" presetSubtype="4" decel="88000" fill="hold" nodeType="afterEffect">
                                  <p:stCondLst>
                                    <p:cond delay="0"/>
                                  </p:stCondLst>
                                  <p:childTnLst>
                                    <p:set>
                                      <p:cBhvr>
                                        <p:cTn id="32" dur="1" fill="hold">
                                          <p:stCondLst>
                                            <p:cond delay="0"/>
                                          </p:stCondLst>
                                        </p:cTn>
                                        <p:tgtEl>
                                          <p:spTgt spid="15366"/>
                                        </p:tgtEl>
                                        <p:attrNameLst>
                                          <p:attrName>style.visibility</p:attrName>
                                        </p:attrNameLst>
                                      </p:cBhvr>
                                      <p:to>
                                        <p:strVal val="visible"/>
                                      </p:to>
                                    </p:set>
                                    <p:anim calcmode="lin" valueType="num">
                                      <p:cBhvr additive="base">
                                        <p:cTn id="33" dur="500" fill="hold"/>
                                        <p:tgtEl>
                                          <p:spTgt spid="15366"/>
                                        </p:tgtEl>
                                        <p:attrNameLst>
                                          <p:attrName>ppt_x</p:attrName>
                                        </p:attrNameLst>
                                      </p:cBhvr>
                                      <p:tavLst>
                                        <p:tav tm="0">
                                          <p:val>
                                            <p:strVal val="#ppt_x"/>
                                          </p:val>
                                        </p:tav>
                                        <p:tav tm="100000">
                                          <p:val>
                                            <p:strVal val="#ppt_x"/>
                                          </p:val>
                                        </p:tav>
                                      </p:tavLst>
                                    </p:anim>
                                    <p:anim calcmode="lin" valueType="num">
                                      <p:cBhvr additive="base">
                                        <p:cTn id="34" dur="500" fill="hold"/>
                                        <p:tgtEl>
                                          <p:spTgt spid="15366"/>
                                        </p:tgtEl>
                                        <p:attrNameLst>
                                          <p:attrName>ppt_y</p:attrName>
                                        </p:attrNameLst>
                                      </p:cBhvr>
                                      <p:tavLst>
                                        <p:tav tm="0">
                                          <p:val>
                                            <p:strVal val="1+#ppt_h/2"/>
                                          </p:val>
                                        </p:tav>
                                        <p:tav tm="100000">
                                          <p:val>
                                            <p:strVal val="#ppt_y"/>
                                          </p:val>
                                        </p:tav>
                                      </p:tavLst>
                                    </p:anim>
                                  </p:childTnLst>
                                </p:cTn>
                              </p:par>
                            </p:childTnLst>
                          </p:cTn>
                        </p:par>
                        <p:par>
                          <p:cTn id="35" fill="hold">
                            <p:stCondLst>
                              <p:cond delay="2750"/>
                            </p:stCondLst>
                            <p:childTnLst>
                              <p:par>
                                <p:cTn id="36" presetID="2" presetClass="entr" presetSubtype="2" decel="88000" fill="hold" grpId="0" nodeType="afterEffect">
                                  <p:stCondLst>
                                    <p:cond delay="0"/>
                                  </p:stCondLst>
                                  <p:childTnLst>
                                    <p:set>
                                      <p:cBhvr>
                                        <p:cTn id="37" dur="1" fill="hold">
                                          <p:stCondLst>
                                            <p:cond delay="0"/>
                                          </p:stCondLst>
                                        </p:cTn>
                                        <p:tgtEl>
                                          <p:spTgt spid="309"/>
                                        </p:tgtEl>
                                        <p:attrNameLst>
                                          <p:attrName>style.visibility</p:attrName>
                                        </p:attrNameLst>
                                      </p:cBhvr>
                                      <p:to>
                                        <p:strVal val="visible"/>
                                      </p:to>
                                    </p:set>
                                    <p:anim calcmode="lin" valueType="num">
                                      <p:cBhvr additive="base">
                                        <p:cTn id="38" dur="500" fill="hold"/>
                                        <p:tgtEl>
                                          <p:spTgt spid="309"/>
                                        </p:tgtEl>
                                        <p:attrNameLst>
                                          <p:attrName>ppt_x</p:attrName>
                                        </p:attrNameLst>
                                      </p:cBhvr>
                                      <p:tavLst>
                                        <p:tav tm="0">
                                          <p:val>
                                            <p:strVal val="1+#ppt_w/2"/>
                                          </p:val>
                                        </p:tav>
                                        <p:tav tm="100000">
                                          <p:val>
                                            <p:strVal val="#ppt_x"/>
                                          </p:val>
                                        </p:tav>
                                      </p:tavLst>
                                    </p:anim>
                                    <p:anim calcmode="lin" valueType="num">
                                      <p:cBhvr additive="base">
                                        <p:cTn id="39" dur="500" fill="hold"/>
                                        <p:tgtEl>
                                          <p:spTgt spid="309"/>
                                        </p:tgtEl>
                                        <p:attrNameLst>
                                          <p:attrName>ppt_y</p:attrName>
                                        </p:attrNameLst>
                                      </p:cBhvr>
                                      <p:tavLst>
                                        <p:tav tm="0">
                                          <p:val>
                                            <p:strVal val="#ppt_y"/>
                                          </p:val>
                                        </p:tav>
                                        <p:tav tm="100000">
                                          <p:val>
                                            <p:strVal val="#ppt_y"/>
                                          </p:val>
                                        </p:tav>
                                      </p:tavLst>
                                    </p:anim>
                                  </p:childTnLst>
                                </p:cTn>
                              </p:par>
                            </p:childTnLst>
                          </p:cTn>
                        </p:par>
                        <p:par>
                          <p:cTn id="40" fill="hold">
                            <p:stCondLst>
                              <p:cond delay="3250"/>
                            </p:stCondLst>
                            <p:childTnLst>
                              <p:par>
                                <p:cTn id="41" presetID="2" presetClass="entr" presetSubtype="2" decel="88000" fill="hold" grpId="0" nodeType="afterEffect">
                                  <p:stCondLst>
                                    <p:cond delay="0"/>
                                  </p:stCondLst>
                                  <p:childTnLst>
                                    <p:set>
                                      <p:cBhvr>
                                        <p:cTn id="42" dur="1" fill="hold">
                                          <p:stCondLst>
                                            <p:cond delay="0"/>
                                          </p:stCondLst>
                                        </p:cTn>
                                        <p:tgtEl>
                                          <p:spTgt spid="290"/>
                                        </p:tgtEl>
                                        <p:attrNameLst>
                                          <p:attrName>style.visibility</p:attrName>
                                        </p:attrNameLst>
                                      </p:cBhvr>
                                      <p:to>
                                        <p:strVal val="visible"/>
                                      </p:to>
                                    </p:set>
                                    <p:anim calcmode="lin" valueType="num">
                                      <p:cBhvr additive="base">
                                        <p:cTn id="43" dur="500" fill="hold"/>
                                        <p:tgtEl>
                                          <p:spTgt spid="290"/>
                                        </p:tgtEl>
                                        <p:attrNameLst>
                                          <p:attrName>ppt_x</p:attrName>
                                        </p:attrNameLst>
                                      </p:cBhvr>
                                      <p:tavLst>
                                        <p:tav tm="0">
                                          <p:val>
                                            <p:strVal val="1+#ppt_w/2"/>
                                          </p:val>
                                        </p:tav>
                                        <p:tav tm="100000">
                                          <p:val>
                                            <p:strVal val="#ppt_x"/>
                                          </p:val>
                                        </p:tav>
                                      </p:tavLst>
                                    </p:anim>
                                    <p:anim calcmode="lin" valueType="num">
                                      <p:cBhvr additive="base">
                                        <p:cTn id="44" dur="500" fill="hold"/>
                                        <p:tgtEl>
                                          <p:spTgt spid="29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5361" grpId="0"/>
      <p:bldP spid="15362" grpId="0"/>
      <p:bldP spid="377" grpId="0"/>
      <p:bldP spid="15365" grpId="0"/>
      <p:bldP spid="290" grpId="0" animBg="1"/>
      <p:bldP spid="30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Box 103">
            <a:extLst>
              <a:ext uri="{FF2B5EF4-FFF2-40B4-BE49-F238E27FC236}">
                <a16:creationId xmlns:a16="http://schemas.microsoft.com/office/drawing/2014/main" id="{5FB34DA8-9D55-3442-9F1E-6064EC4CFE62}"/>
              </a:ext>
            </a:extLst>
          </p:cNvPr>
          <p:cNvSpPr txBox="1">
            <a:spLocks noChangeArrowheads="1"/>
          </p:cNvSpPr>
          <p:nvPr/>
        </p:nvSpPr>
        <p:spPr bwMode="auto">
          <a:xfrm>
            <a:off x="1097757" y="3001702"/>
            <a:ext cx="950722" cy="44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26" tIns="60963" rIns="121926" bIns="60963">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eaLnBrk="1" hangingPunct="1">
              <a:lnSpc>
                <a:spcPct val="120000"/>
              </a:lnSpc>
            </a:pPr>
            <a:r>
              <a:rPr lang="en-US" altLang="en-US" sz="1850" b="1">
                <a:solidFill>
                  <a:schemeClr val="tx2">
                    <a:lumMod val="60000"/>
                    <a:lumOff val="40000"/>
                  </a:schemeClr>
                </a:solidFill>
                <a:latin typeface="Lato Regular" charset="0"/>
              </a:rPr>
              <a:t>History</a:t>
            </a:r>
          </a:p>
        </p:txBody>
      </p:sp>
      <p:sp>
        <p:nvSpPr>
          <p:cNvPr id="15362" name="TextBox 104">
            <a:extLst>
              <a:ext uri="{FF2B5EF4-FFF2-40B4-BE49-F238E27FC236}">
                <a16:creationId xmlns:a16="http://schemas.microsoft.com/office/drawing/2014/main" id="{3D471456-E700-C345-9E78-88E6561C54F8}"/>
              </a:ext>
            </a:extLst>
          </p:cNvPr>
          <p:cNvSpPr txBox="1">
            <a:spLocks noChangeArrowheads="1"/>
          </p:cNvSpPr>
          <p:nvPr/>
        </p:nvSpPr>
        <p:spPr bwMode="auto">
          <a:xfrm>
            <a:off x="1112837" y="3426358"/>
            <a:ext cx="5406495" cy="2144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eaLnBrk="1" hangingPunct="1">
              <a:lnSpc>
                <a:spcPct val="110000"/>
              </a:lnSpc>
            </a:pPr>
            <a:r>
              <a:rPr lang="en-US" altLang="en-US" sz="1100" b="1" dirty="0">
                <a:solidFill>
                  <a:schemeClr val="tx2">
                    <a:lumMod val="60000"/>
                    <a:lumOff val="40000"/>
                  </a:schemeClr>
                </a:solidFill>
                <a:latin typeface="Lato Regular" charset="0"/>
              </a:rPr>
              <a:t>Creativity is the key to success </a:t>
            </a:r>
            <a:r>
              <a:rPr lang="en-US" altLang="en-US" sz="1100" dirty="0">
                <a:solidFill>
                  <a:schemeClr val="tx2">
                    <a:lumMod val="60000"/>
                    <a:lumOff val="40000"/>
                  </a:schemeClr>
                </a:solidFill>
              </a:rPr>
              <a:t>in the future, and primary education where our teachers can bring creativity. </a:t>
            </a:r>
          </a:p>
          <a:p>
            <a:pPr eaLnBrk="1" hangingPunct="1">
              <a:lnSpc>
                <a:spcPct val="110000"/>
              </a:lnSpc>
            </a:pPr>
            <a:endParaRPr lang="en-US" altLang="en-US" sz="1100" dirty="0">
              <a:solidFill>
                <a:schemeClr val="tx2">
                  <a:lumMod val="60000"/>
                  <a:lumOff val="40000"/>
                </a:schemeClr>
              </a:solidFill>
            </a:endParaRPr>
          </a:p>
          <a:p>
            <a:pPr eaLnBrk="1" hangingPunct="1">
              <a:lnSpc>
                <a:spcPct val="110000"/>
              </a:lnSpc>
            </a:pPr>
            <a:r>
              <a:rPr lang="en-US" altLang="en-US" sz="1100" dirty="0">
                <a:solidFill>
                  <a:schemeClr val="tx2">
                    <a:lumMod val="60000"/>
                    <a:lumOff val="40000"/>
                  </a:schemeClr>
                </a:solidFill>
              </a:rPr>
              <a:t>Improvisation is a creative process which can be spoken, written, or composed without prior preparation.</a:t>
            </a:r>
          </a:p>
          <a:p>
            <a:pPr eaLnBrk="1" hangingPunct="1">
              <a:lnSpc>
                <a:spcPct val="110000"/>
              </a:lnSpc>
            </a:pPr>
            <a:endParaRPr lang="en-US" altLang="en-US" sz="1100" dirty="0">
              <a:solidFill>
                <a:schemeClr val="tx2">
                  <a:lumMod val="60000"/>
                  <a:lumOff val="40000"/>
                </a:schemeClr>
              </a:solidFill>
            </a:endParaRPr>
          </a:p>
          <a:p>
            <a:pPr eaLnBrk="1" hangingPunct="1">
              <a:lnSpc>
                <a:spcPct val="110000"/>
              </a:lnSpc>
            </a:pPr>
            <a:r>
              <a:rPr lang="en-US" altLang="en-US" sz="1100" dirty="0">
                <a:solidFill>
                  <a:schemeClr val="tx2">
                    <a:lumMod val="60000"/>
                    <a:lumOff val="40000"/>
                  </a:schemeClr>
                </a:solidFill>
              </a:rPr>
              <a:t>Improvisation, also called extemporization, can lead to the discovery of new ways to act, new patterns of thought and practices, or new structures.</a:t>
            </a:r>
          </a:p>
          <a:p>
            <a:pPr eaLnBrk="1" hangingPunct="1">
              <a:lnSpc>
                <a:spcPct val="110000"/>
              </a:lnSpc>
            </a:pPr>
            <a:endParaRPr lang="en-US" altLang="en-US" sz="1100" dirty="0">
              <a:solidFill>
                <a:schemeClr val="tx2">
                  <a:lumMod val="60000"/>
                  <a:lumOff val="40000"/>
                </a:schemeClr>
              </a:solidFill>
            </a:endParaRPr>
          </a:p>
          <a:p>
            <a:pPr eaLnBrk="1" hangingPunct="1">
              <a:lnSpc>
                <a:spcPct val="110000"/>
              </a:lnSpc>
            </a:pPr>
            <a:r>
              <a:rPr lang="en-US" altLang="en-US" sz="1100" dirty="0">
                <a:solidFill>
                  <a:schemeClr val="tx2">
                    <a:lumMod val="60000"/>
                    <a:lumOff val="40000"/>
                  </a:schemeClr>
                </a:solidFill>
              </a:rPr>
              <a:t>Our presentations is used in the creation of music, theater, and other various forms. Many artists also use improvisational techniques to help their creative flow.</a:t>
            </a:r>
          </a:p>
        </p:txBody>
      </p:sp>
      <p:sp>
        <p:nvSpPr>
          <p:cNvPr id="377" name="TextBox 376">
            <a:extLst>
              <a:ext uri="{FF2B5EF4-FFF2-40B4-BE49-F238E27FC236}">
                <a16:creationId xmlns:a16="http://schemas.microsoft.com/office/drawing/2014/main" id="{D83E6EE3-5B78-4B43-A22C-0B86DD1EEAFD}"/>
              </a:ext>
            </a:extLst>
          </p:cNvPr>
          <p:cNvSpPr txBox="1"/>
          <p:nvPr/>
        </p:nvSpPr>
        <p:spPr>
          <a:xfrm>
            <a:off x="5422783" y="579140"/>
            <a:ext cx="1135247" cy="246221"/>
          </a:xfrm>
          <a:prstGeom prst="rect">
            <a:avLst/>
          </a:prstGeom>
          <a:noFill/>
        </p:spPr>
        <p:txBody>
          <a:bodyPr wrap="none">
            <a:spAutoFit/>
          </a:bodyPr>
          <a:lstStyle/>
          <a:p>
            <a:pPr algn="ctr" defTabSz="914217">
              <a:defRPr/>
            </a:pPr>
            <a:r>
              <a:rPr lang="en-US" sz="1000" b="1" spc="300" dirty="0" err="1">
                <a:solidFill>
                  <a:schemeClr val="tx2">
                    <a:lumMod val="60000"/>
                    <a:lumOff val="40000"/>
                  </a:schemeClr>
                </a:solidFill>
                <a:latin typeface="Lato Regular"/>
                <a:cs typeface="Lato Regular"/>
              </a:rPr>
              <a:t>Smartslide</a:t>
            </a:r>
            <a:endParaRPr lang="en-US" sz="1000" b="1" spc="300" dirty="0">
              <a:solidFill>
                <a:schemeClr val="tx2">
                  <a:lumMod val="60000"/>
                  <a:lumOff val="40000"/>
                </a:schemeClr>
              </a:solidFill>
              <a:latin typeface="Lato Regular"/>
              <a:cs typeface="Lato Regular"/>
            </a:endParaRPr>
          </a:p>
        </p:txBody>
      </p:sp>
      <p:sp>
        <p:nvSpPr>
          <p:cNvPr id="15365" name="TextBox 72">
            <a:extLst>
              <a:ext uri="{FF2B5EF4-FFF2-40B4-BE49-F238E27FC236}">
                <a16:creationId xmlns:a16="http://schemas.microsoft.com/office/drawing/2014/main" id="{717669A0-97C6-9249-9556-89900686E846}"/>
              </a:ext>
            </a:extLst>
          </p:cNvPr>
          <p:cNvSpPr txBox="1">
            <a:spLocks noChangeArrowheads="1"/>
          </p:cNvSpPr>
          <p:nvPr/>
        </p:nvSpPr>
        <p:spPr bwMode="auto">
          <a:xfrm>
            <a:off x="4941622" y="691059"/>
            <a:ext cx="2101537"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algn="ctr" eaLnBrk="1" hangingPunct="1"/>
            <a:r>
              <a:rPr lang="en-US" altLang="en-US" sz="4400" b="1" dirty="0">
                <a:solidFill>
                  <a:schemeClr val="tx2">
                    <a:lumMod val="60000"/>
                    <a:lumOff val="40000"/>
                  </a:schemeClr>
                </a:solidFill>
                <a:latin typeface="Lato Regular" charset="0"/>
              </a:rPr>
              <a:t>About us</a:t>
            </a:r>
          </a:p>
        </p:txBody>
      </p:sp>
      <p:sp>
        <p:nvSpPr>
          <p:cNvPr id="5" name="Up Arrow 4">
            <a:extLst>
              <a:ext uri="{FF2B5EF4-FFF2-40B4-BE49-F238E27FC236}">
                <a16:creationId xmlns:a16="http://schemas.microsoft.com/office/drawing/2014/main" id="{535E1095-27F6-484B-A731-DD330F7DA380}"/>
              </a:ext>
            </a:extLst>
          </p:cNvPr>
          <p:cNvSpPr/>
          <p:nvPr/>
        </p:nvSpPr>
        <p:spPr>
          <a:xfrm rot="20051505">
            <a:off x="6761109" y="-385266"/>
            <a:ext cx="6956032" cy="8429735"/>
          </a:xfrm>
          <a:prstGeom prst="upArrow">
            <a:avLst>
              <a:gd name="adj1" fmla="val 50000"/>
              <a:gd name="adj2" fmla="val 74959"/>
            </a:avLst>
          </a:prstGeom>
          <a:blipFill dpi="0" rotWithShape="1">
            <a:blip r:embed="rId2" cstate="hqprint">
              <a:extLst>
                <a:ext uri="{28A0092B-C50C-407E-A947-70E740481C1C}">
                  <a14:useLocalDpi xmlns:a14="http://schemas.microsoft.com/office/drawing/2010/main"/>
                </a:ext>
              </a:extLst>
            </a:blip>
            <a:srcRect/>
            <a:stretch>
              <a:fillRect l="-36178" t="-8067" r="-45634" b="806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Right Triangle 309">
            <a:extLst>
              <a:ext uri="{FF2B5EF4-FFF2-40B4-BE49-F238E27FC236}">
                <a16:creationId xmlns:a16="http://schemas.microsoft.com/office/drawing/2014/main" id="{08344B0D-81A8-7340-B86A-CC1E73B7CF16}"/>
              </a:ext>
            </a:extLst>
          </p:cNvPr>
          <p:cNvSpPr/>
          <p:nvPr/>
        </p:nvSpPr>
        <p:spPr>
          <a:xfrm>
            <a:off x="-1" y="0"/>
            <a:ext cx="7857068" cy="2723555"/>
          </a:xfrm>
          <a:prstGeom prst="rtTriangle">
            <a:avLst/>
          </a:prstGeom>
          <a:blipFill dpi="0" rotWithShape="1">
            <a:blip r:embed="rId3" cstate="hqprint">
              <a:extLst>
                <a:ext uri="{28A0092B-C50C-407E-A947-70E740481C1C}">
                  <a14:useLocalDpi xmlns:a14="http://schemas.microsoft.com/office/drawing/2010/main"/>
                </a:ext>
              </a:extLst>
            </a:blip>
            <a:srcRect/>
            <a:stretch>
              <a:fillRect l="-28074" t="-1311" b="-12750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7185150"/>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88000" fill="hold" grpId="0" nodeType="afterEffect">
                                  <p:stCondLst>
                                    <p:cond delay="0"/>
                                  </p:stCondLst>
                                  <p:childTnLst>
                                    <p:set>
                                      <p:cBhvr>
                                        <p:cTn id="6" dur="1" fill="hold">
                                          <p:stCondLst>
                                            <p:cond delay="0"/>
                                          </p:stCondLst>
                                        </p:cTn>
                                        <p:tgtEl>
                                          <p:spTgt spid="377"/>
                                        </p:tgtEl>
                                        <p:attrNameLst>
                                          <p:attrName>style.visibility</p:attrName>
                                        </p:attrNameLst>
                                      </p:cBhvr>
                                      <p:to>
                                        <p:strVal val="visible"/>
                                      </p:to>
                                    </p:set>
                                    <p:anim calcmode="lin" valueType="num">
                                      <p:cBhvr additive="base">
                                        <p:cTn id="7" dur="500" fill="hold"/>
                                        <p:tgtEl>
                                          <p:spTgt spid="377"/>
                                        </p:tgtEl>
                                        <p:attrNameLst>
                                          <p:attrName>ppt_x</p:attrName>
                                        </p:attrNameLst>
                                      </p:cBhvr>
                                      <p:tavLst>
                                        <p:tav tm="0">
                                          <p:val>
                                            <p:strVal val="0-#ppt_w/2"/>
                                          </p:val>
                                        </p:tav>
                                        <p:tav tm="100000">
                                          <p:val>
                                            <p:strVal val="#ppt_x"/>
                                          </p:val>
                                        </p:tav>
                                      </p:tavLst>
                                    </p:anim>
                                    <p:anim calcmode="lin" valueType="num">
                                      <p:cBhvr additive="base">
                                        <p:cTn id="8" dur="500" fill="hold"/>
                                        <p:tgtEl>
                                          <p:spTgt spid="37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88000" fill="hold" grpId="0" nodeType="afterEffect">
                                  <p:stCondLst>
                                    <p:cond delay="0"/>
                                  </p:stCondLst>
                                  <p:childTnLst>
                                    <p:set>
                                      <p:cBhvr>
                                        <p:cTn id="11" dur="1" fill="hold">
                                          <p:stCondLst>
                                            <p:cond delay="0"/>
                                          </p:stCondLst>
                                        </p:cTn>
                                        <p:tgtEl>
                                          <p:spTgt spid="15365"/>
                                        </p:tgtEl>
                                        <p:attrNameLst>
                                          <p:attrName>style.visibility</p:attrName>
                                        </p:attrNameLst>
                                      </p:cBhvr>
                                      <p:to>
                                        <p:strVal val="visible"/>
                                      </p:to>
                                    </p:set>
                                    <p:anim calcmode="lin" valueType="num">
                                      <p:cBhvr additive="base">
                                        <p:cTn id="12" dur="500" fill="hold"/>
                                        <p:tgtEl>
                                          <p:spTgt spid="15365"/>
                                        </p:tgtEl>
                                        <p:attrNameLst>
                                          <p:attrName>ppt_x</p:attrName>
                                        </p:attrNameLst>
                                      </p:cBhvr>
                                      <p:tavLst>
                                        <p:tav tm="0">
                                          <p:val>
                                            <p:strVal val="0-#ppt_w/2"/>
                                          </p:val>
                                        </p:tav>
                                        <p:tav tm="100000">
                                          <p:val>
                                            <p:strVal val="#ppt_x"/>
                                          </p:val>
                                        </p:tav>
                                      </p:tavLst>
                                    </p:anim>
                                    <p:anim calcmode="lin" valueType="num">
                                      <p:cBhvr additive="base">
                                        <p:cTn id="13" dur="500" fill="hold"/>
                                        <p:tgtEl>
                                          <p:spTgt spid="15365"/>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decel="88000" fill="hold" grpId="0" nodeType="afterEffect">
                                  <p:stCondLst>
                                    <p:cond delay="0"/>
                                  </p:stCondLst>
                                  <p:childTnLst>
                                    <p:set>
                                      <p:cBhvr>
                                        <p:cTn id="16" dur="1" fill="hold">
                                          <p:stCondLst>
                                            <p:cond delay="0"/>
                                          </p:stCondLst>
                                        </p:cTn>
                                        <p:tgtEl>
                                          <p:spTgt spid="310"/>
                                        </p:tgtEl>
                                        <p:attrNameLst>
                                          <p:attrName>style.visibility</p:attrName>
                                        </p:attrNameLst>
                                      </p:cBhvr>
                                      <p:to>
                                        <p:strVal val="visible"/>
                                      </p:to>
                                    </p:set>
                                    <p:anim calcmode="lin" valueType="num">
                                      <p:cBhvr additive="base">
                                        <p:cTn id="17" dur="500" fill="hold"/>
                                        <p:tgtEl>
                                          <p:spTgt spid="310"/>
                                        </p:tgtEl>
                                        <p:attrNameLst>
                                          <p:attrName>ppt_x</p:attrName>
                                        </p:attrNameLst>
                                      </p:cBhvr>
                                      <p:tavLst>
                                        <p:tav tm="0">
                                          <p:val>
                                            <p:strVal val="0-#ppt_w/2"/>
                                          </p:val>
                                        </p:tav>
                                        <p:tav tm="100000">
                                          <p:val>
                                            <p:strVal val="#ppt_x"/>
                                          </p:val>
                                        </p:tav>
                                      </p:tavLst>
                                    </p:anim>
                                    <p:anim calcmode="lin" valueType="num">
                                      <p:cBhvr additive="base">
                                        <p:cTn id="18" dur="500" fill="hold"/>
                                        <p:tgtEl>
                                          <p:spTgt spid="310"/>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6" decel="88000"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1+#ppt_w/2"/>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8" decel="88000" fill="hold" grpId="0" nodeType="afterEffect">
                                  <p:stCondLst>
                                    <p:cond delay="0"/>
                                  </p:stCondLst>
                                  <p:childTnLst>
                                    <p:set>
                                      <p:cBhvr>
                                        <p:cTn id="26" dur="1" fill="hold">
                                          <p:stCondLst>
                                            <p:cond delay="0"/>
                                          </p:stCondLst>
                                        </p:cTn>
                                        <p:tgtEl>
                                          <p:spTgt spid="15361"/>
                                        </p:tgtEl>
                                        <p:attrNameLst>
                                          <p:attrName>style.visibility</p:attrName>
                                        </p:attrNameLst>
                                      </p:cBhvr>
                                      <p:to>
                                        <p:strVal val="visible"/>
                                      </p:to>
                                    </p:set>
                                    <p:anim calcmode="lin" valueType="num">
                                      <p:cBhvr additive="base">
                                        <p:cTn id="27" dur="500" fill="hold"/>
                                        <p:tgtEl>
                                          <p:spTgt spid="15361"/>
                                        </p:tgtEl>
                                        <p:attrNameLst>
                                          <p:attrName>ppt_x</p:attrName>
                                        </p:attrNameLst>
                                      </p:cBhvr>
                                      <p:tavLst>
                                        <p:tav tm="0">
                                          <p:val>
                                            <p:strVal val="0-#ppt_w/2"/>
                                          </p:val>
                                        </p:tav>
                                        <p:tav tm="100000">
                                          <p:val>
                                            <p:strVal val="#ppt_x"/>
                                          </p:val>
                                        </p:tav>
                                      </p:tavLst>
                                    </p:anim>
                                    <p:anim calcmode="lin" valueType="num">
                                      <p:cBhvr additive="base">
                                        <p:cTn id="28" dur="500" fill="hold"/>
                                        <p:tgtEl>
                                          <p:spTgt spid="15361"/>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8" decel="88000" fill="hold" grpId="0" nodeType="afterEffect">
                                  <p:stCondLst>
                                    <p:cond delay="0"/>
                                  </p:stCondLst>
                                  <p:childTnLst>
                                    <p:set>
                                      <p:cBhvr>
                                        <p:cTn id="31" dur="1" fill="hold">
                                          <p:stCondLst>
                                            <p:cond delay="0"/>
                                          </p:stCondLst>
                                        </p:cTn>
                                        <p:tgtEl>
                                          <p:spTgt spid="15362"/>
                                        </p:tgtEl>
                                        <p:attrNameLst>
                                          <p:attrName>style.visibility</p:attrName>
                                        </p:attrNameLst>
                                      </p:cBhvr>
                                      <p:to>
                                        <p:strVal val="visible"/>
                                      </p:to>
                                    </p:set>
                                    <p:anim calcmode="lin" valueType="num">
                                      <p:cBhvr additive="base">
                                        <p:cTn id="32" dur="500" fill="hold"/>
                                        <p:tgtEl>
                                          <p:spTgt spid="15362"/>
                                        </p:tgtEl>
                                        <p:attrNameLst>
                                          <p:attrName>ppt_x</p:attrName>
                                        </p:attrNameLst>
                                      </p:cBhvr>
                                      <p:tavLst>
                                        <p:tav tm="0">
                                          <p:val>
                                            <p:strVal val="0-#ppt_w/2"/>
                                          </p:val>
                                        </p:tav>
                                        <p:tav tm="100000">
                                          <p:val>
                                            <p:strVal val="#ppt_x"/>
                                          </p:val>
                                        </p:tav>
                                      </p:tavLst>
                                    </p:anim>
                                    <p:anim calcmode="lin" valueType="num">
                                      <p:cBhvr additive="base">
                                        <p:cTn id="33" dur="500" fill="hold"/>
                                        <p:tgtEl>
                                          <p:spTgt spid="1536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1" grpId="0"/>
      <p:bldP spid="15362" grpId="0"/>
      <p:bldP spid="377" grpId="0"/>
      <p:bldP spid="15365" grpId="0"/>
      <p:bldP spid="5" grpId="0" animBg="1"/>
      <p:bldP spid="3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C0D00873-123C-9743-9C44-FCC49596BFF7}"/>
              </a:ext>
            </a:extLst>
          </p:cNvPr>
          <p:cNvSpPr/>
          <p:nvPr/>
        </p:nvSpPr>
        <p:spPr>
          <a:xfrm>
            <a:off x="6038849" y="1993107"/>
            <a:ext cx="2093120" cy="263525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p>
        </p:txBody>
      </p:sp>
      <p:sp>
        <p:nvSpPr>
          <p:cNvPr id="86" name="Rectangle 85">
            <a:extLst>
              <a:ext uri="{FF2B5EF4-FFF2-40B4-BE49-F238E27FC236}">
                <a16:creationId xmlns:a16="http://schemas.microsoft.com/office/drawing/2014/main" id="{BE0F3EED-0271-0A42-BE34-6F92ECE50541}"/>
              </a:ext>
            </a:extLst>
          </p:cNvPr>
          <p:cNvSpPr/>
          <p:nvPr/>
        </p:nvSpPr>
        <p:spPr>
          <a:xfrm>
            <a:off x="4059239" y="1993107"/>
            <a:ext cx="2093120" cy="263525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p>
        </p:txBody>
      </p:sp>
      <p:sp>
        <p:nvSpPr>
          <p:cNvPr id="16386" name="TextBox 86">
            <a:extLst>
              <a:ext uri="{FF2B5EF4-FFF2-40B4-BE49-F238E27FC236}">
                <a16:creationId xmlns:a16="http://schemas.microsoft.com/office/drawing/2014/main" id="{F60DDE90-0FE2-C440-B57C-148FD8D60984}"/>
              </a:ext>
            </a:extLst>
          </p:cNvPr>
          <p:cNvSpPr txBox="1">
            <a:spLocks noChangeArrowheads="1"/>
          </p:cNvSpPr>
          <p:nvPr/>
        </p:nvSpPr>
        <p:spPr bwMode="auto">
          <a:xfrm>
            <a:off x="858044" y="4889500"/>
            <a:ext cx="10470356" cy="1027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algn="just" eaLnBrk="1" hangingPunct="1">
              <a:lnSpc>
                <a:spcPct val="130000"/>
              </a:lnSpc>
            </a:pPr>
            <a:r>
              <a:rPr lang="pt-BR" altLang="en-US" sz="1200" dirty="0">
                <a:solidFill>
                  <a:schemeClr val="tx2">
                    <a:lumMod val="60000"/>
                    <a:lumOff val="40000"/>
                  </a:schemeClr>
                </a:solidFill>
              </a:rPr>
              <a:t>Lorem ipsum dolor sit amet, eos numquam accommodare et. In cibo graeco dicunt sea. Augue zril sapientem ne mei, ad suas voluptatibus eum. Tempor mediocrem imperdiet no usu, tractatos salutatus ut est. Eu vel detraxit laboramus. Cu nam unum liber audiam, sed an graeci prompta invenire, in gubergren percipitur scribentur nam. Sale omnis indoctum has ei, ne sed ludus tamquam urbanitas. Vis id illud iusto, id omnium percipitur duo. Ex habemus imperdiet maiestatis sit, ei utroque laoreet philosophia mea. </a:t>
            </a:r>
            <a:endParaRPr lang="en-US" altLang="en-US" sz="1200" dirty="0">
              <a:solidFill>
                <a:schemeClr val="tx2">
                  <a:lumMod val="60000"/>
                  <a:lumOff val="40000"/>
                </a:schemeClr>
              </a:solidFill>
            </a:endParaRPr>
          </a:p>
        </p:txBody>
      </p:sp>
      <p:sp>
        <p:nvSpPr>
          <p:cNvPr id="16387" name="Freeform 110">
            <a:extLst>
              <a:ext uri="{FF2B5EF4-FFF2-40B4-BE49-F238E27FC236}">
                <a16:creationId xmlns:a16="http://schemas.microsoft.com/office/drawing/2014/main" id="{ED800610-B8EB-B441-B641-EE7E8065A585}"/>
              </a:ext>
            </a:extLst>
          </p:cNvPr>
          <p:cNvSpPr>
            <a:spLocks noChangeArrowheads="1"/>
          </p:cNvSpPr>
          <p:nvPr/>
        </p:nvSpPr>
        <p:spPr bwMode="auto">
          <a:xfrm>
            <a:off x="5732463" y="2451100"/>
            <a:ext cx="731044" cy="592138"/>
          </a:xfrm>
          <a:custGeom>
            <a:avLst/>
            <a:gdLst>
              <a:gd name="T0" fmla="*/ 2147483647 w 462"/>
              <a:gd name="T1" fmla="*/ 90738325 h 373"/>
              <a:gd name="T2" fmla="*/ 2147483647 w 462"/>
              <a:gd name="T3" fmla="*/ 90738325 h 373"/>
              <a:gd name="T4" fmla="*/ 90203234 w 462"/>
              <a:gd name="T5" fmla="*/ 1613147650 h 373"/>
              <a:gd name="T6" fmla="*/ 90203234 w 462"/>
              <a:gd name="T7" fmla="*/ 1703885975 h 373"/>
              <a:gd name="T8" fmla="*/ 982203502 w 462"/>
              <a:gd name="T9" fmla="*/ 2147483647 h 373"/>
              <a:gd name="T10" fmla="*/ 982203502 w 462"/>
              <a:gd name="T11" fmla="*/ 2147483647 h 373"/>
              <a:gd name="T12" fmla="*/ 1603600396 w 462"/>
              <a:gd name="T13" fmla="*/ 2147483647 h 373"/>
              <a:gd name="T14" fmla="*/ 2147483647 w 462"/>
              <a:gd name="T15" fmla="*/ 352875850 h 373"/>
              <a:gd name="T16" fmla="*/ 2147483647 w 462"/>
              <a:gd name="T17" fmla="*/ 352875850 h 373"/>
              <a:gd name="T18" fmla="*/ 2147483647 w 462"/>
              <a:gd name="T19" fmla="*/ 2147483647 h 373"/>
              <a:gd name="T20" fmla="*/ 2147483647 w 462"/>
              <a:gd name="T21" fmla="*/ 2147483647 h 373"/>
              <a:gd name="T22" fmla="*/ 2147483647 w 462"/>
              <a:gd name="T23" fmla="*/ 2147483647 h 373"/>
              <a:gd name="T24" fmla="*/ 2147483647 w 462"/>
              <a:gd name="T25" fmla="*/ 2147483647 h 373"/>
              <a:gd name="T26" fmla="*/ 2147483647 w 462"/>
              <a:gd name="T27" fmla="*/ 2147483647 h 373"/>
              <a:gd name="T28" fmla="*/ 2147483647 w 462"/>
              <a:gd name="T29" fmla="*/ 2147483647 h 373"/>
              <a:gd name="T30" fmla="*/ 2147483647 w 462"/>
              <a:gd name="T31" fmla="*/ 2147483647 h 373"/>
              <a:gd name="T32" fmla="*/ 2147483647 w 462"/>
              <a:gd name="T33" fmla="*/ 181479825 h 373"/>
              <a:gd name="T34" fmla="*/ 2147483647 w 462"/>
              <a:gd name="T35" fmla="*/ 90738325 h 373"/>
              <a:gd name="T36" fmla="*/ 1603600396 w 462"/>
              <a:gd name="T37" fmla="*/ 2147483647 h 373"/>
              <a:gd name="T38" fmla="*/ 1603600396 w 462"/>
              <a:gd name="T39" fmla="*/ 2147483647 h 373"/>
              <a:gd name="T40" fmla="*/ 1693803630 w 462"/>
              <a:gd name="T41" fmla="*/ 2147483647 h 373"/>
              <a:gd name="T42" fmla="*/ 2147483647 w 462"/>
              <a:gd name="T43" fmla="*/ 2147483647 h 373"/>
              <a:gd name="T44" fmla="*/ 1603600396 w 462"/>
              <a:gd name="T45" fmla="*/ 2147483647 h 373"/>
              <a:gd name="T46" fmla="*/ 1603600396 w 462"/>
              <a:gd name="T47" fmla="*/ 2147483647 h 37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62" h="373">
                <a:moveTo>
                  <a:pt x="444" y="9"/>
                </a:moveTo>
                <a:lnTo>
                  <a:pt x="444" y="9"/>
                </a:lnTo>
                <a:cubicBezTo>
                  <a:pt x="434" y="9"/>
                  <a:pt x="18" y="160"/>
                  <a:pt x="9" y="160"/>
                </a:cubicBezTo>
                <a:cubicBezTo>
                  <a:pt x="0" y="160"/>
                  <a:pt x="0" y="169"/>
                  <a:pt x="9" y="169"/>
                </a:cubicBezTo>
                <a:cubicBezTo>
                  <a:pt x="18" y="177"/>
                  <a:pt x="98" y="213"/>
                  <a:pt x="98" y="213"/>
                </a:cubicBezTo>
                <a:cubicBezTo>
                  <a:pt x="160" y="230"/>
                  <a:pt x="160" y="230"/>
                  <a:pt x="160" y="230"/>
                </a:cubicBezTo>
                <a:cubicBezTo>
                  <a:pt x="160" y="230"/>
                  <a:pt x="425" y="35"/>
                  <a:pt x="434" y="35"/>
                </a:cubicBezTo>
                <a:cubicBezTo>
                  <a:pt x="434" y="26"/>
                  <a:pt x="434" y="35"/>
                  <a:pt x="434" y="35"/>
                </a:cubicBezTo>
                <a:lnTo>
                  <a:pt x="240" y="248"/>
                </a:lnTo>
                <a:cubicBezTo>
                  <a:pt x="231" y="257"/>
                  <a:pt x="231" y="257"/>
                  <a:pt x="231" y="257"/>
                </a:cubicBezTo>
                <a:cubicBezTo>
                  <a:pt x="240" y="266"/>
                  <a:pt x="240" y="266"/>
                  <a:pt x="240" y="266"/>
                </a:cubicBezTo>
                <a:cubicBezTo>
                  <a:pt x="240" y="266"/>
                  <a:pt x="363" y="328"/>
                  <a:pt x="363" y="337"/>
                </a:cubicBezTo>
                <a:cubicBezTo>
                  <a:pt x="372" y="337"/>
                  <a:pt x="381" y="337"/>
                  <a:pt x="390" y="328"/>
                </a:cubicBezTo>
                <a:cubicBezTo>
                  <a:pt x="390" y="319"/>
                  <a:pt x="461" y="26"/>
                  <a:pt x="461" y="18"/>
                </a:cubicBezTo>
                <a:cubicBezTo>
                  <a:pt x="461" y="9"/>
                  <a:pt x="453" y="0"/>
                  <a:pt x="444" y="9"/>
                </a:cubicBezTo>
                <a:close/>
                <a:moveTo>
                  <a:pt x="160" y="363"/>
                </a:moveTo>
                <a:lnTo>
                  <a:pt x="160" y="363"/>
                </a:lnTo>
                <a:cubicBezTo>
                  <a:pt x="160" y="372"/>
                  <a:pt x="160" y="372"/>
                  <a:pt x="169" y="372"/>
                </a:cubicBezTo>
                <a:cubicBezTo>
                  <a:pt x="169" y="363"/>
                  <a:pt x="240" y="310"/>
                  <a:pt x="240" y="310"/>
                </a:cubicBezTo>
                <a:cubicBezTo>
                  <a:pt x="160" y="266"/>
                  <a:pt x="160" y="266"/>
                  <a:pt x="160" y="266"/>
                </a:cubicBezTo>
                <a:lnTo>
                  <a:pt x="160" y="363"/>
                </a:lnTo>
                <a:close/>
              </a:path>
            </a:pathLst>
          </a:custGeom>
          <a:solidFill>
            <a:schemeClr val="accent6"/>
          </a:solidFill>
          <a:ln>
            <a:noFill/>
          </a:ln>
        </p:spPr>
        <p:txBody>
          <a:bodyPr wrap="none" anchor="ctr"/>
          <a:lstStyle/>
          <a:p>
            <a:endParaRPr lang="en-US" sz="900"/>
          </a:p>
        </p:txBody>
      </p:sp>
      <p:sp>
        <p:nvSpPr>
          <p:cNvPr id="16388" name="Content Placeholder 19">
            <a:extLst>
              <a:ext uri="{FF2B5EF4-FFF2-40B4-BE49-F238E27FC236}">
                <a16:creationId xmlns:a16="http://schemas.microsoft.com/office/drawing/2014/main" id="{E102E38F-6C85-1B4D-B78C-A6B6919375CC}"/>
              </a:ext>
            </a:extLst>
          </p:cNvPr>
          <p:cNvSpPr txBox="1">
            <a:spLocks/>
          </p:cNvSpPr>
          <p:nvPr/>
        </p:nvSpPr>
        <p:spPr bwMode="auto">
          <a:xfrm>
            <a:off x="5055394" y="3550444"/>
            <a:ext cx="2093119" cy="623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algn="ctr">
              <a:lnSpc>
                <a:spcPct val="90000"/>
              </a:lnSpc>
              <a:spcBef>
                <a:spcPts val="500"/>
              </a:spcBef>
            </a:pPr>
            <a:r>
              <a:rPr lang="en-US" altLang="en-US" sz="1200">
                <a:solidFill>
                  <a:schemeClr val="bg1"/>
                </a:solidFill>
              </a:rPr>
              <a:t>Lorem Ipsum has two main statistical methodologies are used in data analysis</a:t>
            </a:r>
          </a:p>
        </p:txBody>
      </p:sp>
      <p:sp>
        <p:nvSpPr>
          <p:cNvPr id="16389" name="TextBox 89">
            <a:extLst>
              <a:ext uri="{FF2B5EF4-FFF2-40B4-BE49-F238E27FC236}">
                <a16:creationId xmlns:a16="http://schemas.microsoft.com/office/drawing/2014/main" id="{188B05E5-E070-AA48-83C7-3E8D9EEF856B}"/>
              </a:ext>
            </a:extLst>
          </p:cNvPr>
          <p:cNvSpPr txBox="1">
            <a:spLocks noChangeArrowheads="1"/>
          </p:cNvSpPr>
          <p:nvPr/>
        </p:nvSpPr>
        <p:spPr bwMode="auto">
          <a:xfrm>
            <a:off x="4647407" y="3201988"/>
            <a:ext cx="2896394" cy="415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algn="ctr" eaLnBrk="1" hangingPunct="1"/>
            <a:r>
              <a:rPr lang="id-ID" altLang="en-US" sz="2100" b="1">
                <a:solidFill>
                  <a:schemeClr val="bg1"/>
                </a:solidFill>
                <a:latin typeface="Lato Regular" charset="0"/>
              </a:rPr>
              <a:t>Founded Since 1940 </a:t>
            </a:r>
            <a:endParaRPr lang="en-US" altLang="en-US" sz="2100" b="1">
              <a:solidFill>
                <a:schemeClr val="bg1"/>
              </a:solidFill>
              <a:latin typeface="Lato Regular" charset="0"/>
            </a:endParaRPr>
          </a:p>
        </p:txBody>
      </p:sp>
      <p:sp>
        <p:nvSpPr>
          <p:cNvPr id="16392" name="TextBox 72">
            <a:extLst>
              <a:ext uri="{FF2B5EF4-FFF2-40B4-BE49-F238E27FC236}">
                <a16:creationId xmlns:a16="http://schemas.microsoft.com/office/drawing/2014/main" id="{E28B0BEF-3B11-FE4D-B71B-7768435E8BBC}"/>
              </a:ext>
            </a:extLst>
          </p:cNvPr>
          <p:cNvSpPr txBox="1">
            <a:spLocks noChangeArrowheads="1"/>
          </p:cNvSpPr>
          <p:nvPr/>
        </p:nvSpPr>
        <p:spPr bwMode="auto">
          <a:xfrm>
            <a:off x="3280670" y="431007"/>
            <a:ext cx="5642571" cy="123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algn="ctr" eaLnBrk="1" hangingPunct="1"/>
            <a:r>
              <a:rPr lang="en-US" altLang="en-US" sz="8000" b="1" dirty="0">
                <a:solidFill>
                  <a:schemeClr val="tx2">
                    <a:lumMod val="60000"/>
                    <a:lumOff val="40000"/>
                  </a:schemeClr>
                </a:solidFill>
                <a:latin typeface="Arial" panose="020B0604020202020204" pitchFamily="34" charset="0"/>
                <a:cs typeface="Arial" panose="020B0604020202020204" pitchFamily="34" charset="0"/>
              </a:rPr>
              <a:t>ABOUT US.</a:t>
            </a:r>
          </a:p>
        </p:txBody>
      </p:sp>
      <p:pic>
        <p:nvPicPr>
          <p:cNvPr id="3" name="Picture Placeholder 2">
            <a:extLst>
              <a:ext uri="{FF2B5EF4-FFF2-40B4-BE49-F238E27FC236}">
                <a16:creationId xmlns:a16="http://schemas.microsoft.com/office/drawing/2014/main" id="{FC99C3A1-927A-6346-92E4-D9BD2AD9D43A}"/>
              </a:ext>
            </a:extLst>
          </p:cNvPr>
          <p:cNvPicPr>
            <a:picLocks noGrp="1" noChangeAspect="1"/>
          </p:cNvPicPr>
          <p:nvPr>
            <p:ph type="pic" sz="quarter" idx="12"/>
          </p:nvPr>
        </p:nvPicPr>
        <p:blipFill>
          <a:blip r:embed="rId2" cstate="hqprint">
            <a:extLst>
              <a:ext uri="{28A0092B-C50C-407E-A947-70E740481C1C}">
                <a14:useLocalDpi xmlns:a14="http://schemas.microsoft.com/office/drawing/2010/main"/>
              </a:ext>
            </a:extLst>
          </a:blip>
          <a:srcRect l="6694" r="6694"/>
          <a:stretch>
            <a:fillRect/>
          </a:stretch>
        </p:blipFill>
        <p:spPr>
          <a:xfrm>
            <a:off x="1588" y="1993900"/>
            <a:ext cx="4057650" cy="2635250"/>
          </a:xfrm>
        </p:spPr>
      </p:pic>
      <p:pic>
        <p:nvPicPr>
          <p:cNvPr id="9" name="Picture Placeholder 8">
            <a:extLst>
              <a:ext uri="{FF2B5EF4-FFF2-40B4-BE49-F238E27FC236}">
                <a16:creationId xmlns:a16="http://schemas.microsoft.com/office/drawing/2014/main" id="{37E3E6E6-6BBC-3341-A8BC-262ADC6ADDF4}"/>
              </a:ext>
            </a:extLst>
          </p:cNvPr>
          <p:cNvPicPr>
            <a:picLocks noGrp="1" noChangeAspect="1"/>
          </p:cNvPicPr>
          <p:nvPr>
            <p:ph type="pic" sz="quarter" idx="11"/>
          </p:nvPr>
        </p:nvPicPr>
        <p:blipFill>
          <a:blip r:embed="rId3" cstate="hqprint">
            <a:extLst>
              <a:ext uri="{28A0092B-C50C-407E-A947-70E740481C1C}">
                <a14:useLocalDpi xmlns:a14="http://schemas.microsoft.com/office/drawing/2010/main"/>
              </a:ext>
            </a:extLst>
          </a:blip>
          <a:srcRect t="1310" b="1310"/>
          <a:stretch>
            <a:fillRect/>
          </a:stretch>
        </p:blipFill>
        <p:spPr/>
      </p:pic>
    </p:spTree>
    <p:extLst>
      <p:ext uri="{BB962C8B-B14F-4D97-AF65-F5344CB8AC3E}">
        <p14:creationId xmlns:p14="http://schemas.microsoft.com/office/powerpoint/2010/main" val="4270236347"/>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84000" fill="hold" grpId="0" nodeType="afterEffect">
                                  <p:stCondLst>
                                    <p:cond delay="0"/>
                                  </p:stCondLst>
                                  <p:childTnLst>
                                    <p:set>
                                      <p:cBhvr>
                                        <p:cTn id="6" dur="1" fill="hold">
                                          <p:stCondLst>
                                            <p:cond delay="0"/>
                                          </p:stCondLst>
                                        </p:cTn>
                                        <p:tgtEl>
                                          <p:spTgt spid="16392"/>
                                        </p:tgtEl>
                                        <p:attrNameLst>
                                          <p:attrName>style.visibility</p:attrName>
                                        </p:attrNameLst>
                                      </p:cBhvr>
                                      <p:to>
                                        <p:strVal val="visible"/>
                                      </p:to>
                                    </p:set>
                                    <p:anim calcmode="lin" valueType="num">
                                      <p:cBhvr additive="base">
                                        <p:cTn id="7" dur="500" fill="hold"/>
                                        <p:tgtEl>
                                          <p:spTgt spid="16392"/>
                                        </p:tgtEl>
                                        <p:attrNameLst>
                                          <p:attrName>ppt_x</p:attrName>
                                        </p:attrNameLst>
                                      </p:cBhvr>
                                      <p:tavLst>
                                        <p:tav tm="0">
                                          <p:val>
                                            <p:strVal val="0-#ppt_w/2"/>
                                          </p:val>
                                        </p:tav>
                                        <p:tav tm="100000">
                                          <p:val>
                                            <p:strVal val="#ppt_x"/>
                                          </p:val>
                                        </p:tav>
                                      </p:tavLst>
                                    </p:anim>
                                    <p:anim calcmode="lin" valueType="num">
                                      <p:cBhvr additive="base">
                                        <p:cTn id="8" dur="500" fill="hold"/>
                                        <p:tgtEl>
                                          <p:spTgt spid="1639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decel="84000" fill="hold" grpId="0" nodeType="after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additive="base">
                                        <p:cTn id="12" dur="500" fill="hold"/>
                                        <p:tgtEl>
                                          <p:spTgt spid="25"/>
                                        </p:tgtEl>
                                        <p:attrNameLst>
                                          <p:attrName>ppt_x</p:attrName>
                                        </p:attrNameLst>
                                      </p:cBhvr>
                                      <p:tavLst>
                                        <p:tav tm="0">
                                          <p:val>
                                            <p:strVal val="1+#ppt_w/2"/>
                                          </p:val>
                                        </p:tav>
                                        <p:tav tm="100000">
                                          <p:val>
                                            <p:strVal val="#ppt_x"/>
                                          </p:val>
                                        </p:tav>
                                      </p:tavLst>
                                    </p:anim>
                                    <p:anim calcmode="lin" valueType="num">
                                      <p:cBhvr additive="base">
                                        <p:cTn id="13" dur="500" fill="hold"/>
                                        <p:tgtEl>
                                          <p:spTgt spid="25"/>
                                        </p:tgtEl>
                                        <p:attrNameLst>
                                          <p:attrName>ppt_y</p:attrName>
                                        </p:attrNameLst>
                                      </p:cBhvr>
                                      <p:tavLst>
                                        <p:tav tm="0">
                                          <p:val>
                                            <p:strVal val="#ppt_y"/>
                                          </p:val>
                                        </p:tav>
                                        <p:tav tm="100000">
                                          <p:val>
                                            <p:strVal val="#ppt_y"/>
                                          </p:val>
                                        </p:tav>
                                      </p:tavLst>
                                    </p:anim>
                                  </p:childTnLst>
                                </p:cTn>
                              </p:par>
                              <p:par>
                                <p:cTn id="14" presetID="2" presetClass="entr" presetSubtype="8" decel="84000" fill="hold" grpId="0" nodeType="withEffect">
                                  <p:stCondLst>
                                    <p:cond delay="0"/>
                                  </p:stCondLst>
                                  <p:childTnLst>
                                    <p:set>
                                      <p:cBhvr>
                                        <p:cTn id="15" dur="1" fill="hold">
                                          <p:stCondLst>
                                            <p:cond delay="0"/>
                                          </p:stCondLst>
                                        </p:cTn>
                                        <p:tgtEl>
                                          <p:spTgt spid="86"/>
                                        </p:tgtEl>
                                        <p:attrNameLst>
                                          <p:attrName>style.visibility</p:attrName>
                                        </p:attrNameLst>
                                      </p:cBhvr>
                                      <p:to>
                                        <p:strVal val="visible"/>
                                      </p:to>
                                    </p:set>
                                    <p:anim calcmode="lin" valueType="num">
                                      <p:cBhvr additive="base">
                                        <p:cTn id="16" dur="500" fill="hold"/>
                                        <p:tgtEl>
                                          <p:spTgt spid="86"/>
                                        </p:tgtEl>
                                        <p:attrNameLst>
                                          <p:attrName>ppt_x</p:attrName>
                                        </p:attrNameLst>
                                      </p:cBhvr>
                                      <p:tavLst>
                                        <p:tav tm="0">
                                          <p:val>
                                            <p:strVal val="0-#ppt_w/2"/>
                                          </p:val>
                                        </p:tav>
                                        <p:tav tm="100000">
                                          <p:val>
                                            <p:strVal val="#ppt_x"/>
                                          </p:val>
                                        </p:tav>
                                      </p:tavLst>
                                    </p:anim>
                                    <p:anim calcmode="lin" valueType="num">
                                      <p:cBhvr additive="base">
                                        <p:cTn id="17" dur="500" fill="hold"/>
                                        <p:tgtEl>
                                          <p:spTgt spid="86"/>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2" presetClass="entr" presetSubtype="4" decel="84000" fill="hold" grpId="0" nodeType="afterEffect">
                                  <p:stCondLst>
                                    <p:cond delay="0"/>
                                  </p:stCondLst>
                                  <p:childTnLst>
                                    <p:set>
                                      <p:cBhvr>
                                        <p:cTn id="20" dur="1" fill="hold">
                                          <p:stCondLst>
                                            <p:cond delay="0"/>
                                          </p:stCondLst>
                                        </p:cTn>
                                        <p:tgtEl>
                                          <p:spTgt spid="16387"/>
                                        </p:tgtEl>
                                        <p:attrNameLst>
                                          <p:attrName>style.visibility</p:attrName>
                                        </p:attrNameLst>
                                      </p:cBhvr>
                                      <p:to>
                                        <p:strVal val="visible"/>
                                      </p:to>
                                    </p:set>
                                    <p:anim calcmode="lin" valueType="num">
                                      <p:cBhvr additive="base">
                                        <p:cTn id="21" dur="500" fill="hold"/>
                                        <p:tgtEl>
                                          <p:spTgt spid="16387"/>
                                        </p:tgtEl>
                                        <p:attrNameLst>
                                          <p:attrName>ppt_x</p:attrName>
                                        </p:attrNameLst>
                                      </p:cBhvr>
                                      <p:tavLst>
                                        <p:tav tm="0">
                                          <p:val>
                                            <p:strVal val="#ppt_x"/>
                                          </p:val>
                                        </p:tav>
                                        <p:tav tm="100000">
                                          <p:val>
                                            <p:strVal val="#ppt_x"/>
                                          </p:val>
                                        </p:tav>
                                      </p:tavLst>
                                    </p:anim>
                                    <p:anim calcmode="lin" valueType="num">
                                      <p:cBhvr additive="base">
                                        <p:cTn id="22" dur="500" fill="hold"/>
                                        <p:tgtEl>
                                          <p:spTgt spid="16387"/>
                                        </p:tgtEl>
                                        <p:attrNameLst>
                                          <p:attrName>ppt_y</p:attrName>
                                        </p:attrNameLst>
                                      </p:cBhvr>
                                      <p:tavLst>
                                        <p:tav tm="0">
                                          <p:val>
                                            <p:strVal val="1+#ppt_h/2"/>
                                          </p:val>
                                        </p:tav>
                                        <p:tav tm="100000">
                                          <p:val>
                                            <p:strVal val="#ppt_y"/>
                                          </p:val>
                                        </p:tav>
                                      </p:tavLst>
                                    </p:anim>
                                  </p:childTnLst>
                                </p:cTn>
                              </p:par>
                            </p:childTnLst>
                          </p:cTn>
                        </p:par>
                        <p:par>
                          <p:cTn id="23" fill="hold">
                            <p:stCondLst>
                              <p:cond delay="1500"/>
                            </p:stCondLst>
                            <p:childTnLst>
                              <p:par>
                                <p:cTn id="24" presetID="2" presetClass="entr" presetSubtype="4" decel="84000" fill="hold" grpId="0" nodeType="afterEffect">
                                  <p:stCondLst>
                                    <p:cond delay="0"/>
                                  </p:stCondLst>
                                  <p:childTnLst>
                                    <p:set>
                                      <p:cBhvr>
                                        <p:cTn id="25" dur="1" fill="hold">
                                          <p:stCondLst>
                                            <p:cond delay="0"/>
                                          </p:stCondLst>
                                        </p:cTn>
                                        <p:tgtEl>
                                          <p:spTgt spid="16389"/>
                                        </p:tgtEl>
                                        <p:attrNameLst>
                                          <p:attrName>style.visibility</p:attrName>
                                        </p:attrNameLst>
                                      </p:cBhvr>
                                      <p:to>
                                        <p:strVal val="visible"/>
                                      </p:to>
                                    </p:set>
                                    <p:anim calcmode="lin" valueType="num">
                                      <p:cBhvr additive="base">
                                        <p:cTn id="26" dur="500" fill="hold"/>
                                        <p:tgtEl>
                                          <p:spTgt spid="16389"/>
                                        </p:tgtEl>
                                        <p:attrNameLst>
                                          <p:attrName>ppt_x</p:attrName>
                                        </p:attrNameLst>
                                      </p:cBhvr>
                                      <p:tavLst>
                                        <p:tav tm="0">
                                          <p:val>
                                            <p:strVal val="#ppt_x"/>
                                          </p:val>
                                        </p:tav>
                                        <p:tav tm="100000">
                                          <p:val>
                                            <p:strVal val="#ppt_x"/>
                                          </p:val>
                                        </p:tav>
                                      </p:tavLst>
                                    </p:anim>
                                    <p:anim calcmode="lin" valueType="num">
                                      <p:cBhvr additive="base">
                                        <p:cTn id="27" dur="500" fill="hold"/>
                                        <p:tgtEl>
                                          <p:spTgt spid="16389"/>
                                        </p:tgtEl>
                                        <p:attrNameLst>
                                          <p:attrName>ppt_y</p:attrName>
                                        </p:attrNameLst>
                                      </p:cBhvr>
                                      <p:tavLst>
                                        <p:tav tm="0">
                                          <p:val>
                                            <p:strVal val="1+#ppt_h/2"/>
                                          </p:val>
                                        </p:tav>
                                        <p:tav tm="100000">
                                          <p:val>
                                            <p:strVal val="#ppt_y"/>
                                          </p:val>
                                        </p:tav>
                                      </p:tavLst>
                                    </p:anim>
                                  </p:childTnLst>
                                </p:cTn>
                              </p:par>
                            </p:childTnLst>
                          </p:cTn>
                        </p:par>
                        <p:par>
                          <p:cTn id="28" fill="hold">
                            <p:stCondLst>
                              <p:cond delay="2000"/>
                            </p:stCondLst>
                            <p:childTnLst>
                              <p:par>
                                <p:cTn id="29" presetID="2" presetClass="entr" presetSubtype="4" decel="84000" fill="hold" grpId="0" nodeType="afterEffect">
                                  <p:stCondLst>
                                    <p:cond delay="0"/>
                                  </p:stCondLst>
                                  <p:childTnLst>
                                    <p:set>
                                      <p:cBhvr>
                                        <p:cTn id="30" dur="1" fill="hold">
                                          <p:stCondLst>
                                            <p:cond delay="0"/>
                                          </p:stCondLst>
                                        </p:cTn>
                                        <p:tgtEl>
                                          <p:spTgt spid="16388"/>
                                        </p:tgtEl>
                                        <p:attrNameLst>
                                          <p:attrName>style.visibility</p:attrName>
                                        </p:attrNameLst>
                                      </p:cBhvr>
                                      <p:to>
                                        <p:strVal val="visible"/>
                                      </p:to>
                                    </p:set>
                                    <p:anim calcmode="lin" valueType="num">
                                      <p:cBhvr additive="base">
                                        <p:cTn id="31" dur="500" fill="hold"/>
                                        <p:tgtEl>
                                          <p:spTgt spid="16388"/>
                                        </p:tgtEl>
                                        <p:attrNameLst>
                                          <p:attrName>ppt_x</p:attrName>
                                        </p:attrNameLst>
                                      </p:cBhvr>
                                      <p:tavLst>
                                        <p:tav tm="0">
                                          <p:val>
                                            <p:strVal val="#ppt_x"/>
                                          </p:val>
                                        </p:tav>
                                        <p:tav tm="100000">
                                          <p:val>
                                            <p:strVal val="#ppt_x"/>
                                          </p:val>
                                        </p:tav>
                                      </p:tavLst>
                                    </p:anim>
                                    <p:anim calcmode="lin" valueType="num">
                                      <p:cBhvr additive="base">
                                        <p:cTn id="32" dur="500" fill="hold"/>
                                        <p:tgtEl>
                                          <p:spTgt spid="16388"/>
                                        </p:tgtEl>
                                        <p:attrNameLst>
                                          <p:attrName>ppt_y</p:attrName>
                                        </p:attrNameLst>
                                      </p:cBhvr>
                                      <p:tavLst>
                                        <p:tav tm="0">
                                          <p:val>
                                            <p:strVal val="1+#ppt_h/2"/>
                                          </p:val>
                                        </p:tav>
                                        <p:tav tm="100000">
                                          <p:val>
                                            <p:strVal val="#ppt_y"/>
                                          </p:val>
                                        </p:tav>
                                      </p:tavLst>
                                    </p:anim>
                                  </p:childTnLst>
                                </p:cTn>
                              </p:par>
                            </p:childTnLst>
                          </p:cTn>
                        </p:par>
                        <p:par>
                          <p:cTn id="33" fill="hold">
                            <p:stCondLst>
                              <p:cond delay="2500"/>
                            </p:stCondLst>
                            <p:childTnLst>
                              <p:par>
                                <p:cTn id="34" presetID="12" presetClass="entr" presetSubtype="2" fill="hold" nodeType="afterEffect">
                                  <p:stCondLst>
                                    <p:cond delay="0"/>
                                  </p:stCondLst>
                                  <p:childTnLst>
                                    <p:set>
                                      <p:cBhvr>
                                        <p:cTn id="35" dur="1" fill="hold">
                                          <p:stCondLst>
                                            <p:cond delay="0"/>
                                          </p:stCondLst>
                                        </p:cTn>
                                        <p:tgtEl>
                                          <p:spTgt spid="3"/>
                                        </p:tgtEl>
                                        <p:attrNameLst>
                                          <p:attrName>style.visibility</p:attrName>
                                        </p:attrNameLst>
                                      </p:cBhvr>
                                      <p:to>
                                        <p:strVal val="visible"/>
                                      </p:to>
                                    </p:set>
                                    <p:anim calcmode="lin" valueType="num">
                                      <p:cBhvr additive="base">
                                        <p:cTn id="36" dur="500"/>
                                        <p:tgtEl>
                                          <p:spTgt spid="3"/>
                                        </p:tgtEl>
                                        <p:attrNameLst>
                                          <p:attrName>ppt_x</p:attrName>
                                        </p:attrNameLst>
                                      </p:cBhvr>
                                      <p:tavLst>
                                        <p:tav tm="0">
                                          <p:val>
                                            <p:strVal val="#ppt_x+#ppt_w*1.125000"/>
                                          </p:val>
                                        </p:tav>
                                        <p:tav tm="100000">
                                          <p:val>
                                            <p:strVal val="#ppt_x"/>
                                          </p:val>
                                        </p:tav>
                                      </p:tavLst>
                                    </p:anim>
                                    <p:animEffect transition="in" filter="wipe(left)">
                                      <p:cBhvr>
                                        <p:cTn id="37" dur="500"/>
                                        <p:tgtEl>
                                          <p:spTgt spid="3"/>
                                        </p:tgtEl>
                                      </p:cBhvr>
                                    </p:animEffect>
                                  </p:childTnLst>
                                </p:cTn>
                              </p:par>
                            </p:childTnLst>
                          </p:cTn>
                        </p:par>
                        <p:par>
                          <p:cTn id="38" fill="hold">
                            <p:stCondLst>
                              <p:cond delay="3000"/>
                            </p:stCondLst>
                            <p:childTnLst>
                              <p:par>
                                <p:cTn id="39" presetID="12" presetClass="entr" presetSubtype="8" fill="hold" nodeType="after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p:tgtEl>
                                          <p:spTgt spid="9"/>
                                        </p:tgtEl>
                                        <p:attrNameLst>
                                          <p:attrName>ppt_x</p:attrName>
                                        </p:attrNameLst>
                                      </p:cBhvr>
                                      <p:tavLst>
                                        <p:tav tm="0">
                                          <p:val>
                                            <p:strVal val="#ppt_x-#ppt_w*1.125000"/>
                                          </p:val>
                                        </p:tav>
                                        <p:tav tm="100000">
                                          <p:val>
                                            <p:strVal val="#ppt_x"/>
                                          </p:val>
                                        </p:tav>
                                      </p:tavLst>
                                    </p:anim>
                                    <p:animEffect transition="in" filter="wipe(right)">
                                      <p:cBhvr>
                                        <p:cTn id="42" dur="500"/>
                                        <p:tgtEl>
                                          <p:spTgt spid="9"/>
                                        </p:tgtEl>
                                      </p:cBhvr>
                                    </p:animEffect>
                                  </p:childTnLst>
                                </p:cTn>
                              </p:par>
                            </p:childTnLst>
                          </p:cTn>
                        </p:par>
                        <p:par>
                          <p:cTn id="43" fill="hold">
                            <p:stCondLst>
                              <p:cond delay="3500"/>
                            </p:stCondLst>
                            <p:childTnLst>
                              <p:par>
                                <p:cTn id="44" presetID="2" presetClass="entr" presetSubtype="4" decel="84000" fill="hold" grpId="0" nodeType="afterEffect">
                                  <p:stCondLst>
                                    <p:cond delay="0"/>
                                  </p:stCondLst>
                                  <p:childTnLst>
                                    <p:set>
                                      <p:cBhvr>
                                        <p:cTn id="45" dur="1" fill="hold">
                                          <p:stCondLst>
                                            <p:cond delay="0"/>
                                          </p:stCondLst>
                                        </p:cTn>
                                        <p:tgtEl>
                                          <p:spTgt spid="16386"/>
                                        </p:tgtEl>
                                        <p:attrNameLst>
                                          <p:attrName>style.visibility</p:attrName>
                                        </p:attrNameLst>
                                      </p:cBhvr>
                                      <p:to>
                                        <p:strVal val="visible"/>
                                      </p:to>
                                    </p:set>
                                    <p:anim calcmode="lin" valueType="num">
                                      <p:cBhvr additive="base">
                                        <p:cTn id="46" dur="500" fill="hold"/>
                                        <p:tgtEl>
                                          <p:spTgt spid="16386"/>
                                        </p:tgtEl>
                                        <p:attrNameLst>
                                          <p:attrName>ppt_x</p:attrName>
                                        </p:attrNameLst>
                                      </p:cBhvr>
                                      <p:tavLst>
                                        <p:tav tm="0">
                                          <p:val>
                                            <p:strVal val="#ppt_x"/>
                                          </p:val>
                                        </p:tav>
                                        <p:tav tm="100000">
                                          <p:val>
                                            <p:strVal val="#ppt_x"/>
                                          </p:val>
                                        </p:tav>
                                      </p:tavLst>
                                    </p:anim>
                                    <p:anim calcmode="lin" valueType="num">
                                      <p:cBhvr additive="base">
                                        <p:cTn id="47" dur="500" fill="hold"/>
                                        <p:tgtEl>
                                          <p:spTgt spid="163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86" grpId="0" animBg="1"/>
      <p:bldP spid="16386" grpId="0"/>
      <p:bldP spid="16387" grpId="0" animBg="1"/>
      <p:bldP spid="16388" grpId="0"/>
      <p:bldP spid="16389" grpId="0"/>
      <p:bldP spid="1639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0BBB4E5A-1160-E440-AD47-0F73804DAABA}"/>
              </a:ext>
            </a:extLst>
          </p:cNvPr>
          <p:cNvSpPr/>
          <p:nvPr/>
        </p:nvSpPr>
        <p:spPr>
          <a:xfrm>
            <a:off x="858306" y="954739"/>
            <a:ext cx="2651175" cy="2651175"/>
          </a:xfrm>
          <a:prstGeom prst="ellipse">
            <a:avLst/>
          </a:prstGeom>
          <a:blipFill dpi="0" rotWithShape="1">
            <a:blip r:embed="rId2" cstate="hqprint">
              <a:extLst>
                <a:ext uri="{28A0092B-C50C-407E-A947-70E740481C1C}">
                  <a14:useLocalDpi xmlns:a14="http://schemas.microsoft.com/office/drawing/2010/main"/>
                </a:ext>
              </a:extLst>
            </a:blip>
            <a:srcRect/>
            <a:stretch>
              <a:fillRect l="-24842" r="-2484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B8EB9849-C0B2-734D-9971-06A8A95ACD6E}"/>
              </a:ext>
            </a:extLst>
          </p:cNvPr>
          <p:cNvSpPr/>
          <p:nvPr/>
        </p:nvSpPr>
        <p:spPr bwMode="auto">
          <a:xfrm>
            <a:off x="6373019" y="2169319"/>
            <a:ext cx="765175" cy="765175"/>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492">
              <a:defRPr/>
            </a:pPr>
            <a:endParaRPr lang="en-US" sz="900" dirty="0">
              <a:solidFill>
                <a:schemeClr val="tx2">
                  <a:lumMod val="60000"/>
                  <a:lumOff val="40000"/>
                </a:schemeClr>
              </a:solidFill>
            </a:endParaRPr>
          </a:p>
        </p:txBody>
      </p:sp>
      <p:sp>
        <p:nvSpPr>
          <p:cNvPr id="17410" name="Rectangle 35">
            <a:extLst>
              <a:ext uri="{FF2B5EF4-FFF2-40B4-BE49-F238E27FC236}">
                <a16:creationId xmlns:a16="http://schemas.microsoft.com/office/drawing/2014/main" id="{8BE4D181-B1C3-0841-8EE1-587A4196E6BF}"/>
              </a:ext>
            </a:extLst>
          </p:cNvPr>
          <p:cNvSpPr>
            <a:spLocks noChangeArrowheads="1"/>
          </p:cNvSpPr>
          <p:nvPr/>
        </p:nvSpPr>
        <p:spPr bwMode="auto">
          <a:xfrm>
            <a:off x="7150894" y="4829969"/>
            <a:ext cx="859751" cy="37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eaLnBrk="1" hangingPunct="1"/>
            <a:r>
              <a:rPr lang="en-US" altLang="en-US" sz="1700" b="1">
                <a:solidFill>
                  <a:schemeClr val="tx2">
                    <a:lumMod val="60000"/>
                    <a:lumOff val="40000"/>
                  </a:schemeClr>
                </a:solidFill>
                <a:latin typeface="Lato Regular" charset="0"/>
                <a:ea typeface="Lato Light" charset="0"/>
              </a:rPr>
              <a:t>Engage</a:t>
            </a:r>
          </a:p>
        </p:txBody>
      </p:sp>
      <p:sp>
        <p:nvSpPr>
          <p:cNvPr id="17411" name="TextBox 36">
            <a:extLst>
              <a:ext uri="{FF2B5EF4-FFF2-40B4-BE49-F238E27FC236}">
                <a16:creationId xmlns:a16="http://schemas.microsoft.com/office/drawing/2014/main" id="{80295D92-5A46-D040-B89D-F0C9A317A523}"/>
              </a:ext>
            </a:extLst>
          </p:cNvPr>
          <p:cNvSpPr txBox="1">
            <a:spLocks noChangeArrowheads="1"/>
          </p:cNvSpPr>
          <p:nvPr/>
        </p:nvSpPr>
        <p:spPr bwMode="auto">
          <a:xfrm>
            <a:off x="7165182" y="5099844"/>
            <a:ext cx="3221038" cy="468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eaLnBrk="1" hangingPunct="1">
              <a:lnSpc>
                <a:spcPct val="110000"/>
              </a:lnSpc>
            </a:pPr>
            <a:r>
              <a:rPr lang="en-US" altLang="en-US" sz="1100">
                <a:solidFill>
                  <a:schemeClr val="tx2">
                    <a:lumMod val="60000"/>
                    <a:lumOff val="40000"/>
                  </a:schemeClr>
                </a:solidFill>
              </a:rPr>
              <a:t>Creativity is the key to success in the future, and primary education where our teachers can bring.</a:t>
            </a:r>
          </a:p>
        </p:txBody>
      </p:sp>
      <p:sp>
        <p:nvSpPr>
          <p:cNvPr id="85" name="Oval 84">
            <a:extLst>
              <a:ext uri="{FF2B5EF4-FFF2-40B4-BE49-F238E27FC236}">
                <a16:creationId xmlns:a16="http://schemas.microsoft.com/office/drawing/2014/main" id="{CB11799B-609F-7949-A2CD-7661E09F2D94}"/>
              </a:ext>
            </a:extLst>
          </p:cNvPr>
          <p:cNvSpPr/>
          <p:nvPr/>
        </p:nvSpPr>
        <p:spPr bwMode="auto">
          <a:xfrm>
            <a:off x="6357144" y="4841082"/>
            <a:ext cx="764381" cy="765175"/>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492">
              <a:defRPr/>
            </a:pPr>
            <a:endParaRPr lang="en-US" sz="900" dirty="0">
              <a:solidFill>
                <a:schemeClr val="tx2">
                  <a:lumMod val="60000"/>
                  <a:lumOff val="40000"/>
                </a:schemeClr>
              </a:solidFill>
            </a:endParaRPr>
          </a:p>
        </p:txBody>
      </p:sp>
      <p:sp>
        <p:nvSpPr>
          <p:cNvPr id="90" name="Oval 89">
            <a:extLst>
              <a:ext uri="{FF2B5EF4-FFF2-40B4-BE49-F238E27FC236}">
                <a16:creationId xmlns:a16="http://schemas.microsoft.com/office/drawing/2014/main" id="{3F58A35D-C842-A647-925A-E7F0DE5EB0A5}"/>
              </a:ext>
            </a:extLst>
          </p:cNvPr>
          <p:cNvSpPr/>
          <p:nvPr/>
        </p:nvSpPr>
        <p:spPr bwMode="auto">
          <a:xfrm>
            <a:off x="6376988" y="3048794"/>
            <a:ext cx="765175" cy="765175"/>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492">
              <a:defRPr/>
            </a:pPr>
            <a:endParaRPr lang="en-US" sz="900" dirty="0">
              <a:solidFill>
                <a:schemeClr val="tx2">
                  <a:lumMod val="60000"/>
                  <a:lumOff val="40000"/>
                </a:schemeClr>
              </a:solidFill>
            </a:endParaRPr>
          </a:p>
        </p:txBody>
      </p:sp>
      <p:sp>
        <p:nvSpPr>
          <p:cNvPr id="93" name="Oval 92">
            <a:extLst>
              <a:ext uri="{FF2B5EF4-FFF2-40B4-BE49-F238E27FC236}">
                <a16:creationId xmlns:a16="http://schemas.microsoft.com/office/drawing/2014/main" id="{2CB84637-6638-1242-A67A-843E7E420E6E}"/>
              </a:ext>
            </a:extLst>
          </p:cNvPr>
          <p:cNvSpPr/>
          <p:nvPr/>
        </p:nvSpPr>
        <p:spPr bwMode="auto">
          <a:xfrm>
            <a:off x="6376988" y="3940175"/>
            <a:ext cx="765175" cy="765175"/>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492">
              <a:defRPr/>
            </a:pPr>
            <a:endParaRPr lang="en-US" sz="900" dirty="0">
              <a:solidFill>
                <a:schemeClr val="tx2">
                  <a:lumMod val="60000"/>
                  <a:lumOff val="40000"/>
                </a:schemeClr>
              </a:solidFill>
            </a:endParaRPr>
          </a:p>
        </p:txBody>
      </p:sp>
      <p:sp>
        <p:nvSpPr>
          <p:cNvPr id="17415" name="Rectangle 93">
            <a:extLst>
              <a:ext uri="{FF2B5EF4-FFF2-40B4-BE49-F238E27FC236}">
                <a16:creationId xmlns:a16="http://schemas.microsoft.com/office/drawing/2014/main" id="{D5CCBF30-076B-4F46-8DA3-6A3D62C25548}"/>
              </a:ext>
            </a:extLst>
          </p:cNvPr>
          <p:cNvSpPr>
            <a:spLocks noChangeArrowheads="1"/>
          </p:cNvSpPr>
          <p:nvPr/>
        </p:nvSpPr>
        <p:spPr bwMode="auto">
          <a:xfrm>
            <a:off x="7180263" y="2166144"/>
            <a:ext cx="1033323" cy="37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eaLnBrk="1" hangingPunct="1"/>
            <a:r>
              <a:rPr lang="en-US" altLang="en-US" sz="1700" b="1">
                <a:solidFill>
                  <a:schemeClr val="tx2">
                    <a:lumMod val="60000"/>
                    <a:lumOff val="40000"/>
                  </a:schemeClr>
                </a:solidFill>
                <a:latin typeface="Lato Regular" charset="0"/>
                <a:ea typeface="Lato Light" charset="0"/>
              </a:rPr>
              <a:t>Prioritize</a:t>
            </a:r>
          </a:p>
        </p:txBody>
      </p:sp>
      <p:sp>
        <p:nvSpPr>
          <p:cNvPr id="17416" name="TextBox 94">
            <a:extLst>
              <a:ext uri="{FF2B5EF4-FFF2-40B4-BE49-F238E27FC236}">
                <a16:creationId xmlns:a16="http://schemas.microsoft.com/office/drawing/2014/main" id="{4ED5EFAD-036E-7349-846B-393D3F04E61A}"/>
              </a:ext>
            </a:extLst>
          </p:cNvPr>
          <p:cNvSpPr txBox="1">
            <a:spLocks noChangeArrowheads="1"/>
          </p:cNvSpPr>
          <p:nvPr/>
        </p:nvSpPr>
        <p:spPr bwMode="auto">
          <a:xfrm>
            <a:off x="7194550" y="2436019"/>
            <a:ext cx="3221038" cy="468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eaLnBrk="1" hangingPunct="1">
              <a:lnSpc>
                <a:spcPct val="110000"/>
              </a:lnSpc>
            </a:pPr>
            <a:r>
              <a:rPr lang="en-US" altLang="en-US" sz="1100">
                <a:solidFill>
                  <a:schemeClr val="tx2">
                    <a:lumMod val="60000"/>
                    <a:lumOff val="40000"/>
                  </a:schemeClr>
                </a:solidFill>
              </a:rPr>
              <a:t>Creativity is the key to success in the future, and primary education where our teachers can bring.</a:t>
            </a:r>
          </a:p>
        </p:txBody>
      </p:sp>
      <p:sp>
        <p:nvSpPr>
          <p:cNvPr id="17417" name="Rectangle 95">
            <a:extLst>
              <a:ext uri="{FF2B5EF4-FFF2-40B4-BE49-F238E27FC236}">
                <a16:creationId xmlns:a16="http://schemas.microsoft.com/office/drawing/2014/main" id="{1432A09B-A92E-8B4E-924A-6A14D4AA41FC}"/>
              </a:ext>
            </a:extLst>
          </p:cNvPr>
          <p:cNvSpPr>
            <a:spLocks noChangeArrowheads="1"/>
          </p:cNvSpPr>
          <p:nvPr/>
        </p:nvSpPr>
        <p:spPr bwMode="auto">
          <a:xfrm>
            <a:off x="7183438" y="3043238"/>
            <a:ext cx="497985" cy="37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eaLnBrk="1" hangingPunct="1"/>
            <a:r>
              <a:rPr lang="en-US" altLang="en-US" sz="1700" b="1">
                <a:solidFill>
                  <a:schemeClr val="tx2">
                    <a:lumMod val="60000"/>
                    <a:lumOff val="40000"/>
                  </a:schemeClr>
                </a:solidFill>
                <a:latin typeface="Lato Regular" charset="0"/>
                <a:ea typeface="Lato Light" charset="0"/>
              </a:rPr>
              <a:t>Try</a:t>
            </a:r>
          </a:p>
        </p:txBody>
      </p:sp>
      <p:sp>
        <p:nvSpPr>
          <p:cNvPr id="17418" name="TextBox 96">
            <a:extLst>
              <a:ext uri="{FF2B5EF4-FFF2-40B4-BE49-F238E27FC236}">
                <a16:creationId xmlns:a16="http://schemas.microsoft.com/office/drawing/2014/main" id="{7C9306B3-C1AA-0541-82AB-6833FF30028C}"/>
              </a:ext>
            </a:extLst>
          </p:cNvPr>
          <p:cNvSpPr txBox="1">
            <a:spLocks noChangeArrowheads="1"/>
          </p:cNvSpPr>
          <p:nvPr/>
        </p:nvSpPr>
        <p:spPr bwMode="auto">
          <a:xfrm>
            <a:off x="7197725" y="3313113"/>
            <a:ext cx="3221038" cy="468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eaLnBrk="1" hangingPunct="1">
              <a:lnSpc>
                <a:spcPct val="110000"/>
              </a:lnSpc>
            </a:pPr>
            <a:r>
              <a:rPr lang="en-US" altLang="en-US" sz="1100">
                <a:solidFill>
                  <a:schemeClr val="tx2">
                    <a:lumMod val="60000"/>
                    <a:lumOff val="40000"/>
                  </a:schemeClr>
                </a:solidFill>
              </a:rPr>
              <a:t>Creativity is the key to success in the future, and primary education where our teachers can bring.</a:t>
            </a:r>
          </a:p>
        </p:txBody>
      </p:sp>
      <p:sp>
        <p:nvSpPr>
          <p:cNvPr id="17419" name="Rectangle 97">
            <a:extLst>
              <a:ext uri="{FF2B5EF4-FFF2-40B4-BE49-F238E27FC236}">
                <a16:creationId xmlns:a16="http://schemas.microsoft.com/office/drawing/2014/main" id="{4B110298-C053-364B-A312-B46D988C6D85}"/>
              </a:ext>
            </a:extLst>
          </p:cNvPr>
          <p:cNvSpPr>
            <a:spLocks noChangeArrowheads="1"/>
          </p:cNvSpPr>
          <p:nvPr/>
        </p:nvSpPr>
        <p:spPr bwMode="auto">
          <a:xfrm>
            <a:off x="7191375" y="3913982"/>
            <a:ext cx="1322890" cy="37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eaLnBrk="1" hangingPunct="1"/>
            <a:r>
              <a:rPr lang="en-US" altLang="en-US" sz="1700" b="1">
                <a:solidFill>
                  <a:schemeClr val="tx2">
                    <a:lumMod val="60000"/>
                    <a:lumOff val="40000"/>
                  </a:schemeClr>
                </a:solidFill>
                <a:latin typeface="Lato Regular" charset="0"/>
                <a:ea typeface="Lato Light" charset="0"/>
              </a:rPr>
              <a:t>Get A Coach</a:t>
            </a:r>
          </a:p>
        </p:txBody>
      </p:sp>
      <p:sp>
        <p:nvSpPr>
          <p:cNvPr id="17420" name="TextBox 98">
            <a:extLst>
              <a:ext uri="{FF2B5EF4-FFF2-40B4-BE49-F238E27FC236}">
                <a16:creationId xmlns:a16="http://schemas.microsoft.com/office/drawing/2014/main" id="{4F7A1F6A-ABDA-CA41-9077-208E4E027A7C}"/>
              </a:ext>
            </a:extLst>
          </p:cNvPr>
          <p:cNvSpPr txBox="1">
            <a:spLocks noChangeArrowheads="1"/>
          </p:cNvSpPr>
          <p:nvPr/>
        </p:nvSpPr>
        <p:spPr bwMode="auto">
          <a:xfrm>
            <a:off x="7205663" y="4183857"/>
            <a:ext cx="3221038" cy="468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eaLnBrk="1" hangingPunct="1">
              <a:lnSpc>
                <a:spcPct val="110000"/>
              </a:lnSpc>
            </a:pPr>
            <a:r>
              <a:rPr lang="en-US" altLang="en-US" sz="1100">
                <a:solidFill>
                  <a:schemeClr val="tx2">
                    <a:lumMod val="60000"/>
                    <a:lumOff val="40000"/>
                  </a:schemeClr>
                </a:solidFill>
              </a:rPr>
              <a:t>Creativity is the key to success in the future, and primary education where our teachers can bring.</a:t>
            </a:r>
          </a:p>
        </p:txBody>
      </p:sp>
      <p:sp>
        <p:nvSpPr>
          <p:cNvPr id="17421" name="Freeform 36">
            <a:extLst>
              <a:ext uri="{FF2B5EF4-FFF2-40B4-BE49-F238E27FC236}">
                <a16:creationId xmlns:a16="http://schemas.microsoft.com/office/drawing/2014/main" id="{85BD2ABA-1BAA-5848-AF17-5EECC738B9E1}"/>
              </a:ext>
            </a:extLst>
          </p:cNvPr>
          <p:cNvSpPr>
            <a:spLocks noChangeArrowheads="1"/>
          </p:cNvSpPr>
          <p:nvPr/>
        </p:nvSpPr>
        <p:spPr bwMode="auto">
          <a:xfrm>
            <a:off x="6605588" y="5046663"/>
            <a:ext cx="272257" cy="354807"/>
          </a:xfrm>
          <a:custGeom>
            <a:avLst/>
            <a:gdLst>
              <a:gd name="T0" fmla="*/ 333512511 w 320"/>
              <a:gd name="T1" fmla="*/ 179574632 h 417"/>
              <a:gd name="T2" fmla="*/ 333512511 w 320"/>
              <a:gd name="T3" fmla="*/ 179574632 h 417"/>
              <a:gd name="T4" fmla="*/ 179806701 w 320"/>
              <a:gd name="T5" fmla="*/ 0 h 417"/>
              <a:gd name="T6" fmla="*/ 0 w 320"/>
              <a:gd name="T7" fmla="*/ 179574632 h 417"/>
              <a:gd name="T8" fmla="*/ 104403561 w 320"/>
              <a:gd name="T9" fmla="*/ 333080771 h 417"/>
              <a:gd name="T10" fmla="*/ 104403561 w 320"/>
              <a:gd name="T11" fmla="*/ 871804666 h 417"/>
              <a:gd name="T12" fmla="*/ 0 w 320"/>
              <a:gd name="T13" fmla="*/ 1025310805 h 417"/>
              <a:gd name="T14" fmla="*/ 179806701 w 320"/>
              <a:gd name="T15" fmla="*/ 1204885436 h 417"/>
              <a:gd name="T16" fmla="*/ 333512511 w 320"/>
              <a:gd name="T17" fmla="*/ 1025310805 h 417"/>
              <a:gd name="T18" fmla="*/ 232008481 w 320"/>
              <a:gd name="T19" fmla="*/ 871804666 h 417"/>
              <a:gd name="T20" fmla="*/ 232008481 w 320"/>
              <a:gd name="T21" fmla="*/ 333080771 h 417"/>
              <a:gd name="T22" fmla="*/ 333512511 w 320"/>
              <a:gd name="T23" fmla="*/ 179574632 h 417"/>
              <a:gd name="T24" fmla="*/ 284210262 w 320"/>
              <a:gd name="T25" fmla="*/ 1025310805 h 417"/>
              <a:gd name="T26" fmla="*/ 284210262 w 320"/>
              <a:gd name="T27" fmla="*/ 1025310805 h 417"/>
              <a:gd name="T28" fmla="*/ 179806701 w 320"/>
              <a:gd name="T29" fmla="*/ 1129579671 h 417"/>
              <a:gd name="T30" fmla="*/ 78302671 w 320"/>
              <a:gd name="T31" fmla="*/ 1025310805 h 417"/>
              <a:gd name="T32" fmla="*/ 179806701 w 320"/>
              <a:gd name="T33" fmla="*/ 923938248 h 417"/>
              <a:gd name="T34" fmla="*/ 284210262 w 320"/>
              <a:gd name="T35" fmla="*/ 1025310805 h 417"/>
              <a:gd name="T36" fmla="*/ 179806701 w 320"/>
              <a:gd name="T37" fmla="*/ 254880397 h 417"/>
              <a:gd name="T38" fmla="*/ 179806701 w 320"/>
              <a:gd name="T39" fmla="*/ 254880397 h 417"/>
              <a:gd name="T40" fmla="*/ 78302671 w 320"/>
              <a:gd name="T41" fmla="*/ 179574632 h 417"/>
              <a:gd name="T42" fmla="*/ 179806701 w 320"/>
              <a:gd name="T43" fmla="*/ 78202075 h 417"/>
              <a:gd name="T44" fmla="*/ 284210262 w 320"/>
              <a:gd name="T45" fmla="*/ 179574632 h 417"/>
              <a:gd name="T46" fmla="*/ 179806701 w 320"/>
              <a:gd name="T47" fmla="*/ 254880397 h 417"/>
              <a:gd name="T48" fmla="*/ 823632065 w 320"/>
              <a:gd name="T49" fmla="*/ 871804666 h 417"/>
              <a:gd name="T50" fmla="*/ 823632065 w 320"/>
              <a:gd name="T51" fmla="*/ 871804666 h 417"/>
              <a:gd name="T52" fmla="*/ 823632065 w 320"/>
              <a:gd name="T53" fmla="*/ 333080771 h 417"/>
              <a:gd name="T54" fmla="*/ 925136095 w 320"/>
              <a:gd name="T55" fmla="*/ 179574632 h 417"/>
              <a:gd name="T56" fmla="*/ 745329394 w 320"/>
              <a:gd name="T57" fmla="*/ 0 h 417"/>
              <a:gd name="T58" fmla="*/ 565520992 w 320"/>
              <a:gd name="T59" fmla="*/ 179574632 h 417"/>
              <a:gd name="T60" fmla="*/ 693125912 w 320"/>
              <a:gd name="T61" fmla="*/ 333080771 h 417"/>
              <a:gd name="T62" fmla="*/ 693125912 w 320"/>
              <a:gd name="T63" fmla="*/ 871804666 h 417"/>
              <a:gd name="T64" fmla="*/ 565520992 w 320"/>
              <a:gd name="T65" fmla="*/ 1025310805 h 417"/>
              <a:gd name="T66" fmla="*/ 745329394 w 320"/>
              <a:gd name="T67" fmla="*/ 1204885436 h 417"/>
              <a:gd name="T68" fmla="*/ 925136095 w 320"/>
              <a:gd name="T69" fmla="*/ 1025310805 h 417"/>
              <a:gd name="T70" fmla="*/ 823632065 w 320"/>
              <a:gd name="T71" fmla="*/ 871804666 h 417"/>
              <a:gd name="T72" fmla="*/ 640924131 w 320"/>
              <a:gd name="T73" fmla="*/ 179574632 h 417"/>
              <a:gd name="T74" fmla="*/ 640924131 w 320"/>
              <a:gd name="T75" fmla="*/ 179574632 h 417"/>
              <a:gd name="T76" fmla="*/ 745329394 w 320"/>
              <a:gd name="T77" fmla="*/ 78202075 h 417"/>
              <a:gd name="T78" fmla="*/ 846831722 w 320"/>
              <a:gd name="T79" fmla="*/ 179574632 h 417"/>
              <a:gd name="T80" fmla="*/ 745329394 w 320"/>
              <a:gd name="T81" fmla="*/ 254880397 h 417"/>
              <a:gd name="T82" fmla="*/ 640924131 w 320"/>
              <a:gd name="T83" fmla="*/ 179574632 h 417"/>
              <a:gd name="T84" fmla="*/ 745329394 w 320"/>
              <a:gd name="T85" fmla="*/ 1129579671 h 417"/>
              <a:gd name="T86" fmla="*/ 745329394 w 320"/>
              <a:gd name="T87" fmla="*/ 1129579671 h 417"/>
              <a:gd name="T88" fmla="*/ 640924131 w 320"/>
              <a:gd name="T89" fmla="*/ 1025310805 h 417"/>
              <a:gd name="T90" fmla="*/ 745329394 w 320"/>
              <a:gd name="T91" fmla="*/ 923938248 h 417"/>
              <a:gd name="T92" fmla="*/ 846831722 w 320"/>
              <a:gd name="T93" fmla="*/ 1025310805 h 417"/>
              <a:gd name="T94" fmla="*/ 745329394 w 320"/>
              <a:gd name="T95" fmla="*/ 1129579671 h 41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20" h="417">
                <a:moveTo>
                  <a:pt x="115" y="62"/>
                </a:moveTo>
                <a:lnTo>
                  <a:pt x="115" y="62"/>
                </a:lnTo>
                <a:cubicBezTo>
                  <a:pt x="115" y="27"/>
                  <a:pt x="89" y="0"/>
                  <a:pt x="62" y="0"/>
                </a:cubicBezTo>
                <a:cubicBezTo>
                  <a:pt x="27" y="0"/>
                  <a:pt x="0" y="27"/>
                  <a:pt x="0" y="62"/>
                </a:cubicBezTo>
                <a:cubicBezTo>
                  <a:pt x="0" y="80"/>
                  <a:pt x="18" y="106"/>
                  <a:pt x="36" y="115"/>
                </a:cubicBezTo>
                <a:cubicBezTo>
                  <a:pt x="36" y="301"/>
                  <a:pt x="36" y="301"/>
                  <a:pt x="36" y="301"/>
                </a:cubicBezTo>
                <a:cubicBezTo>
                  <a:pt x="18" y="310"/>
                  <a:pt x="0" y="328"/>
                  <a:pt x="0" y="354"/>
                </a:cubicBezTo>
                <a:cubicBezTo>
                  <a:pt x="0" y="390"/>
                  <a:pt x="27" y="416"/>
                  <a:pt x="62" y="416"/>
                </a:cubicBezTo>
                <a:cubicBezTo>
                  <a:pt x="89" y="416"/>
                  <a:pt x="115" y="390"/>
                  <a:pt x="115" y="354"/>
                </a:cubicBezTo>
                <a:cubicBezTo>
                  <a:pt x="115" y="328"/>
                  <a:pt x="106" y="310"/>
                  <a:pt x="80" y="301"/>
                </a:cubicBezTo>
                <a:cubicBezTo>
                  <a:pt x="80" y="115"/>
                  <a:pt x="80" y="115"/>
                  <a:pt x="80" y="115"/>
                </a:cubicBezTo>
                <a:cubicBezTo>
                  <a:pt x="106" y="106"/>
                  <a:pt x="115" y="80"/>
                  <a:pt x="115" y="62"/>
                </a:cubicBezTo>
                <a:close/>
                <a:moveTo>
                  <a:pt x="98" y="354"/>
                </a:moveTo>
                <a:lnTo>
                  <a:pt x="98" y="354"/>
                </a:lnTo>
                <a:cubicBezTo>
                  <a:pt x="98" y="372"/>
                  <a:pt x="80" y="390"/>
                  <a:pt x="62" y="390"/>
                </a:cubicBezTo>
                <a:cubicBezTo>
                  <a:pt x="44" y="390"/>
                  <a:pt x="27" y="372"/>
                  <a:pt x="27" y="354"/>
                </a:cubicBezTo>
                <a:cubicBezTo>
                  <a:pt x="27" y="337"/>
                  <a:pt x="44" y="319"/>
                  <a:pt x="62" y="319"/>
                </a:cubicBezTo>
                <a:cubicBezTo>
                  <a:pt x="80" y="319"/>
                  <a:pt x="98" y="337"/>
                  <a:pt x="98" y="354"/>
                </a:cubicBezTo>
                <a:close/>
                <a:moveTo>
                  <a:pt x="62" y="88"/>
                </a:moveTo>
                <a:lnTo>
                  <a:pt x="62" y="88"/>
                </a:lnTo>
                <a:cubicBezTo>
                  <a:pt x="44" y="88"/>
                  <a:pt x="27" y="80"/>
                  <a:pt x="27" y="62"/>
                </a:cubicBezTo>
                <a:cubicBezTo>
                  <a:pt x="27" y="35"/>
                  <a:pt x="44" y="27"/>
                  <a:pt x="62" y="27"/>
                </a:cubicBezTo>
                <a:cubicBezTo>
                  <a:pt x="80" y="27"/>
                  <a:pt x="98" y="35"/>
                  <a:pt x="98" y="62"/>
                </a:cubicBezTo>
                <a:cubicBezTo>
                  <a:pt x="98" y="80"/>
                  <a:pt x="80" y="88"/>
                  <a:pt x="62" y="88"/>
                </a:cubicBezTo>
                <a:close/>
                <a:moveTo>
                  <a:pt x="284" y="301"/>
                </a:moveTo>
                <a:lnTo>
                  <a:pt x="284" y="301"/>
                </a:lnTo>
                <a:cubicBezTo>
                  <a:pt x="284" y="115"/>
                  <a:pt x="284" y="115"/>
                  <a:pt x="284" y="115"/>
                </a:cubicBezTo>
                <a:cubicBezTo>
                  <a:pt x="302" y="106"/>
                  <a:pt x="319" y="80"/>
                  <a:pt x="319" y="62"/>
                </a:cubicBezTo>
                <a:cubicBezTo>
                  <a:pt x="319" y="27"/>
                  <a:pt x="292" y="0"/>
                  <a:pt x="257" y="0"/>
                </a:cubicBezTo>
                <a:cubicBezTo>
                  <a:pt x="221" y="0"/>
                  <a:pt x="195" y="27"/>
                  <a:pt x="195" y="62"/>
                </a:cubicBezTo>
                <a:cubicBezTo>
                  <a:pt x="195" y="80"/>
                  <a:pt x="212" y="106"/>
                  <a:pt x="239" y="115"/>
                </a:cubicBezTo>
                <a:cubicBezTo>
                  <a:pt x="239" y="301"/>
                  <a:pt x="239" y="301"/>
                  <a:pt x="239" y="301"/>
                </a:cubicBezTo>
                <a:cubicBezTo>
                  <a:pt x="212" y="310"/>
                  <a:pt x="195" y="328"/>
                  <a:pt x="195" y="354"/>
                </a:cubicBezTo>
                <a:cubicBezTo>
                  <a:pt x="195" y="390"/>
                  <a:pt x="221" y="416"/>
                  <a:pt x="257" y="416"/>
                </a:cubicBezTo>
                <a:cubicBezTo>
                  <a:pt x="292" y="416"/>
                  <a:pt x="319" y="390"/>
                  <a:pt x="319" y="354"/>
                </a:cubicBezTo>
                <a:cubicBezTo>
                  <a:pt x="319" y="328"/>
                  <a:pt x="302" y="310"/>
                  <a:pt x="284" y="301"/>
                </a:cubicBezTo>
                <a:close/>
                <a:moveTo>
                  <a:pt x="221" y="62"/>
                </a:moveTo>
                <a:lnTo>
                  <a:pt x="221" y="62"/>
                </a:lnTo>
                <a:cubicBezTo>
                  <a:pt x="221" y="35"/>
                  <a:pt x="239" y="27"/>
                  <a:pt x="257" y="27"/>
                </a:cubicBezTo>
                <a:cubicBezTo>
                  <a:pt x="275" y="27"/>
                  <a:pt x="292" y="35"/>
                  <a:pt x="292" y="62"/>
                </a:cubicBezTo>
                <a:cubicBezTo>
                  <a:pt x="292" y="80"/>
                  <a:pt x="275" y="88"/>
                  <a:pt x="257" y="88"/>
                </a:cubicBezTo>
                <a:cubicBezTo>
                  <a:pt x="239" y="88"/>
                  <a:pt x="221" y="80"/>
                  <a:pt x="221" y="62"/>
                </a:cubicBezTo>
                <a:close/>
                <a:moveTo>
                  <a:pt x="257" y="390"/>
                </a:moveTo>
                <a:lnTo>
                  <a:pt x="257" y="390"/>
                </a:lnTo>
                <a:cubicBezTo>
                  <a:pt x="239" y="390"/>
                  <a:pt x="221" y="372"/>
                  <a:pt x="221" y="354"/>
                </a:cubicBezTo>
                <a:cubicBezTo>
                  <a:pt x="221" y="337"/>
                  <a:pt x="239" y="319"/>
                  <a:pt x="257" y="319"/>
                </a:cubicBezTo>
                <a:cubicBezTo>
                  <a:pt x="275" y="319"/>
                  <a:pt x="292" y="337"/>
                  <a:pt x="292" y="354"/>
                </a:cubicBezTo>
                <a:cubicBezTo>
                  <a:pt x="292" y="372"/>
                  <a:pt x="275" y="390"/>
                  <a:pt x="257" y="39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7422" name="Freeform 46">
            <a:extLst>
              <a:ext uri="{FF2B5EF4-FFF2-40B4-BE49-F238E27FC236}">
                <a16:creationId xmlns:a16="http://schemas.microsoft.com/office/drawing/2014/main" id="{0D056D6C-F9BB-0846-A019-F6D4E8D1F8AE}"/>
              </a:ext>
            </a:extLst>
          </p:cNvPr>
          <p:cNvSpPr>
            <a:spLocks noChangeArrowheads="1"/>
          </p:cNvSpPr>
          <p:nvPr/>
        </p:nvSpPr>
        <p:spPr bwMode="auto">
          <a:xfrm>
            <a:off x="6582569" y="4129882"/>
            <a:ext cx="357981" cy="342106"/>
          </a:xfrm>
          <a:custGeom>
            <a:avLst/>
            <a:gdLst>
              <a:gd name="T0" fmla="*/ 876848446 w 461"/>
              <a:gd name="T1" fmla="*/ 799953487 h 443"/>
              <a:gd name="T2" fmla="*/ 876848446 w 461"/>
              <a:gd name="T3" fmla="*/ 799953487 h 443"/>
              <a:gd name="T4" fmla="*/ 686018947 w 461"/>
              <a:gd name="T5" fmla="*/ 590442522 h 443"/>
              <a:gd name="T6" fmla="*/ 748823258 w 461"/>
              <a:gd name="T7" fmla="*/ 464258693 h 443"/>
              <a:gd name="T8" fmla="*/ 792302807 w 461"/>
              <a:gd name="T9" fmla="*/ 359503210 h 443"/>
              <a:gd name="T10" fmla="*/ 770563033 w 461"/>
              <a:gd name="T11" fmla="*/ 314267993 h 443"/>
              <a:gd name="T12" fmla="*/ 792302807 w 461"/>
              <a:gd name="T13" fmla="*/ 209512510 h 443"/>
              <a:gd name="T14" fmla="*/ 555578747 w 461"/>
              <a:gd name="T15" fmla="*/ 0 h 443"/>
              <a:gd name="T16" fmla="*/ 318853133 w 461"/>
              <a:gd name="T17" fmla="*/ 209512510 h 443"/>
              <a:gd name="T18" fmla="*/ 340594461 w 461"/>
              <a:gd name="T19" fmla="*/ 314267993 h 443"/>
              <a:gd name="T20" fmla="*/ 318853133 w 461"/>
              <a:gd name="T21" fmla="*/ 359503210 h 443"/>
              <a:gd name="T22" fmla="*/ 362334235 w 461"/>
              <a:gd name="T23" fmla="*/ 464258693 h 443"/>
              <a:gd name="T24" fmla="*/ 427553559 w 461"/>
              <a:gd name="T25" fmla="*/ 590442522 h 443"/>
              <a:gd name="T26" fmla="*/ 234309048 w 461"/>
              <a:gd name="T27" fmla="*/ 799953487 h 443"/>
              <a:gd name="T28" fmla="*/ 0 w 461"/>
              <a:gd name="T29" fmla="*/ 947564118 h 443"/>
              <a:gd name="T30" fmla="*/ 0 w 461"/>
              <a:gd name="T31" fmla="*/ 1052321145 h 443"/>
              <a:gd name="T32" fmla="*/ 555578747 w 461"/>
              <a:gd name="T33" fmla="*/ 1052321145 h 443"/>
              <a:gd name="T34" fmla="*/ 1111157493 w 461"/>
              <a:gd name="T35" fmla="*/ 1052321145 h 443"/>
              <a:gd name="T36" fmla="*/ 1111157493 w 461"/>
              <a:gd name="T37" fmla="*/ 947564118 h 443"/>
              <a:gd name="T38" fmla="*/ 876848446 w 461"/>
              <a:gd name="T39" fmla="*/ 799953487 h 44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61" h="443">
                <a:moveTo>
                  <a:pt x="363" y="336"/>
                </a:moveTo>
                <a:lnTo>
                  <a:pt x="363" y="336"/>
                </a:lnTo>
                <a:cubicBezTo>
                  <a:pt x="301" y="310"/>
                  <a:pt x="284" y="292"/>
                  <a:pt x="284" y="248"/>
                </a:cubicBezTo>
                <a:cubicBezTo>
                  <a:pt x="284" y="230"/>
                  <a:pt x="301" y="239"/>
                  <a:pt x="310" y="195"/>
                </a:cubicBezTo>
                <a:cubicBezTo>
                  <a:pt x="310" y="176"/>
                  <a:pt x="328" y="195"/>
                  <a:pt x="328" y="151"/>
                </a:cubicBezTo>
                <a:cubicBezTo>
                  <a:pt x="328" y="132"/>
                  <a:pt x="319" y="132"/>
                  <a:pt x="319" y="132"/>
                </a:cubicBezTo>
                <a:cubicBezTo>
                  <a:pt x="319" y="132"/>
                  <a:pt x="328" y="106"/>
                  <a:pt x="328" y="88"/>
                </a:cubicBezTo>
                <a:cubicBezTo>
                  <a:pt x="328" y="61"/>
                  <a:pt x="319" y="0"/>
                  <a:pt x="230" y="0"/>
                </a:cubicBezTo>
                <a:cubicBezTo>
                  <a:pt x="141" y="0"/>
                  <a:pt x="132" y="61"/>
                  <a:pt x="132" y="88"/>
                </a:cubicBezTo>
                <a:cubicBezTo>
                  <a:pt x="132" y="106"/>
                  <a:pt x="141" y="132"/>
                  <a:pt x="141" y="132"/>
                </a:cubicBezTo>
                <a:cubicBezTo>
                  <a:pt x="141" y="132"/>
                  <a:pt x="132" y="132"/>
                  <a:pt x="132" y="151"/>
                </a:cubicBezTo>
                <a:cubicBezTo>
                  <a:pt x="132" y="195"/>
                  <a:pt x="150" y="176"/>
                  <a:pt x="150" y="195"/>
                </a:cubicBezTo>
                <a:cubicBezTo>
                  <a:pt x="159" y="239"/>
                  <a:pt x="177" y="230"/>
                  <a:pt x="177" y="248"/>
                </a:cubicBezTo>
                <a:cubicBezTo>
                  <a:pt x="177" y="292"/>
                  <a:pt x="159" y="310"/>
                  <a:pt x="97" y="336"/>
                </a:cubicBezTo>
                <a:cubicBezTo>
                  <a:pt x="35" y="354"/>
                  <a:pt x="0" y="380"/>
                  <a:pt x="0" y="398"/>
                </a:cubicBezTo>
                <a:cubicBezTo>
                  <a:pt x="0" y="407"/>
                  <a:pt x="0" y="442"/>
                  <a:pt x="0" y="442"/>
                </a:cubicBezTo>
                <a:cubicBezTo>
                  <a:pt x="230" y="442"/>
                  <a:pt x="230" y="442"/>
                  <a:pt x="230" y="442"/>
                </a:cubicBezTo>
                <a:cubicBezTo>
                  <a:pt x="460" y="442"/>
                  <a:pt x="460" y="442"/>
                  <a:pt x="460" y="442"/>
                </a:cubicBezTo>
                <a:cubicBezTo>
                  <a:pt x="460" y="442"/>
                  <a:pt x="460" y="407"/>
                  <a:pt x="460" y="398"/>
                </a:cubicBezTo>
                <a:cubicBezTo>
                  <a:pt x="460" y="380"/>
                  <a:pt x="425" y="354"/>
                  <a:pt x="363" y="336"/>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7423" name="Freeform 127">
            <a:extLst>
              <a:ext uri="{FF2B5EF4-FFF2-40B4-BE49-F238E27FC236}">
                <a16:creationId xmlns:a16="http://schemas.microsoft.com/office/drawing/2014/main" id="{85E4F65C-3D47-034C-BA1C-5A9605E0024D}"/>
              </a:ext>
            </a:extLst>
          </p:cNvPr>
          <p:cNvSpPr>
            <a:spLocks noChangeArrowheads="1"/>
          </p:cNvSpPr>
          <p:nvPr/>
        </p:nvSpPr>
        <p:spPr bwMode="auto">
          <a:xfrm>
            <a:off x="6559550" y="2382838"/>
            <a:ext cx="414338" cy="333375"/>
          </a:xfrm>
          <a:custGeom>
            <a:avLst/>
            <a:gdLst>
              <a:gd name="T0" fmla="*/ 469685320 w 497"/>
              <a:gd name="T1" fmla="*/ 544893103 h 400"/>
              <a:gd name="T2" fmla="*/ 469685320 w 497"/>
              <a:gd name="T3" fmla="*/ 544893103 h 400"/>
              <a:gd name="T4" fmla="*/ 689242511 w 497"/>
              <a:gd name="T5" fmla="*/ 764517219 h 400"/>
              <a:gd name="T6" fmla="*/ 911579182 w 497"/>
              <a:gd name="T7" fmla="*/ 544893103 h 400"/>
              <a:gd name="T8" fmla="*/ 689242511 w 497"/>
              <a:gd name="T9" fmla="*/ 322486973 h 400"/>
              <a:gd name="T10" fmla="*/ 469685320 w 497"/>
              <a:gd name="T11" fmla="*/ 544893103 h 400"/>
              <a:gd name="T12" fmla="*/ 322387922 w 497"/>
              <a:gd name="T13" fmla="*/ 469830388 h 400"/>
              <a:gd name="T14" fmla="*/ 322387922 w 497"/>
              <a:gd name="T15" fmla="*/ 469830388 h 400"/>
              <a:gd name="T16" fmla="*/ 689242511 w 497"/>
              <a:gd name="T17" fmla="*/ 175143557 h 400"/>
              <a:gd name="T18" fmla="*/ 958825328 w 497"/>
              <a:gd name="T19" fmla="*/ 272445718 h 400"/>
              <a:gd name="T20" fmla="*/ 1083890226 w 497"/>
              <a:gd name="T21" fmla="*/ 272445718 h 400"/>
              <a:gd name="T22" fmla="*/ 1083890226 w 497"/>
              <a:gd name="T23" fmla="*/ 150123763 h 400"/>
              <a:gd name="T24" fmla="*/ 689242511 w 497"/>
              <a:gd name="T25" fmla="*/ 0 h 400"/>
              <a:gd name="T26" fmla="*/ 172311045 w 497"/>
              <a:gd name="T27" fmla="*/ 397549688 h 400"/>
              <a:gd name="T28" fmla="*/ 0 w 497"/>
              <a:gd name="T29" fmla="*/ 397549688 h 400"/>
              <a:gd name="T30" fmla="*/ 0 w 497"/>
              <a:gd name="T31" fmla="*/ 544893103 h 400"/>
              <a:gd name="T32" fmla="*/ 222336670 w 497"/>
              <a:gd name="T33" fmla="*/ 544893103 h 400"/>
              <a:gd name="T34" fmla="*/ 322387922 w 497"/>
              <a:gd name="T35" fmla="*/ 469830388 h 400"/>
              <a:gd name="T36" fmla="*/ 1156148352 w 497"/>
              <a:gd name="T37" fmla="*/ 544893103 h 400"/>
              <a:gd name="T38" fmla="*/ 1156148352 w 497"/>
              <a:gd name="T39" fmla="*/ 544893103 h 400"/>
              <a:gd name="T40" fmla="*/ 1058876580 w 497"/>
              <a:gd name="T41" fmla="*/ 642195264 h 400"/>
              <a:gd name="T42" fmla="*/ 689242511 w 497"/>
              <a:gd name="T43" fmla="*/ 936882096 h 400"/>
              <a:gd name="T44" fmla="*/ 419659694 w 497"/>
              <a:gd name="T45" fmla="*/ 814558474 h 400"/>
              <a:gd name="T46" fmla="*/ 297374276 w 497"/>
              <a:gd name="T47" fmla="*/ 814558474 h 400"/>
              <a:gd name="T48" fmla="*/ 297374276 w 497"/>
              <a:gd name="T49" fmla="*/ 936882096 h 400"/>
              <a:gd name="T50" fmla="*/ 689242511 w 497"/>
              <a:gd name="T51" fmla="*/ 1109245305 h 400"/>
              <a:gd name="T52" fmla="*/ 1208953457 w 497"/>
              <a:gd name="T53" fmla="*/ 714475965 h 400"/>
              <a:gd name="T54" fmla="*/ 1378485023 w 497"/>
              <a:gd name="T55" fmla="*/ 714475965 h 400"/>
              <a:gd name="T56" fmla="*/ 1378485023 w 497"/>
              <a:gd name="T57" fmla="*/ 544893103 h 400"/>
              <a:gd name="T58" fmla="*/ 1156148352 w 497"/>
              <a:gd name="T59" fmla="*/ 544893103 h 40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97" h="400">
                <a:moveTo>
                  <a:pt x="169" y="196"/>
                </a:moveTo>
                <a:lnTo>
                  <a:pt x="169" y="196"/>
                </a:lnTo>
                <a:cubicBezTo>
                  <a:pt x="169" y="240"/>
                  <a:pt x="204" y="275"/>
                  <a:pt x="248" y="275"/>
                </a:cubicBezTo>
                <a:cubicBezTo>
                  <a:pt x="292" y="275"/>
                  <a:pt x="328" y="240"/>
                  <a:pt x="328" y="196"/>
                </a:cubicBezTo>
                <a:cubicBezTo>
                  <a:pt x="328" y="151"/>
                  <a:pt x="292" y="116"/>
                  <a:pt x="248" y="116"/>
                </a:cubicBezTo>
                <a:cubicBezTo>
                  <a:pt x="204" y="116"/>
                  <a:pt x="169" y="151"/>
                  <a:pt x="169" y="196"/>
                </a:cubicBezTo>
                <a:close/>
                <a:moveTo>
                  <a:pt x="116" y="169"/>
                </a:moveTo>
                <a:lnTo>
                  <a:pt x="116" y="169"/>
                </a:lnTo>
                <a:cubicBezTo>
                  <a:pt x="124" y="107"/>
                  <a:pt x="186" y="63"/>
                  <a:pt x="248" y="63"/>
                </a:cubicBezTo>
                <a:cubicBezTo>
                  <a:pt x="284" y="63"/>
                  <a:pt x="319" y="71"/>
                  <a:pt x="345" y="98"/>
                </a:cubicBezTo>
                <a:cubicBezTo>
                  <a:pt x="354" y="107"/>
                  <a:pt x="381" y="107"/>
                  <a:pt x="390" y="98"/>
                </a:cubicBezTo>
                <a:cubicBezTo>
                  <a:pt x="399" y="89"/>
                  <a:pt x="399" y="71"/>
                  <a:pt x="390" y="54"/>
                </a:cubicBezTo>
                <a:cubicBezTo>
                  <a:pt x="354" y="18"/>
                  <a:pt x="301" y="0"/>
                  <a:pt x="248" y="0"/>
                </a:cubicBezTo>
                <a:cubicBezTo>
                  <a:pt x="160" y="0"/>
                  <a:pt x="80" y="54"/>
                  <a:pt x="62" y="143"/>
                </a:cubicBezTo>
                <a:cubicBezTo>
                  <a:pt x="0" y="143"/>
                  <a:pt x="0" y="143"/>
                  <a:pt x="0" y="143"/>
                </a:cubicBezTo>
                <a:cubicBezTo>
                  <a:pt x="0" y="196"/>
                  <a:pt x="0" y="196"/>
                  <a:pt x="0" y="196"/>
                </a:cubicBezTo>
                <a:cubicBezTo>
                  <a:pt x="80" y="196"/>
                  <a:pt x="80" y="196"/>
                  <a:pt x="80" y="196"/>
                </a:cubicBezTo>
                <a:cubicBezTo>
                  <a:pt x="107" y="196"/>
                  <a:pt x="107" y="178"/>
                  <a:pt x="116" y="169"/>
                </a:cubicBezTo>
                <a:close/>
                <a:moveTo>
                  <a:pt x="416" y="196"/>
                </a:moveTo>
                <a:lnTo>
                  <a:pt x="416" y="196"/>
                </a:lnTo>
                <a:cubicBezTo>
                  <a:pt x="390" y="196"/>
                  <a:pt x="390" y="222"/>
                  <a:pt x="381" y="231"/>
                </a:cubicBezTo>
                <a:cubicBezTo>
                  <a:pt x="372" y="293"/>
                  <a:pt x="319" y="337"/>
                  <a:pt x="248" y="337"/>
                </a:cubicBezTo>
                <a:cubicBezTo>
                  <a:pt x="213" y="337"/>
                  <a:pt x="177" y="319"/>
                  <a:pt x="151" y="293"/>
                </a:cubicBezTo>
                <a:cubicBezTo>
                  <a:pt x="142" y="284"/>
                  <a:pt x="116" y="284"/>
                  <a:pt x="107" y="293"/>
                </a:cubicBezTo>
                <a:cubicBezTo>
                  <a:pt x="97" y="310"/>
                  <a:pt x="97" y="328"/>
                  <a:pt x="107" y="337"/>
                </a:cubicBezTo>
                <a:cubicBezTo>
                  <a:pt x="142" y="373"/>
                  <a:pt x="195" y="399"/>
                  <a:pt x="248" y="399"/>
                </a:cubicBezTo>
                <a:cubicBezTo>
                  <a:pt x="337" y="399"/>
                  <a:pt x="416" y="337"/>
                  <a:pt x="435" y="257"/>
                </a:cubicBezTo>
                <a:cubicBezTo>
                  <a:pt x="496" y="257"/>
                  <a:pt x="496" y="257"/>
                  <a:pt x="496" y="257"/>
                </a:cubicBezTo>
                <a:cubicBezTo>
                  <a:pt x="496" y="196"/>
                  <a:pt x="496" y="196"/>
                  <a:pt x="496" y="196"/>
                </a:cubicBezTo>
                <a:lnTo>
                  <a:pt x="416" y="19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sp>
        <p:nvSpPr>
          <p:cNvPr id="17424" name="Freeform 75">
            <a:extLst>
              <a:ext uri="{FF2B5EF4-FFF2-40B4-BE49-F238E27FC236}">
                <a16:creationId xmlns:a16="http://schemas.microsoft.com/office/drawing/2014/main" id="{C020FF30-575B-0348-AB11-50AC1FCDCF53}"/>
              </a:ext>
            </a:extLst>
          </p:cNvPr>
          <p:cNvSpPr>
            <a:spLocks noChangeArrowheads="1"/>
          </p:cNvSpPr>
          <p:nvPr/>
        </p:nvSpPr>
        <p:spPr bwMode="auto">
          <a:xfrm>
            <a:off x="6594475" y="3298032"/>
            <a:ext cx="331788" cy="266700"/>
          </a:xfrm>
          <a:custGeom>
            <a:avLst/>
            <a:gdLst>
              <a:gd name="T0" fmla="*/ 788873181 w 497"/>
              <a:gd name="T1" fmla="*/ 0 h 400"/>
              <a:gd name="T2" fmla="*/ 788873181 w 497"/>
              <a:gd name="T3" fmla="*/ 0 h 400"/>
              <a:gd name="T4" fmla="*/ 94379858 w 497"/>
              <a:gd name="T5" fmla="*/ 0 h 400"/>
              <a:gd name="T6" fmla="*/ 0 w 497"/>
              <a:gd name="T7" fmla="*/ 78301787 h 400"/>
              <a:gd name="T8" fmla="*/ 0 w 497"/>
              <a:gd name="T9" fmla="*/ 615740958 h 400"/>
              <a:gd name="T10" fmla="*/ 94379858 w 497"/>
              <a:gd name="T11" fmla="*/ 710059413 h 400"/>
              <a:gd name="T12" fmla="*/ 788873181 w 497"/>
              <a:gd name="T13" fmla="*/ 710059413 h 400"/>
              <a:gd name="T14" fmla="*/ 883253039 w 497"/>
              <a:gd name="T15" fmla="*/ 615740958 h 400"/>
              <a:gd name="T16" fmla="*/ 883253039 w 497"/>
              <a:gd name="T17" fmla="*/ 78301787 h 400"/>
              <a:gd name="T18" fmla="*/ 788873181 w 497"/>
              <a:gd name="T19" fmla="*/ 0 h 400"/>
              <a:gd name="T20" fmla="*/ 788873181 w 497"/>
              <a:gd name="T21" fmla="*/ 615740958 h 400"/>
              <a:gd name="T22" fmla="*/ 788873181 w 497"/>
              <a:gd name="T23" fmla="*/ 615740958 h 400"/>
              <a:gd name="T24" fmla="*/ 94379858 w 497"/>
              <a:gd name="T25" fmla="*/ 615740958 h 400"/>
              <a:gd name="T26" fmla="*/ 94379858 w 497"/>
              <a:gd name="T27" fmla="*/ 78301787 h 400"/>
              <a:gd name="T28" fmla="*/ 788873181 w 497"/>
              <a:gd name="T29" fmla="*/ 78301787 h 400"/>
              <a:gd name="T30" fmla="*/ 788873181 w 497"/>
              <a:gd name="T31" fmla="*/ 615740958 h 400"/>
              <a:gd name="T32" fmla="*/ 395326475 w 497"/>
              <a:gd name="T33" fmla="*/ 443120717 h 400"/>
              <a:gd name="T34" fmla="*/ 395326475 w 497"/>
              <a:gd name="T35" fmla="*/ 443120717 h 400"/>
              <a:gd name="T36" fmla="*/ 172732444 w 497"/>
              <a:gd name="T37" fmla="*/ 443120717 h 400"/>
              <a:gd name="T38" fmla="*/ 172732444 w 497"/>
              <a:gd name="T39" fmla="*/ 521422503 h 400"/>
              <a:gd name="T40" fmla="*/ 395326475 w 497"/>
              <a:gd name="T41" fmla="*/ 521422503 h 400"/>
              <a:gd name="T42" fmla="*/ 395326475 w 497"/>
              <a:gd name="T43" fmla="*/ 443120717 h 400"/>
              <a:gd name="T44" fmla="*/ 395326475 w 497"/>
              <a:gd name="T45" fmla="*/ 316768925 h 400"/>
              <a:gd name="T46" fmla="*/ 395326475 w 497"/>
              <a:gd name="T47" fmla="*/ 316768925 h 400"/>
              <a:gd name="T48" fmla="*/ 172732444 w 497"/>
              <a:gd name="T49" fmla="*/ 316768925 h 400"/>
              <a:gd name="T50" fmla="*/ 172732444 w 497"/>
              <a:gd name="T51" fmla="*/ 395070711 h 400"/>
              <a:gd name="T52" fmla="*/ 395326475 w 497"/>
              <a:gd name="T53" fmla="*/ 395070711 h 400"/>
              <a:gd name="T54" fmla="*/ 395326475 w 497"/>
              <a:gd name="T55" fmla="*/ 316768925 h 400"/>
              <a:gd name="T56" fmla="*/ 395326475 w 497"/>
              <a:gd name="T57" fmla="*/ 174400464 h 400"/>
              <a:gd name="T58" fmla="*/ 395326475 w 497"/>
              <a:gd name="T59" fmla="*/ 174400464 h 400"/>
              <a:gd name="T60" fmla="*/ 172732444 w 497"/>
              <a:gd name="T61" fmla="*/ 174400464 h 400"/>
              <a:gd name="T62" fmla="*/ 172732444 w 497"/>
              <a:gd name="T63" fmla="*/ 254482473 h 400"/>
              <a:gd name="T64" fmla="*/ 395326475 w 497"/>
              <a:gd name="T65" fmla="*/ 254482473 h 400"/>
              <a:gd name="T66" fmla="*/ 395326475 w 497"/>
              <a:gd name="T67" fmla="*/ 174400464 h 400"/>
              <a:gd name="T68" fmla="*/ 692712218 w 497"/>
              <a:gd name="T69" fmla="*/ 457357163 h 400"/>
              <a:gd name="T70" fmla="*/ 692712218 w 497"/>
              <a:gd name="T71" fmla="*/ 457357163 h 400"/>
              <a:gd name="T72" fmla="*/ 630386904 w 497"/>
              <a:gd name="T73" fmla="*/ 411087380 h 400"/>
              <a:gd name="T74" fmla="*/ 678467385 w 497"/>
              <a:gd name="T75" fmla="*/ 268718919 h 400"/>
              <a:gd name="T76" fmla="*/ 598332359 w 497"/>
              <a:gd name="T77" fmla="*/ 174400464 h 400"/>
              <a:gd name="T78" fmla="*/ 519979773 w 497"/>
              <a:gd name="T79" fmla="*/ 268718919 h 400"/>
              <a:gd name="T80" fmla="*/ 568060255 w 497"/>
              <a:gd name="T81" fmla="*/ 411087380 h 400"/>
              <a:gd name="T82" fmla="*/ 489707669 w 497"/>
              <a:gd name="T83" fmla="*/ 457357163 h 400"/>
              <a:gd name="T84" fmla="*/ 489707669 w 497"/>
              <a:gd name="T85" fmla="*/ 521422503 h 400"/>
              <a:gd name="T86" fmla="*/ 708739490 w 497"/>
              <a:gd name="T87" fmla="*/ 521422503 h 400"/>
              <a:gd name="T88" fmla="*/ 692712218 w 497"/>
              <a:gd name="T89" fmla="*/ 457357163 h 40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497" h="400">
                <a:moveTo>
                  <a:pt x="443" y="0"/>
                </a:moveTo>
                <a:lnTo>
                  <a:pt x="443" y="0"/>
                </a:lnTo>
                <a:cubicBezTo>
                  <a:pt x="53" y="0"/>
                  <a:pt x="53" y="0"/>
                  <a:pt x="53" y="0"/>
                </a:cubicBezTo>
                <a:cubicBezTo>
                  <a:pt x="17" y="0"/>
                  <a:pt x="0" y="18"/>
                  <a:pt x="0" y="44"/>
                </a:cubicBezTo>
                <a:cubicBezTo>
                  <a:pt x="0" y="346"/>
                  <a:pt x="0" y="346"/>
                  <a:pt x="0" y="346"/>
                </a:cubicBezTo>
                <a:cubicBezTo>
                  <a:pt x="0" y="373"/>
                  <a:pt x="17" y="399"/>
                  <a:pt x="53" y="399"/>
                </a:cubicBezTo>
                <a:cubicBezTo>
                  <a:pt x="443" y="399"/>
                  <a:pt x="443" y="399"/>
                  <a:pt x="443" y="399"/>
                </a:cubicBezTo>
                <a:cubicBezTo>
                  <a:pt x="470" y="399"/>
                  <a:pt x="496" y="373"/>
                  <a:pt x="496" y="346"/>
                </a:cubicBezTo>
                <a:cubicBezTo>
                  <a:pt x="496" y="44"/>
                  <a:pt x="496" y="44"/>
                  <a:pt x="496" y="44"/>
                </a:cubicBezTo>
                <a:cubicBezTo>
                  <a:pt x="496" y="18"/>
                  <a:pt x="470" y="0"/>
                  <a:pt x="443" y="0"/>
                </a:cubicBezTo>
                <a:close/>
                <a:moveTo>
                  <a:pt x="443" y="346"/>
                </a:moveTo>
                <a:lnTo>
                  <a:pt x="443" y="346"/>
                </a:lnTo>
                <a:cubicBezTo>
                  <a:pt x="53" y="346"/>
                  <a:pt x="53" y="346"/>
                  <a:pt x="53" y="346"/>
                </a:cubicBezTo>
                <a:cubicBezTo>
                  <a:pt x="53" y="44"/>
                  <a:pt x="53" y="44"/>
                  <a:pt x="53" y="44"/>
                </a:cubicBezTo>
                <a:cubicBezTo>
                  <a:pt x="443" y="44"/>
                  <a:pt x="443" y="44"/>
                  <a:pt x="443" y="44"/>
                </a:cubicBezTo>
                <a:lnTo>
                  <a:pt x="443" y="346"/>
                </a:lnTo>
                <a:close/>
                <a:moveTo>
                  <a:pt x="222" y="249"/>
                </a:moveTo>
                <a:lnTo>
                  <a:pt x="222" y="249"/>
                </a:lnTo>
                <a:cubicBezTo>
                  <a:pt x="97" y="249"/>
                  <a:pt x="97" y="249"/>
                  <a:pt x="97" y="249"/>
                </a:cubicBezTo>
                <a:cubicBezTo>
                  <a:pt x="97" y="293"/>
                  <a:pt x="97" y="293"/>
                  <a:pt x="97" y="293"/>
                </a:cubicBezTo>
                <a:cubicBezTo>
                  <a:pt x="222" y="293"/>
                  <a:pt x="222" y="293"/>
                  <a:pt x="222" y="293"/>
                </a:cubicBezTo>
                <a:lnTo>
                  <a:pt x="222" y="249"/>
                </a:lnTo>
                <a:close/>
                <a:moveTo>
                  <a:pt x="222" y="178"/>
                </a:moveTo>
                <a:lnTo>
                  <a:pt x="222" y="178"/>
                </a:lnTo>
                <a:cubicBezTo>
                  <a:pt x="97" y="178"/>
                  <a:pt x="97" y="178"/>
                  <a:pt x="97" y="178"/>
                </a:cubicBezTo>
                <a:cubicBezTo>
                  <a:pt x="97" y="222"/>
                  <a:pt x="97" y="222"/>
                  <a:pt x="97" y="222"/>
                </a:cubicBezTo>
                <a:cubicBezTo>
                  <a:pt x="222" y="222"/>
                  <a:pt x="222" y="222"/>
                  <a:pt x="222" y="222"/>
                </a:cubicBezTo>
                <a:lnTo>
                  <a:pt x="222" y="178"/>
                </a:lnTo>
                <a:close/>
                <a:moveTo>
                  <a:pt x="222" y="98"/>
                </a:moveTo>
                <a:lnTo>
                  <a:pt x="222" y="98"/>
                </a:lnTo>
                <a:cubicBezTo>
                  <a:pt x="97" y="98"/>
                  <a:pt x="97" y="98"/>
                  <a:pt x="97" y="98"/>
                </a:cubicBezTo>
                <a:cubicBezTo>
                  <a:pt x="97" y="143"/>
                  <a:pt x="97" y="143"/>
                  <a:pt x="97" y="143"/>
                </a:cubicBezTo>
                <a:cubicBezTo>
                  <a:pt x="222" y="143"/>
                  <a:pt x="222" y="143"/>
                  <a:pt x="222" y="143"/>
                </a:cubicBezTo>
                <a:lnTo>
                  <a:pt x="222" y="98"/>
                </a:lnTo>
                <a:close/>
                <a:moveTo>
                  <a:pt x="389" y="257"/>
                </a:moveTo>
                <a:lnTo>
                  <a:pt x="389" y="257"/>
                </a:lnTo>
                <a:cubicBezTo>
                  <a:pt x="389" y="257"/>
                  <a:pt x="354" y="249"/>
                  <a:pt x="354" y="231"/>
                </a:cubicBezTo>
                <a:cubicBezTo>
                  <a:pt x="354" y="204"/>
                  <a:pt x="381" y="196"/>
                  <a:pt x="381" y="151"/>
                </a:cubicBezTo>
                <a:cubicBezTo>
                  <a:pt x="381" y="125"/>
                  <a:pt x="372" y="98"/>
                  <a:pt x="336" y="98"/>
                </a:cubicBezTo>
                <a:cubicBezTo>
                  <a:pt x="301" y="98"/>
                  <a:pt x="292" y="125"/>
                  <a:pt x="292" y="151"/>
                </a:cubicBezTo>
                <a:cubicBezTo>
                  <a:pt x="292" y="196"/>
                  <a:pt x="319" y="204"/>
                  <a:pt x="319" y="231"/>
                </a:cubicBezTo>
                <a:cubicBezTo>
                  <a:pt x="319" y="249"/>
                  <a:pt x="275" y="257"/>
                  <a:pt x="275" y="257"/>
                </a:cubicBezTo>
                <a:lnTo>
                  <a:pt x="275" y="293"/>
                </a:lnTo>
                <a:cubicBezTo>
                  <a:pt x="398" y="293"/>
                  <a:pt x="398" y="293"/>
                  <a:pt x="398" y="293"/>
                </a:cubicBezTo>
                <a:cubicBezTo>
                  <a:pt x="398" y="293"/>
                  <a:pt x="398" y="257"/>
                  <a:pt x="389" y="25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900">
              <a:solidFill>
                <a:schemeClr val="tx2">
                  <a:lumMod val="60000"/>
                  <a:lumOff val="40000"/>
                </a:schemeClr>
              </a:solidFill>
            </a:endParaRPr>
          </a:p>
        </p:txBody>
      </p:sp>
      <p:grpSp>
        <p:nvGrpSpPr>
          <p:cNvPr id="34" name="Group 33">
            <a:extLst>
              <a:ext uri="{FF2B5EF4-FFF2-40B4-BE49-F238E27FC236}">
                <a16:creationId xmlns:a16="http://schemas.microsoft.com/office/drawing/2014/main" id="{000FB2FD-C2F4-0D40-B5F0-12AAD1266BF1}"/>
              </a:ext>
            </a:extLst>
          </p:cNvPr>
          <p:cNvGrpSpPr/>
          <p:nvPr/>
        </p:nvGrpSpPr>
        <p:grpSpPr>
          <a:xfrm>
            <a:off x="2039390" y="4809840"/>
            <a:ext cx="337481" cy="448584"/>
            <a:chOff x="9916767" y="11659096"/>
            <a:chExt cx="1032769" cy="1372771"/>
          </a:xfrm>
          <a:solidFill>
            <a:schemeClr val="accent1"/>
          </a:solidFill>
        </p:grpSpPr>
        <p:sp>
          <p:nvSpPr>
            <p:cNvPr id="86" name="Freeform 1092">
              <a:extLst>
                <a:ext uri="{FF2B5EF4-FFF2-40B4-BE49-F238E27FC236}">
                  <a16:creationId xmlns:a16="http://schemas.microsoft.com/office/drawing/2014/main" id="{EFE4E1D0-A2E8-7141-B91C-317B88211450}"/>
                </a:ext>
              </a:extLst>
            </p:cNvPr>
            <p:cNvSpPr>
              <a:spLocks noChangeArrowheads="1"/>
            </p:cNvSpPr>
            <p:nvPr/>
          </p:nvSpPr>
          <p:spPr bwMode="auto">
            <a:xfrm>
              <a:off x="9916767" y="12943702"/>
              <a:ext cx="75568" cy="88165"/>
            </a:xfrm>
            <a:custGeom>
              <a:avLst/>
              <a:gdLst>
                <a:gd name="T0" fmla="*/ 3 w 26"/>
                <a:gd name="T1" fmla="*/ 0 h 29"/>
                <a:gd name="T2" fmla="*/ 3 w 26"/>
                <a:gd name="T3" fmla="*/ 0 h 29"/>
                <a:gd name="T4" fmla="*/ 3 w 26"/>
                <a:gd name="T5" fmla="*/ 25 h 29"/>
                <a:gd name="T6" fmla="*/ 25 w 26"/>
                <a:gd name="T7" fmla="*/ 13 h 29"/>
                <a:gd name="T8" fmla="*/ 3 w 26"/>
                <a:gd name="T9" fmla="*/ 0 h 29"/>
              </a:gdLst>
              <a:ahLst/>
              <a:cxnLst>
                <a:cxn ang="0">
                  <a:pos x="T0" y="T1"/>
                </a:cxn>
                <a:cxn ang="0">
                  <a:pos x="T2" y="T3"/>
                </a:cxn>
                <a:cxn ang="0">
                  <a:pos x="T4" y="T5"/>
                </a:cxn>
                <a:cxn ang="0">
                  <a:pos x="T6" y="T7"/>
                </a:cxn>
                <a:cxn ang="0">
                  <a:pos x="T8" y="T9"/>
                </a:cxn>
              </a:cxnLst>
              <a:rect l="0" t="0" r="r" b="b"/>
              <a:pathLst>
                <a:path w="26" h="29">
                  <a:moveTo>
                    <a:pt x="3" y="0"/>
                  </a:moveTo>
                  <a:lnTo>
                    <a:pt x="3" y="0"/>
                  </a:lnTo>
                  <a:cubicBezTo>
                    <a:pt x="3" y="4"/>
                    <a:pt x="0" y="22"/>
                    <a:pt x="3" y="25"/>
                  </a:cubicBezTo>
                  <a:cubicBezTo>
                    <a:pt x="3" y="28"/>
                    <a:pt x="22" y="13"/>
                    <a:pt x="25" y="13"/>
                  </a:cubicBezTo>
                  <a:cubicBezTo>
                    <a:pt x="22" y="7"/>
                    <a:pt x="13" y="0"/>
                    <a:pt x="3" y="0"/>
                  </a:cubicBezTo>
                </a:path>
              </a:pathLst>
            </a:custGeom>
            <a:grpFill/>
            <a:ln>
              <a:noFill/>
            </a:ln>
            <a:effectLst/>
          </p:spPr>
          <p:txBody>
            <a:bodyPr wrap="none" lIns="121885" tIns="60943" rIns="121885" bIns="60943" anchor="ctr"/>
            <a:lstStyle/>
            <a:p>
              <a:pPr defTabSz="914217">
                <a:defRPr/>
              </a:pPr>
              <a:endParaRPr lang="en-US" sz="900" dirty="0">
                <a:solidFill>
                  <a:schemeClr val="tx2">
                    <a:lumMod val="60000"/>
                    <a:lumOff val="40000"/>
                  </a:schemeClr>
                </a:solidFill>
              </a:endParaRPr>
            </a:p>
          </p:txBody>
        </p:sp>
        <p:sp>
          <p:nvSpPr>
            <p:cNvPr id="87" name="Freeform 1093">
              <a:extLst>
                <a:ext uri="{FF2B5EF4-FFF2-40B4-BE49-F238E27FC236}">
                  <a16:creationId xmlns:a16="http://schemas.microsoft.com/office/drawing/2014/main" id="{12984C51-686D-E04F-9A1A-2DFF7EEC5F00}"/>
                </a:ext>
              </a:extLst>
            </p:cNvPr>
            <p:cNvSpPr>
              <a:spLocks noChangeArrowheads="1"/>
            </p:cNvSpPr>
            <p:nvPr/>
          </p:nvSpPr>
          <p:spPr bwMode="auto">
            <a:xfrm>
              <a:off x="9967144" y="11759852"/>
              <a:ext cx="692717" cy="944566"/>
            </a:xfrm>
            <a:custGeom>
              <a:avLst/>
              <a:gdLst>
                <a:gd name="T0" fmla="*/ 12 w 243"/>
                <a:gd name="T1" fmla="*/ 327 h 331"/>
                <a:gd name="T2" fmla="*/ 12 w 243"/>
                <a:gd name="T3" fmla="*/ 327 h 331"/>
                <a:gd name="T4" fmla="*/ 18 w 243"/>
                <a:gd name="T5" fmla="*/ 330 h 331"/>
                <a:gd name="T6" fmla="*/ 242 w 243"/>
                <a:gd name="T7" fmla="*/ 15 h 331"/>
                <a:gd name="T8" fmla="*/ 224 w 243"/>
                <a:gd name="T9" fmla="*/ 0 h 331"/>
                <a:gd name="T10" fmla="*/ 0 w 243"/>
                <a:gd name="T11" fmla="*/ 315 h 331"/>
                <a:gd name="T12" fmla="*/ 9 w 243"/>
                <a:gd name="T13" fmla="*/ 321 h 331"/>
                <a:gd name="T14" fmla="*/ 12 w 243"/>
                <a:gd name="T15" fmla="*/ 327 h 3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3" h="331">
                  <a:moveTo>
                    <a:pt x="12" y="327"/>
                  </a:moveTo>
                  <a:lnTo>
                    <a:pt x="12" y="327"/>
                  </a:lnTo>
                  <a:cubicBezTo>
                    <a:pt x="15" y="327"/>
                    <a:pt x="15" y="330"/>
                    <a:pt x="18" y="330"/>
                  </a:cubicBezTo>
                  <a:cubicBezTo>
                    <a:pt x="242" y="15"/>
                    <a:pt x="242" y="15"/>
                    <a:pt x="242" y="15"/>
                  </a:cubicBezTo>
                  <a:cubicBezTo>
                    <a:pt x="224" y="0"/>
                    <a:pt x="224" y="0"/>
                    <a:pt x="224" y="0"/>
                  </a:cubicBezTo>
                  <a:cubicBezTo>
                    <a:pt x="0" y="315"/>
                    <a:pt x="0" y="315"/>
                    <a:pt x="0" y="315"/>
                  </a:cubicBezTo>
                  <a:cubicBezTo>
                    <a:pt x="9" y="321"/>
                    <a:pt x="9" y="321"/>
                    <a:pt x="9" y="321"/>
                  </a:cubicBezTo>
                  <a:lnTo>
                    <a:pt x="12" y="327"/>
                  </a:lnTo>
                </a:path>
              </a:pathLst>
            </a:custGeom>
            <a:grpFill/>
            <a:ln>
              <a:noFill/>
            </a:ln>
            <a:effectLst/>
          </p:spPr>
          <p:txBody>
            <a:bodyPr wrap="none" lIns="121885" tIns="60943" rIns="121885" bIns="60943" anchor="ctr"/>
            <a:lstStyle/>
            <a:p>
              <a:pPr defTabSz="914217">
                <a:defRPr/>
              </a:pPr>
              <a:endParaRPr lang="en-US" sz="900" dirty="0">
                <a:solidFill>
                  <a:schemeClr val="tx2">
                    <a:lumMod val="60000"/>
                    <a:lumOff val="40000"/>
                  </a:schemeClr>
                </a:solidFill>
              </a:endParaRPr>
            </a:p>
          </p:txBody>
        </p:sp>
        <p:sp>
          <p:nvSpPr>
            <p:cNvPr id="89" name="Freeform 1094">
              <a:extLst>
                <a:ext uri="{FF2B5EF4-FFF2-40B4-BE49-F238E27FC236}">
                  <a16:creationId xmlns:a16="http://schemas.microsoft.com/office/drawing/2014/main" id="{696E8977-88DD-D44C-BC9D-87B787FB76E0}"/>
                </a:ext>
              </a:extLst>
            </p:cNvPr>
            <p:cNvSpPr>
              <a:spLocks noChangeArrowheads="1"/>
            </p:cNvSpPr>
            <p:nvPr/>
          </p:nvSpPr>
          <p:spPr bwMode="auto">
            <a:xfrm>
              <a:off x="10080497" y="11848010"/>
              <a:ext cx="705308" cy="944560"/>
            </a:xfrm>
            <a:custGeom>
              <a:avLst/>
              <a:gdLst>
                <a:gd name="T0" fmla="*/ 6 w 246"/>
                <a:gd name="T1" fmla="*/ 318 h 331"/>
                <a:gd name="T2" fmla="*/ 6 w 246"/>
                <a:gd name="T3" fmla="*/ 318 h 331"/>
                <a:gd name="T4" fmla="*/ 18 w 246"/>
                <a:gd name="T5" fmla="*/ 327 h 331"/>
                <a:gd name="T6" fmla="*/ 21 w 246"/>
                <a:gd name="T7" fmla="*/ 330 h 331"/>
                <a:gd name="T8" fmla="*/ 245 w 246"/>
                <a:gd name="T9" fmla="*/ 12 h 331"/>
                <a:gd name="T10" fmla="*/ 224 w 246"/>
                <a:gd name="T11" fmla="*/ 0 h 331"/>
                <a:gd name="T12" fmla="*/ 0 w 246"/>
                <a:gd name="T13" fmla="*/ 315 h 331"/>
                <a:gd name="T14" fmla="*/ 3 w 246"/>
                <a:gd name="T15" fmla="*/ 315 h 331"/>
                <a:gd name="T16" fmla="*/ 6 w 246"/>
                <a:gd name="T17" fmla="*/ 318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331">
                  <a:moveTo>
                    <a:pt x="6" y="318"/>
                  </a:moveTo>
                  <a:lnTo>
                    <a:pt x="6" y="318"/>
                  </a:lnTo>
                  <a:cubicBezTo>
                    <a:pt x="18" y="327"/>
                    <a:pt x="18" y="327"/>
                    <a:pt x="18" y="327"/>
                  </a:cubicBezTo>
                  <a:cubicBezTo>
                    <a:pt x="18" y="327"/>
                    <a:pt x="18" y="327"/>
                    <a:pt x="21" y="330"/>
                  </a:cubicBezTo>
                  <a:cubicBezTo>
                    <a:pt x="245" y="12"/>
                    <a:pt x="245" y="12"/>
                    <a:pt x="245" y="12"/>
                  </a:cubicBezTo>
                  <a:cubicBezTo>
                    <a:pt x="224" y="0"/>
                    <a:pt x="224" y="0"/>
                    <a:pt x="224" y="0"/>
                  </a:cubicBezTo>
                  <a:cubicBezTo>
                    <a:pt x="0" y="315"/>
                    <a:pt x="0" y="315"/>
                    <a:pt x="0" y="315"/>
                  </a:cubicBezTo>
                  <a:lnTo>
                    <a:pt x="3" y="315"/>
                  </a:lnTo>
                  <a:lnTo>
                    <a:pt x="6" y="318"/>
                  </a:lnTo>
                </a:path>
              </a:pathLst>
            </a:custGeom>
            <a:grpFill/>
            <a:ln>
              <a:noFill/>
            </a:ln>
            <a:effectLst/>
          </p:spPr>
          <p:txBody>
            <a:bodyPr wrap="none" lIns="121885" tIns="60943" rIns="121885" bIns="60943" anchor="ctr"/>
            <a:lstStyle/>
            <a:p>
              <a:pPr defTabSz="914217">
                <a:defRPr/>
              </a:pPr>
              <a:endParaRPr lang="en-US" sz="900" dirty="0">
                <a:solidFill>
                  <a:schemeClr val="tx2">
                    <a:lumMod val="60000"/>
                    <a:lumOff val="40000"/>
                  </a:schemeClr>
                </a:solidFill>
              </a:endParaRPr>
            </a:p>
          </p:txBody>
        </p:sp>
        <p:sp>
          <p:nvSpPr>
            <p:cNvPr id="91" name="Freeform 1095">
              <a:extLst>
                <a:ext uri="{FF2B5EF4-FFF2-40B4-BE49-F238E27FC236}">
                  <a16:creationId xmlns:a16="http://schemas.microsoft.com/office/drawing/2014/main" id="{95F8EFFC-07A7-9C4A-B13C-8DBA594070C1}"/>
                </a:ext>
              </a:extLst>
            </p:cNvPr>
            <p:cNvSpPr>
              <a:spLocks noChangeArrowheads="1"/>
            </p:cNvSpPr>
            <p:nvPr/>
          </p:nvSpPr>
          <p:spPr bwMode="auto">
            <a:xfrm>
              <a:off x="10672451" y="11659096"/>
              <a:ext cx="277085" cy="239294"/>
            </a:xfrm>
            <a:custGeom>
              <a:avLst/>
              <a:gdLst>
                <a:gd name="T0" fmla="*/ 88 w 95"/>
                <a:gd name="T1" fmla="*/ 36 h 82"/>
                <a:gd name="T2" fmla="*/ 88 w 95"/>
                <a:gd name="T3" fmla="*/ 36 h 82"/>
                <a:gd name="T4" fmla="*/ 39 w 95"/>
                <a:gd name="T5" fmla="*/ 2 h 82"/>
                <a:gd name="T6" fmla="*/ 30 w 95"/>
                <a:gd name="T7" fmla="*/ 0 h 82"/>
                <a:gd name="T8" fmla="*/ 21 w 95"/>
                <a:gd name="T9" fmla="*/ 0 h 82"/>
                <a:gd name="T10" fmla="*/ 0 w 95"/>
                <a:gd name="T11" fmla="*/ 27 h 82"/>
                <a:gd name="T12" fmla="*/ 78 w 95"/>
                <a:gd name="T13" fmla="*/ 81 h 82"/>
                <a:gd name="T14" fmla="*/ 94 w 95"/>
                <a:gd name="T15" fmla="*/ 54 h 82"/>
                <a:gd name="T16" fmla="*/ 88 w 95"/>
                <a:gd name="T17" fmla="*/ 36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 h="82">
                  <a:moveTo>
                    <a:pt x="88" y="36"/>
                  </a:moveTo>
                  <a:lnTo>
                    <a:pt x="88" y="36"/>
                  </a:lnTo>
                  <a:cubicBezTo>
                    <a:pt x="39" y="2"/>
                    <a:pt x="39" y="2"/>
                    <a:pt x="39" y="2"/>
                  </a:cubicBezTo>
                  <a:cubicBezTo>
                    <a:pt x="36" y="0"/>
                    <a:pt x="33" y="0"/>
                    <a:pt x="30" y="0"/>
                  </a:cubicBezTo>
                  <a:cubicBezTo>
                    <a:pt x="27" y="0"/>
                    <a:pt x="24" y="0"/>
                    <a:pt x="21" y="0"/>
                  </a:cubicBezTo>
                  <a:cubicBezTo>
                    <a:pt x="0" y="27"/>
                    <a:pt x="0" y="27"/>
                    <a:pt x="0" y="27"/>
                  </a:cubicBezTo>
                  <a:cubicBezTo>
                    <a:pt x="78" y="81"/>
                    <a:pt x="78" y="81"/>
                    <a:pt x="78" y="81"/>
                  </a:cubicBezTo>
                  <a:cubicBezTo>
                    <a:pt x="94" y="54"/>
                    <a:pt x="94" y="54"/>
                    <a:pt x="94" y="54"/>
                  </a:cubicBezTo>
                  <a:cubicBezTo>
                    <a:pt x="94" y="48"/>
                    <a:pt x="94" y="39"/>
                    <a:pt x="88" y="36"/>
                  </a:cubicBezTo>
                </a:path>
              </a:pathLst>
            </a:custGeom>
            <a:grpFill/>
            <a:ln>
              <a:noFill/>
            </a:ln>
            <a:effectLst/>
          </p:spPr>
          <p:txBody>
            <a:bodyPr wrap="none" lIns="121885" tIns="60943" rIns="121885" bIns="60943" anchor="ctr"/>
            <a:lstStyle/>
            <a:p>
              <a:pPr defTabSz="914217">
                <a:defRPr/>
              </a:pPr>
              <a:endParaRPr lang="en-US" sz="900" dirty="0">
                <a:solidFill>
                  <a:schemeClr val="tx2">
                    <a:lumMod val="60000"/>
                    <a:lumOff val="40000"/>
                  </a:schemeClr>
                </a:solidFill>
              </a:endParaRPr>
            </a:p>
          </p:txBody>
        </p:sp>
        <p:sp>
          <p:nvSpPr>
            <p:cNvPr id="104" name="Freeform 1096">
              <a:extLst>
                <a:ext uri="{FF2B5EF4-FFF2-40B4-BE49-F238E27FC236}">
                  <a16:creationId xmlns:a16="http://schemas.microsoft.com/office/drawing/2014/main" id="{2773D8E6-EE7A-2D4A-9BDD-2CB1662ACA6E}"/>
                </a:ext>
              </a:extLst>
            </p:cNvPr>
            <p:cNvSpPr>
              <a:spLocks noChangeArrowheads="1"/>
            </p:cNvSpPr>
            <p:nvPr/>
          </p:nvSpPr>
          <p:spPr bwMode="auto">
            <a:xfrm>
              <a:off x="10181258" y="11923578"/>
              <a:ext cx="692708" cy="931969"/>
            </a:xfrm>
            <a:custGeom>
              <a:avLst/>
              <a:gdLst>
                <a:gd name="T0" fmla="*/ 0 w 243"/>
                <a:gd name="T1" fmla="*/ 315 h 325"/>
                <a:gd name="T2" fmla="*/ 0 w 243"/>
                <a:gd name="T3" fmla="*/ 315 h 325"/>
                <a:gd name="T4" fmla="*/ 6 w 243"/>
                <a:gd name="T5" fmla="*/ 318 h 325"/>
                <a:gd name="T6" fmla="*/ 9 w 243"/>
                <a:gd name="T7" fmla="*/ 318 h 325"/>
                <a:gd name="T8" fmla="*/ 18 w 243"/>
                <a:gd name="T9" fmla="*/ 324 h 325"/>
                <a:gd name="T10" fmla="*/ 242 w 243"/>
                <a:gd name="T11" fmla="*/ 12 h 325"/>
                <a:gd name="T12" fmla="*/ 227 w 243"/>
                <a:gd name="T13" fmla="*/ 0 h 325"/>
                <a:gd name="T14" fmla="*/ 0 w 243"/>
                <a:gd name="T15" fmla="*/ 315 h 3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3" h="325">
                  <a:moveTo>
                    <a:pt x="0" y="315"/>
                  </a:moveTo>
                  <a:lnTo>
                    <a:pt x="0" y="315"/>
                  </a:lnTo>
                  <a:cubicBezTo>
                    <a:pt x="3" y="315"/>
                    <a:pt x="6" y="315"/>
                    <a:pt x="6" y="318"/>
                  </a:cubicBezTo>
                  <a:cubicBezTo>
                    <a:pt x="9" y="318"/>
                    <a:pt x="9" y="318"/>
                    <a:pt x="9" y="318"/>
                  </a:cubicBezTo>
                  <a:cubicBezTo>
                    <a:pt x="18" y="324"/>
                    <a:pt x="18" y="324"/>
                    <a:pt x="18" y="324"/>
                  </a:cubicBezTo>
                  <a:cubicBezTo>
                    <a:pt x="242" y="12"/>
                    <a:pt x="242" y="12"/>
                    <a:pt x="242" y="12"/>
                  </a:cubicBezTo>
                  <a:cubicBezTo>
                    <a:pt x="227" y="0"/>
                    <a:pt x="227" y="0"/>
                    <a:pt x="227" y="0"/>
                  </a:cubicBezTo>
                  <a:lnTo>
                    <a:pt x="0" y="315"/>
                  </a:lnTo>
                </a:path>
              </a:pathLst>
            </a:custGeom>
            <a:grpFill/>
            <a:ln>
              <a:noFill/>
            </a:ln>
            <a:effectLst/>
          </p:spPr>
          <p:txBody>
            <a:bodyPr wrap="none" lIns="121885" tIns="60943" rIns="121885" bIns="60943" anchor="ctr"/>
            <a:lstStyle/>
            <a:p>
              <a:pPr defTabSz="914217">
                <a:defRPr/>
              </a:pPr>
              <a:endParaRPr lang="en-US" sz="900" dirty="0">
                <a:solidFill>
                  <a:schemeClr val="tx2">
                    <a:lumMod val="60000"/>
                    <a:lumOff val="40000"/>
                  </a:schemeClr>
                </a:solidFill>
              </a:endParaRPr>
            </a:p>
          </p:txBody>
        </p:sp>
        <p:sp>
          <p:nvSpPr>
            <p:cNvPr id="105" name="Freeform 1097">
              <a:extLst>
                <a:ext uri="{FF2B5EF4-FFF2-40B4-BE49-F238E27FC236}">
                  <a16:creationId xmlns:a16="http://schemas.microsoft.com/office/drawing/2014/main" id="{85325C94-D747-8146-8C3F-C51CC644143B}"/>
                </a:ext>
              </a:extLst>
            </p:cNvPr>
            <p:cNvSpPr>
              <a:spLocks noChangeArrowheads="1"/>
            </p:cNvSpPr>
            <p:nvPr/>
          </p:nvSpPr>
          <p:spPr bwMode="auto">
            <a:xfrm>
              <a:off x="9941956" y="12729603"/>
              <a:ext cx="239306" cy="239285"/>
            </a:xfrm>
            <a:custGeom>
              <a:avLst/>
              <a:gdLst>
                <a:gd name="T0" fmla="*/ 78 w 85"/>
                <a:gd name="T1" fmla="*/ 48 h 83"/>
                <a:gd name="T2" fmla="*/ 78 w 85"/>
                <a:gd name="T3" fmla="*/ 48 h 83"/>
                <a:gd name="T4" fmla="*/ 51 w 85"/>
                <a:gd name="T5" fmla="*/ 27 h 83"/>
                <a:gd name="T6" fmla="*/ 42 w 85"/>
                <a:gd name="T7" fmla="*/ 21 h 83"/>
                <a:gd name="T8" fmla="*/ 15 w 85"/>
                <a:gd name="T9" fmla="*/ 3 h 83"/>
                <a:gd name="T10" fmla="*/ 15 w 85"/>
                <a:gd name="T11" fmla="*/ 0 h 83"/>
                <a:gd name="T12" fmla="*/ 12 w 85"/>
                <a:gd name="T13" fmla="*/ 0 h 83"/>
                <a:gd name="T14" fmla="*/ 6 w 85"/>
                <a:gd name="T15" fmla="*/ 15 h 83"/>
                <a:gd name="T16" fmla="*/ 3 w 85"/>
                <a:gd name="T17" fmla="*/ 21 h 83"/>
                <a:gd name="T18" fmla="*/ 0 w 85"/>
                <a:gd name="T19" fmla="*/ 57 h 83"/>
                <a:gd name="T20" fmla="*/ 33 w 85"/>
                <a:gd name="T21" fmla="*/ 82 h 83"/>
                <a:gd name="T22" fmla="*/ 63 w 85"/>
                <a:gd name="T23" fmla="*/ 63 h 83"/>
                <a:gd name="T24" fmla="*/ 69 w 85"/>
                <a:gd name="T25" fmla="*/ 60 h 83"/>
                <a:gd name="T26" fmla="*/ 84 w 85"/>
                <a:gd name="T27" fmla="*/ 51 h 83"/>
                <a:gd name="T28" fmla="*/ 81 w 85"/>
                <a:gd name="T29" fmla="*/ 48 h 83"/>
                <a:gd name="T30" fmla="*/ 78 w 85"/>
                <a:gd name="T31" fmla="*/ 4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5" h="83">
                  <a:moveTo>
                    <a:pt x="78" y="48"/>
                  </a:moveTo>
                  <a:lnTo>
                    <a:pt x="78" y="48"/>
                  </a:lnTo>
                  <a:cubicBezTo>
                    <a:pt x="69" y="45"/>
                    <a:pt x="57" y="36"/>
                    <a:pt x="51" y="27"/>
                  </a:cubicBezTo>
                  <a:cubicBezTo>
                    <a:pt x="42" y="21"/>
                    <a:pt x="42" y="21"/>
                    <a:pt x="42" y="21"/>
                  </a:cubicBezTo>
                  <a:cubicBezTo>
                    <a:pt x="33" y="18"/>
                    <a:pt x="21" y="9"/>
                    <a:pt x="15" y="3"/>
                  </a:cubicBezTo>
                  <a:lnTo>
                    <a:pt x="15" y="0"/>
                  </a:lnTo>
                  <a:cubicBezTo>
                    <a:pt x="12" y="0"/>
                    <a:pt x="12" y="0"/>
                    <a:pt x="12" y="0"/>
                  </a:cubicBezTo>
                  <a:cubicBezTo>
                    <a:pt x="9" y="0"/>
                    <a:pt x="6" y="6"/>
                    <a:pt x="6" y="15"/>
                  </a:cubicBezTo>
                  <a:cubicBezTo>
                    <a:pt x="3" y="21"/>
                    <a:pt x="3" y="21"/>
                    <a:pt x="3" y="21"/>
                  </a:cubicBezTo>
                  <a:cubicBezTo>
                    <a:pt x="0" y="57"/>
                    <a:pt x="0" y="57"/>
                    <a:pt x="0" y="57"/>
                  </a:cubicBezTo>
                  <a:cubicBezTo>
                    <a:pt x="9" y="60"/>
                    <a:pt x="24" y="66"/>
                    <a:pt x="33" y="82"/>
                  </a:cubicBezTo>
                  <a:cubicBezTo>
                    <a:pt x="63" y="63"/>
                    <a:pt x="63" y="63"/>
                    <a:pt x="63" y="63"/>
                  </a:cubicBezTo>
                  <a:cubicBezTo>
                    <a:pt x="69" y="60"/>
                    <a:pt x="69" y="60"/>
                    <a:pt x="69" y="60"/>
                  </a:cubicBezTo>
                  <a:cubicBezTo>
                    <a:pt x="78" y="57"/>
                    <a:pt x="81" y="54"/>
                    <a:pt x="84" y="51"/>
                  </a:cubicBezTo>
                  <a:cubicBezTo>
                    <a:pt x="81" y="48"/>
                    <a:pt x="81" y="48"/>
                    <a:pt x="81" y="48"/>
                  </a:cubicBezTo>
                  <a:cubicBezTo>
                    <a:pt x="81" y="48"/>
                    <a:pt x="81" y="48"/>
                    <a:pt x="78" y="48"/>
                  </a:cubicBezTo>
                </a:path>
              </a:pathLst>
            </a:custGeom>
            <a:grpFill/>
            <a:ln>
              <a:noFill/>
            </a:ln>
            <a:effectLst/>
          </p:spPr>
          <p:txBody>
            <a:bodyPr wrap="none" lIns="121885" tIns="60943" rIns="121885" bIns="60943" anchor="ctr"/>
            <a:lstStyle/>
            <a:p>
              <a:pPr defTabSz="914217">
                <a:defRPr/>
              </a:pPr>
              <a:endParaRPr lang="en-US" sz="900" dirty="0">
                <a:solidFill>
                  <a:schemeClr val="tx2">
                    <a:lumMod val="60000"/>
                    <a:lumOff val="40000"/>
                  </a:schemeClr>
                </a:solidFill>
              </a:endParaRPr>
            </a:p>
          </p:txBody>
        </p:sp>
      </p:grpSp>
      <p:grpSp>
        <p:nvGrpSpPr>
          <p:cNvPr id="17426" name="Group 37">
            <a:extLst>
              <a:ext uri="{FF2B5EF4-FFF2-40B4-BE49-F238E27FC236}">
                <a16:creationId xmlns:a16="http://schemas.microsoft.com/office/drawing/2014/main" id="{8A1828C3-8650-3244-BE6B-B8DF2ADD5A3D}"/>
              </a:ext>
            </a:extLst>
          </p:cNvPr>
          <p:cNvGrpSpPr>
            <a:grpSpLocks/>
          </p:cNvGrpSpPr>
          <p:nvPr/>
        </p:nvGrpSpPr>
        <p:grpSpPr bwMode="auto">
          <a:xfrm rot="19385170">
            <a:off x="2124075" y="3418682"/>
            <a:ext cx="375444" cy="538956"/>
            <a:chOff x="18561758" y="2385889"/>
            <a:chExt cx="2160750" cy="3102509"/>
          </a:xfrm>
        </p:grpSpPr>
        <p:sp>
          <p:nvSpPr>
            <p:cNvPr id="17476" name="Freeform 277">
              <a:extLst>
                <a:ext uri="{FF2B5EF4-FFF2-40B4-BE49-F238E27FC236}">
                  <a16:creationId xmlns:a16="http://schemas.microsoft.com/office/drawing/2014/main" id="{3DF71DA7-A306-F64B-AD24-68D20BBA13AB}"/>
                </a:ext>
              </a:extLst>
            </p:cNvPr>
            <p:cNvSpPr>
              <a:spLocks/>
            </p:cNvSpPr>
            <p:nvPr/>
          </p:nvSpPr>
          <p:spPr bwMode="auto">
            <a:xfrm>
              <a:off x="18561758" y="2385889"/>
              <a:ext cx="2160750" cy="3102509"/>
            </a:xfrm>
            <a:custGeom>
              <a:avLst/>
              <a:gdLst>
                <a:gd name="T0" fmla="*/ 0 w 366"/>
                <a:gd name="T1" fmla="*/ 2147483647 h 527"/>
                <a:gd name="T2" fmla="*/ 1185017879 w 366"/>
                <a:gd name="T3" fmla="*/ 2147483647 h 527"/>
                <a:gd name="T4" fmla="*/ 2147483647 w 366"/>
                <a:gd name="T5" fmla="*/ 2147483647 h 527"/>
                <a:gd name="T6" fmla="*/ 2147483647 w 366"/>
                <a:gd name="T7" fmla="*/ 2147483647 h 527"/>
                <a:gd name="T8" fmla="*/ 2147483647 w 366"/>
                <a:gd name="T9" fmla="*/ 1178376483 h 527"/>
                <a:gd name="T10" fmla="*/ 2147483647 w 366"/>
                <a:gd name="T11" fmla="*/ 0 h 527"/>
                <a:gd name="T12" fmla="*/ 1185017879 w 366"/>
                <a:gd name="T13" fmla="*/ 0 h 527"/>
                <a:gd name="T14" fmla="*/ 0 w 366"/>
                <a:gd name="T15" fmla="*/ 1178376483 h 527"/>
                <a:gd name="T16" fmla="*/ 0 w 366"/>
                <a:gd name="T17" fmla="*/ 2147483647 h 5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6" h="527">
                  <a:moveTo>
                    <a:pt x="0" y="494"/>
                  </a:moveTo>
                  <a:cubicBezTo>
                    <a:pt x="0" y="512"/>
                    <a:pt x="15" y="527"/>
                    <a:pt x="34" y="527"/>
                  </a:cubicBezTo>
                  <a:cubicBezTo>
                    <a:pt x="333" y="527"/>
                    <a:pt x="333" y="527"/>
                    <a:pt x="333" y="527"/>
                  </a:cubicBezTo>
                  <a:cubicBezTo>
                    <a:pt x="351" y="527"/>
                    <a:pt x="366" y="512"/>
                    <a:pt x="366" y="494"/>
                  </a:cubicBezTo>
                  <a:cubicBezTo>
                    <a:pt x="366" y="34"/>
                    <a:pt x="366" y="34"/>
                    <a:pt x="366" y="34"/>
                  </a:cubicBezTo>
                  <a:cubicBezTo>
                    <a:pt x="366" y="15"/>
                    <a:pt x="351" y="0"/>
                    <a:pt x="333" y="0"/>
                  </a:cubicBezTo>
                  <a:cubicBezTo>
                    <a:pt x="34" y="0"/>
                    <a:pt x="34" y="0"/>
                    <a:pt x="34" y="0"/>
                  </a:cubicBezTo>
                  <a:cubicBezTo>
                    <a:pt x="15" y="0"/>
                    <a:pt x="0" y="15"/>
                    <a:pt x="0" y="34"/>
                  </a:cubicBezTo>
                  <a:lnTo>
                    <a:pt x="0" y="494"/>
                  </a:lnTo>
                  <a:close/>
                </a:path>
              </a:pathLst>
            </a:custGeom>
            <a:solidFill>
              <a:srgbClr val="2D35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77" name="Rectangle 278">
              <a:extLst>
                <a:ext uri="{FF2B5EF4-FFF2-40B4-BE49-F238E27FC236}">
                  <a16:creationId xmlns:a16="http://schemas.microsoft.com/office/drawing/2014/main" id="{B76090F8-8E38-D849-A962-C2B3AB83435C}"/>
                </a:ext>
              </a:extLst>
            </p:cNvPr>
            <p:cNvSpPr>
              <a:spLocks noChangeArrowheads="1"/>
            </p:cNvSpPr>
            <p:nvPr/>
          </p:nvSpPr>
          <p:spPr bwMode="auto">
            <a:xfrm>
              <a:off x="18721666" y="2532620"/>
              <a:ext cx="1842254" cy="272047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eaLnBrk="1" hangingPunct="1"/>
              <a:endParaRPr lang="en-US" altLang="en-US" sz="1800">
                <a:solidFill>
                  <a:schemeClr val="tx2">
                    <a:lumMod val="60000"/>
                    <a:lumOff val="40000"/>
                  </a:schemeClr>
                </a:solidFill>
              </a:endParaRPr>
            </a:p>
          </p:txBody>
        </p:sp>
        <p:sp>
          <p:nvSpPr>
            <p:cNvPr id="17478" name="Freeform 281">
              <a:extLst>
                <a:ext uri="{FF2B5EF4-FFF2-40B4-BE49-F238E27FC236}">
                  <a16:creationId xmlns:a16="http://schemas.microsoft.com/office/drawing/2014/main" id="{195F3BFB-A041-3A48-80FE-CFF70692A92E}"/>
                </a:ext>
              </a:extLst>
            </p:cNvPr>
            <p:cNvSpPr>
              <a:spLocks/>
            </p:cNvSpPr>
            <p:nvPr/>
          </p:nvSpPr>
          <p:spPr bwMode="auto">
            <a:xfrm>
              <a:off x="18815497" y="3457953"/>
              <a:ext cx="1671773" cy="1718475"/>
            </a:xfrm>
            <a:custGeom>
              <a:avLst/>
              <a:gdLst>
                <a:gd name="T0" fmla="*/ 2147483647 w 283"/>
                <a:gd name="T1" fmla="*/ 2147483647 h 292"/>
                <a:gd name="T2" fmla="*/ 174484661 w 283"/>
                <a:gd name="T3" fmla="*/ 2147483647 h 292"/>
                <a:gd name="T4" fmla="*/ 0 w 283"/>
                <a:gd name="T5" fmla="*/ 2147483647 h 292"/>
                <a:gd name="T6" fmla="*/ 174484661 w 283"/>
                <a:gd name="T7" fmla="*/ 2147483647 h 292"/>
                <a:gd name="T8" fmla="*/ 2147483647 w 283"/>
                <a:gd name="T9" fmla="*/ 2147483647 h 292"/>
                <a:gd name="T10" fmla="*/ 2147483647 w 283"/>
                <a:gd name="T11" fmla="*/ 173177553 h 292"/>
                <a:gd name="T12" fmla="*/ 2147483647 w 283"/>
                <a:gd name="T13" fmla="*/ 0 h 292"/>
                <a:gd name="T14" fmla="*/ 2147483647 w 283"/>
                <a:gd name="T15" fmla="*/ 173177553 h 292"/>
                <a:gd name="T16" fmla="*/ 2147483647 w 283"/>
                <a:gd name="T17" fmla="*/ 2147483647 h 292"/>
                <a:gd name="T18" fmla="*/ 2147483647 w 283"/>
                <a:gd name="T19" fmla="*/ 2147483647 h 2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3" h="292">
                  <a:moveTo>
                    <a:pt x="278" y="292"/>
                  </a:moveTo>
                  <a:cubicBezTo>
                    <a:pt x="5" y="292"/>
                    <a:pt x="5" y="292"/>
                    <a:pt x="5" y="292"/>
                  </a:cubicBezTo>
                  <a:cubicBezTo>
                    <a:pt x="2" y="292"/>
                    <a:pt x="0" y="290"/>
                    <a:pt x="0" y="287"/>
                  </a:cubicBezTo>
                  <a:cubicBezTo>
                    <a:pt x="0" y="285"/>
                    <a:pt x="2" y="283"/>
                    <a:pt x="5" y="283"/>
                  </a:cubicBezTo>
                  <a:cubicBezTo>
                    <a:pt x="274" y="283"/>
                    <a:pt x="274" y="283"/>
                    <a:pt x="274" y="283"/>
                  </a:cubicBezTo>
                  <a:cubicBezTo>
                    <a:pt x="274" y="5"/>
                    <a:pt x="274" y="5"/>
                    <a:pt x="274" y="5"/>
                  </a:cubicBezTo>
                  <a:cubicBezTo>
                    <a:pt x="274" y="2"/>
                    <a:pt x="276" y="0"/>
                    <a:pt x="278" y="0"/>
                  </a:cubicBezTo>
                  <a:cubicBezTo>
                    <a:pt x="281" y="0"/>
                    <a:pt x="283" y="2"/>
                    <a:pt x="283" y="5"/>
                  </a:cubicBezTo>
                  <a:cubicBezTo>
                    <a:pt x="283" y="287"/>
                    <a:pt x="283" y="287"/>
                    <a:pt x="283" y="287"/>
                  </a:cubicBezTo>
                  <a:cubicBezTo>
                    <a:pt x="283" y="290"/>
                    <a:pt x="281" y="292"/>
                    <a:pt x="278" y="292"/>
                  </a:cubicBezTo>
                  <a:close/>
                </a:path>
              </a:pathLst>
            </a:cu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79" name="Freeform 282">
              <a:extLst>
                <a:ext uri="{FF2B5EF4-FFF2-40B4-BE49-F238E27FC236}">
                  <a16:creationId xmlns:a16="http://schemas.microsoft.com/office/drawing/2014/main" id="{B8BFD2DD-B4CB-154D-B2A7-57C470C751DF}"/>
                </a:ext>
              </a:extLst>
            </p:cNvPr>
            <p:cNvSpPr>
              <a:spLocks/>
            </p:cNvSpPr>
            <p:nvPr/>
          </p:nvSpPr>
          <p:spPr bwMode="auto">
            <a:xfrm>
              <a:off x="18857787" y="2822118"/>
              <a:ext cx="1433892" cy="70061"/>
            </a:xfrm>
            <a:custGeom>
              <a:avLst/>
              <a:gdLst>
                <a:gd name="T0" fmla="*/ 2147483647 w 243"/>
                <a:gd name="T1" fmla="*/ 204525574 h 12"/>
                <a:gd name="T2" fmla="*/ 2147483647 w 243"/>
                <a:gd name="T3" fmla="*/ 409045310 h 12"/>
                <a:gd name="T4" fmla="*/ 208917474 w 243"/>
                <a:gd name="T5" fmla="*/ 409045310 h 12"/>
                <a:gd name="T6" fmla="*/ 0 w 243"/>
                <a:gd name="T7" fmla="*/ 204525574 h 12"/>
                <a:gd name="T8" fmla="*/ 0 w 243"/>
                <a:gd name="T9" fmla="*/ 204525574 h 12"/>
                <a:gd name="T10" fmla="*/ 208917474 w 243"/>
                <a:gd name="T11" fmla="*/ 0 h 12"/>
                <a:gd name="T12" fmla="*/ 2147483647 w 243"/>
                <a:gd name="T13" fmla="*/ 0 h 12"/>
                <a:gd name="T14" fmla="*/ 2147483647 w 243"/>
                <a:gd name="T15" fmla="*/ 204525574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3" h="12">
                  <a:moveTo>
                    <a:pt x="243" y="6"/>
                  </a:moveTo>
                  <a:cubicBezTo>
                    <a:pt x="243" y="10"/>
                    <a:pt x="240" y="12"/>
                    <a:pt x="237" y="12"/>
                  </a:cubicBezTo>
                  <a:cubicBezTo>
                    <a:pt x="6" y="12"/>
                    <a:pt x="6" y="12"/>
                    <a:pt x="6" y="12"/>
                  </a:cubicBezTo>
                  <a:cubicBezTo>
                    <a:pt x="2" y="12"/>
                    <a:pt x="0" y="10"/>
                    <a:pt x="0" y="6"/>
                  </a:cubicBezTo>
                  <a:cubicBezTo>
                    <a:pt x="0" y="6"/>
                    <a:pt x="0" y="6"/>
                    <a:pt x="0" y="6"/>
                  </a:cubicBezTo>
                  <a:cubicBezTo>
                    <a:pt x="0" y="3"/>
                    <a:pt x="2" y="0"/>
                    <a:pt x="6" y="0"/>
                  </a:cubicBezTo>
                  <a:cubicBezTo>
                    <a:pt x="237" y="0"/>
                    <a:pt x="237" y="0"/>
                    <a:pt x="237" y="0"/>
                  </a:cubicBezTo>
                  <a:cubicBezTo>
                    <a:pt x="240" y="0"/>
                    <a:pt x="243" y="3"/>
                    <a:pt x="243" y="6"/>
                  </a:cubicBezTo>
                  <a:close/>
                </a:path>
              </a:pathLst>
            </a:custGeom>
            <a:solidFill>
              <a:srgbClr val="8FD4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80" name="Freeform 283">
              <a:extLst>
                <a:ext uri="{FF2B5EF4-FFF2-40B4-BE49-F238E27FC236}">
                  <a16:creationId xmlns:a16="http://schemas.microsoft.com/office/drawing/2014/main" id="{5E78F375-B6F2-DC42-9242-BCBB33B3F1E4}"/>
                </a:ext>
              </a:extLst>
            </p:cNvPr>
            <p:cNvSpPr>
              <a:spLocks/>
            </p:cNvSpPr>
            <p:nvPr/>
          </p:nvSpPr>
          <p:spPr bwMode="auto">
            <a:xfrm>
              <a:off x="18851179" y="2939767"/>
              <a:ext cx="796900" cy="70061"/>
            </a:xfrm>
            <a:custGeom>
              <a:avLst/>
              <a:gdLst>
                <a:gd name="T0" fmla="*/ 2147483647 w 135"/>
                <a:gd name="T1" fmla="*/ 0 h 12"/>
                <a:gd name="T2" fmla="*/ 209071142 w 135"/>
                <a:gd name="T3" fmla="*/ 0 h 12"/>
                <a:gd name="T4" fmla="*/ 0 w 135"/>
                <a:gd name="T5" fmla="*/ 204525574 h 12"/>
                <a:gd name="T6" fmla="*/ 209071142 w 135"/>
                <a:gd name="T7" fmla="*/ 409045310 h 12"/>
                <a:gd name="T8" fmla="*/ 2147483647 w 135"/>
                <a:gd name="T9" fmla="*/ 409045310 h 12"/>
                <a:gd name="T10" fmla="*/ 2147483647 w 135"/>
                <a:gd name="T11" fmla="*/ 204525574 h 12"/>
                <a:gd name="T12" fmla="*/ 2147483647 w 135"/>
                <a:gd name="T13" fmla="*/ 0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5" h="12">
                  <a:moveTo>
                    <a:pt x="129" y="0"/>
                  </a:moveTo>
                  <a:cubicBezTo>
                    <a:pt x="6" y="0"/>
                    <a:pt x="6" y="0"/>
                    <a:pt x="6" y="0"/>
                  </a:cubicBezTo>
                  <a:cubicBezTo>
                    <a:pt x="3" y="0"/>
                    <a:pt x="0" y="3"/>
                    <a:pt x="0" y="6"/>
                  </a:cubicBezTo>
                  <a:cubicBezTo>
                    <a:pt x="0" y="9"/>
                    <a:pt x="3" y="12"/>
                    <a:pt x="6" y="12"/>
                  </a:cubicBezTo>
                  <a:cubicBezTo>
                    <a:pt x="129" y="12"/>
                    <a:pt x="129" y="12"/>
                    <a:pt x="129" y="12"/>
                  </a:cubicBezTo>
                  <a:cubicBezTo>
                    <a:pt x="132" y="12"/>
                    <a:pt x="135" y="9"/>
                    <a:pt x="135" y="6"/>
                  </a:cubicBezTo>
                  <a:cubicBezTo>
                    <a:pt x="135" y="3"/>
                    <a:pt x="132" y="0"/>
                    <a:pt x="129" y="0"/>
                  </a:cubicBezTo>
                  <a:close/>
                </a:path>
              </a:pathLst>
            </a:custGeom>
            <a:solidFill>
              <a:srgbClr val="8FD4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81" name="Freeform 284">
              <a:extLst>
                <a:ext uri="{FF2B5EF4-FFF2-40B4-BE49-F238E27FC236}">
                  <a16:creationId xmlns:a16="http://schemas.microsoft.com/office/drawing/2014/main" id="{6BBB65D1-D44B-C74D-8060-2638F3BF5F5C}"/>
                </a:ext>
              </a:extLst>
            </p:cNvPr>
            <p:cNvSpPr>
              <a:spLocks/>
            </p:cNvSpPr>
            <p:nvPr/>
          </p:nvSpPr>
          <p:spPr bwMode="auto">
            <a:xfrm>
              <a:off x="19712836" y="2945054"/>
              <a:ext cx="377966" cy="64773"/>
            </a:xfrm>
            <a:custGeom>
              <a:avLst/>
              <a:gdLst>
                <a:gd name="T0" fmla="*/ 2057770924 w 64"/>
                <a:gd name="T1" fmla="*/ 0 h 11"/>
                <a:gd name="T2" fmla="*/ 209263238 w 64"/>
                <a:gd name="T3" fmla="*/ 0 h 11"/>
                <a:gd name="T4" fmla="*/ 0 w 64"/>
                <a:gd name="T5" fmla="*/ 173367879 h 11"/>
                <a:gd name="T6" fmla="*/ 209263238 w 64"/>
                <a:gd name="T7" fmla="*/ 381412866 h 11"/>
                <a:gd name="T8" fmla="*/ 2057770924 w 64"/>
                <a:gd name="T9" fmla="*/ 381412866 h 11"/>
                <a:gd name="T10" fmla="*/ 2147483647 w 64"/>
                <a:gd name="T11" fmla="*/ 173367879 h 11"/>
                <a:gd name="T12" fmla="*/ 2057770924 w 64"/>
                <a:gd name="T13" fmla="*/ 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4" h="11">
                  <a:moveTo>
                    <a:pt x="59" y="0"/>
                  </a:moveTo>
                  <a:cubicBezTo>
                    <a:pt x="6" y="0"/>
                    <a:pt x="6" y="0"/>
                    <a:pt x="6" y="0"/>
                  </a:cubicBezTo>
                  <a:cubicBezTo>
                    <a:pt x="3" y="0"/>
                    <a:pt x="0" y="2"/>
                    <a:pt x="0" y="5"/>
                  </a:cubicBezTo>
                  <a:cubicBezTo>
                    <a:pt x="0" y="8"/>
                    <a:pt x="3" y="11"/>
                    <a:pt x="6" y="11"/>
                  </a:cubicBezTo>
                  <a:cubicBezTo>
                    <a:pt x="59" y="11"/>
                    <a:pt x="59" y="11"/>
                    <a:pt x="59" y="11"/>
                  </a:cubicBezTo>
                  <a:cubicBezTo>
                    <a:pt x="62" y="11"/>
                    <a:pt x="64" y="8"/>
                    <a:pt x="64" y="5"/>
                  </a:cubicBezTo>
                  <a:cubicBezTo>
                    <a:pt x="64" y="2"/>
                    <a:pt x="62" y="0"/>
                    <a:pt x="59" y="0"/>
                  </a:cubicBezTo>
                  <a:close/>
                </a:path>
              </a:pathLst>
            </a:custGeom>
            <a:solidFill>
              <a:srgbClr val="8FD4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82" name="Freeform 285">
              <a:extLst>
                <a:ext uri="{FF2B5EF4-FFF2-40B4-BE49-F238E27FC236}">
                  <a16:creationId xmlns:a16="http://schemas.microsoft.com/office/drawing/2014/main" id="{6A4A5EC6-B6D7-A94C-BA5A-EE4FFA1A7DBD}"/>
                </a:ext>
              </a:extLst>
            </p:cNvPr>
            <p:cNvSpPr>
              <a:spLocks/>
            </p:cNvSpPr>
            <p:nvPr/>
          </p:nvSpPr>
          <p:spPr bwMode="auto">
            <a:xfrm>
              <a:off x="18857787" y="3057417"/>
              <a:ext cx="1433892" cy="70061"/>
            </a:xfrm>
            <a:custGeom>
              <a:avLst/>
              <a:gdLst>
                <a:gd name="T0" fmla="*/ 2147483647 w 243"/>
                <a:gd name="T1" fmla="*/ 204525574 h 12"/>
                <a:gd name="T2" fmla="*/ 2147483647 w 243"/>
                <a:gd name="T3" fmla="*/ 409045310 h 12"/>
                <a:gd name="T4" fmla="*/ 208917474 w 243"/>
                <a:gd name="T5" fmla="*/ 409045310 h 12"/>
                <a:gd name="T6" fmla="*/ 0 w 243"/>
                <a:gd name="T7" fmla="*/ 204525574 h 12"/>
                <a:gd name="T8" fmla="*/ 0 w 243"/>
                <a:gd name="T9" fmla="*/ 204525574 h 12"/>
                <a:gd name="T10" fmla="*/ 208917474 w 243"/>
                <a:gd name="T11" fmla="*/ 0 h 12"/>
                <a:gd name="T12" fmla="*/ 2147483647 w 243"/>
                <a:gd name="T13" fmla="*/ 0 h 12"/>
                <a:gd name="T14" fmla="*/ 2147483647 w 243"/>
                <a:gd name="T15" fmla="*/ 204525574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3" h="12">
                  <a:moveTo>
                    <a:pt x="243" y="6"/>
                  </a:moveTo>
                  <a:cubicBezTo>
                    <a:pt x="243" y="10"/>
                    <a:pt x="241" y="12"/>
                    <a:pt x="237" y="12"/>
                  </a:cubicBezTo>
                  <a:cubicBezTo>
                    <a:pt x="6" y="12"/>
                    <a:pt x="6" y="12"/>
                    <a:pt x="6" y="12"/>
                  </a:cubicBezTo>
                  <a:cubicBezTo>
                    <a:pt x="3" y="12"/>
                    <a:pt x="0" y="10"/>
                    <a:pt x="0" y="6"/>
                  </a:cubicBezTo>
                  <a:cubicBezTo>
                    <a:pt x="0" y="6"/>
                    <a:pt x="0" y="6"/>
                    <a:pt x="0" y="6"/>
                  </a:cubicBezTo>
                  <a:cubicBezTo>
                    <a:pt x="0" y="3"/>
                    <a:pt x="3" y="0"/>
                    <a:pt x="6" y="0"/>
                  </a:cubicBezTo>
                  <a:cubicBezTo>
                    <a:pt x="237" y="0"/>
                    <a:pt x="237" y="0"/>
                    <a:pt x="237" y="0"/>
                  </a:cubicBezTo>
                  <a:cubicBezTo>
                    <a:pt x="241" y="0"/>
                    <a:pt x="243" y="3"/>
                    <a:pt x="243" y="6"/>
                  </a:cubicBezTo>
                  <a:close/>
                </a:path>
              </a:pathLst>
            </a:custGeom>
            <a:solidFill>
              <a:srgbClr val="8FD4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83" name="Freeform 286">
              <a:extLst>
                <a:ext uri="{FF2B5EF4-FFF2-40B4-BE49-F238E27FC236}">
                  <a16:creationId xmlns:a16="http://schemas.microsoft.com/office/drawing/2014/main" id="{607780DB-1C94-3946-AD2D-E6E39EF8F280}"/>
                </a:ext>
              </a:extLst>
            </p:cNvPr>
            <p:cNvSpPr>
              <a:spLocks/>
            </p:cNvSpPr>
            <p:nvPr/>
          </p:nvSpPr>
          <p:spPr bwMode="auto">
            <a:xfrm>
              <a:off x="19282008" y="3192251"/>
              <a:ext cx="377966" cy="59485"/>
            </a:xfrm>
            <a:custGeom>
              <a:avLst/>
              <a:gdLst>
                <a:gd name="T0" fmla="*/ 2147483647 w 64"/>
                <a:gd name="T1" fmla="*/ 176926236 h 10"/>
                <a:gd name="T2" fmla="*/ 2022897655 w 64"/>
                <a:gd name="T3" fmla="*/ 353846523 h 10"/>
                <a:gd name="T4" fmla="*/ 209263238 w 64"/>
                <a:gd name="T5" fmla="*/ 353846523 h 10"/>
                <a:gd name="T6" fmla="*/ 0 w 64"/>
                <a:gd name="T7" fmla="*/ 176926236 h 10"/>
                <a:gd name="T8" fmla="*/ 0 w 64"/>
                <a:gd name="T9" fmla="*/ 176926236 h 10"/>
                <a:gd name="T10" fmla="*/ 209263238 w 64"/>
                <a:gd name="T11" fmla="*/ 0 h 10"/>
                <a:gd name="T12" fmla="*/ 2022897655 w 64"/>
                <a:gd name="T13" fmla="*/ 0 h 10"/>
                <a:gd name="T14" fmla="*/ 2147483647 w 64"/>
                <a:gd name="T15" fmla="*/ 176926236 h 1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4" h="10">
                  <a:moveTo>
                    <a:pt x="64" y="5"/>
                  </a:moveTo>
                  <a:cubicBezTo>
                    <a:pt x="64" y="8"/>
                    <a:pt x="61" y="10"/>
                    <a:pt x="58" y="10"/>
                  </a:cubicBezTo>
                  <a:cubicBezTo>
                    <a:pt x="6" y="10"/>
                    <a:pt x="6" y="10"/>
                    <a:pt x="6" y="10"/>
                  </a:cubicBezTo>
                  <a:cubicBezTo>
                    <a:pt x="3" y="10"/>
                    <a:pt x="0" y="8"/>
                    <a:pt x="0" y="5"/>
                  </a:cubicBezTo>
                  <a:cubicBezTo>
                    <a:pt x="0" y="5"/>
                    <a:pt x="0" y="5"/>
                    <a:pt x="0" y="5"/>
                  </a:cubicBezTo>
                  <a:cubicBezTo>
                    <a:pt x="0" y="2"/>
                    <a:pt x="3" y="0"/>
                    <a:pt x="6" y="0"/>
                  </a:cubicBezTo>
                  <a:cubicBezTo>
                    <a:pt x="58" y="0"/>
                    <a:pt x="58" y="0"/>
                    <a:pt x="58" y="0"/>
                  </a:cubicBezTo>
                  <a:cubicBezTo>
                    <a:pt x="61" y="0"/>
                    <a:pt x="64" y="2"/>
                    <a:pt x="64" y="5"/>
                  </a:cubicBezTo>
                  <a:close/>
                </a:path>
              </a:pathLst>
            </a:custGeom>
            <a:solidFill>
              <a:srgbClr val="8FD4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84" name="Freeform 287">
              <a:extLst>
                <a:ext uri="{FF2B5EF4-FFF2-40B4-BE49-F238E27FC236}">
                  <a16:creationId xmlns:a16="http://schemas.microsoft.com/office/drawing/2014/main" id="{DAC76171-7C09-5448-AD66-F3217DDA9543}"/>
                </a:ext>
              </a:extLst>
            </p:cNvPr>
            <p:cNvSpPr>
              <a:spLocks/>
            </p:cNvSpPr>
            <p:nvPr/>
          </p:nvSpPr>
          <p:spPr bwMode="auto">
            <a:xfrm>
              <a:off x="18857787" y="3192251"/>
              <a:ext cx="371358" cy="59485"/>
            </a:xfrm>
            <a:custGeom>
              <a:avLst/>
              <a:gdLst>
                <a:gd name="T0" fmla="*/ 2015265553 w 63"/>
                <a:gd name="T1" fmla="*/ 0 h 10"/>
                <a:gd name="T2" fmla="*/ 173730704 w 63"/>
                <a:gd name="T3" fmla="*/ 0 h 10"/>
                <a:gd name="T4" fmla="*/ 0 w 63"/>
                <a:gd name="T5" fmla="*/ 176926236 h 10"/>
                <a:gd name="T6" fmla="*/ 173730704 w 63"/>
                <a:gd name="T7" fmla="*/ 353846523 h 10"/>
                <a:gd name="T8" fmla="*/ 2015265553 w 63"/>
                <a:gd name="T9" fmla="*/ 353846523 h 10"/>
                <a:gd name="T10" fmla="*/ 2147483647 w 63"/>
                <a:gd name="T11" fmla="*/ 176926236 h 10"/>
                <a:gd name="T12" fmla="*/ 2015265553 w 6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 h="10">
                  <a:moveTo>
                    <a:pt x="58" y="0"/>
                  </a:moveTo>
                  <a:cubicBezTo>
                    <a:pt x="5" y="0"/>
                    <a:pt x="5" y="0"/>
                    <a:pt x="5" y="0"/>
                  </a:cubicBezTo>
                  <a:cubicBezTo>
                    <a:pt x="2" y="0"/>
                    <a:pt x="0" y="2"/>
                    <a:pt x="0" y="5"/>
                  </a:cubicBezTo>
                  <a:cubicBezTo>
                    <a:pt x="0" y="8"/>
                    <a:pt x="2" y="10"/>
                    <a:pt x="5" y="10"/>
                  </a:cubicBezTo>
                  <a:cubicBezTo>
                    <a:pt x="58" y="10"/>
                    <a:pt x="58" y="10"/>
                    <a:pt x="58" y="10"/>
                  </a:cubicBezTo>
                  <a:cubicBezTo>
                    <a:pt x="61" y="10"/>
                    <a:pt x="63" y="8"/>
                    <a:pt x="63" y="5"/>
                  </a:cubicBezTo>
                  <a:cubicBezTo>
                    <a:pt x="63" y="2"/>
                    <a:pt x="61" y="0"/>
                    <a:pt x="58" y="0"/>
                  </a:cubicBezTo>
                  <a:close/>
                </a:path>
              </a:pathLst>
            </a:custGeom>
            <a:solidFill>
              <a:srgbClr val="8FD4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85" name="Freeform 288">
              <a:extLst>
                <a:ext uri="{FF2B5EF4-FFF2-40B4-BE49-F238E27FC236}">
                  <a16:creationId xmlns:a16="http://schemas.microsoft.com/office/drawing/2014/main" id="{752933B8-7C74-884E-8DBE-1DCB6699E87C}"/>
                </a:ext>
              </a:extLst>
            </p:cNvPr>
            <p:cNvSpPr>
              <a:spLocks/>
            </p:cNvSpPr>
            <p:nvPr/>
          </p:nvSpPr>
          <p:spPr bwMode="auto">
            <a:xfrm>
              <a:off x="18845893" y="3357488"/>
              <a:ext cx="1433892" cy="70061"/>
            </a:xfrm>
            <a:custGeom>
              <a:avLst/>
              <a:gdLst>
                <a:gd name="T0" fmla="*/ 2147483647 w 243"/>
                <a:gd name="T1" fmla="*/ 204525574 h 12"/>
                <a:gd name="T2" fmla="*/ 2147483647 w 243"/>
                <a:gd name="T3" fmla="*/ 409045310 h 12"/>
                <a:gd name="T4" fmla="*/ 208917474 w 243"/>
                <a:gd name="T5" fmla="*/ 409045310 h 12"/>
                <a:gd name="T6" fmla="*/ 0 w 243"/>
                <a:gd name="T7" fmla="*/ 204525574 h 12"/>
                <a:gd name="T8" fmla="*/ 0 w 243"/>
                <a:gd name="T9" fmla="*/ 204525574 h 12"/>
                <a:gd name="T10" fmla="*/ 208917474 w 243"/>
                <a:gd name="T11" fmla="*/ 0 h 12"/>
                <a:gd name="T12" fmla="*/ 2147483647 w 243"/>
                <a:gd name="T13" fmla="*/ 0 h 12"/>
                <a:gd name="T14" fmla="*/ 2147483647 w 243"/>
                <a:gd name="T15" fmla="*/ 204525574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3" h="12">
                  <a:moveTo>
                    <a:pt x="243" y="6"/>
                  </a:moveTo>
                  <a:cubicBezTo>
                    <a:pt x="243" y="9"/>
                    <a:pt x="241" y="12"/>
                    <a:pt x="237" y="12"/>
                  </a:cubicBezTo>
                  <a:cubicBezTo>
                    <a:pt x="6" y="12"/>
                    <a:pt x="6" y="12"/>
                    <a:pt x="6" y="12"/>
                  </a:cubicBezTo>
                  <a:cubicBezTo>
                    <a:pt x="3" y="12"/>
                    <a:pt x="0" y="9"/>
                    <a:pt x="0" y="6"/>
                  </a:cubicBezTo>
                  <a:cubicBezTo>
                    <a:pt x="0" y="6"/>
                    <a:pt x="0" y="6"/>
                    <a:pt x="0" y="6"/>
                  </a:cubicBezTo>
                  <a:cubicBezTo>
                    <a:pt x="0" y="3"/>
                    <a:pt x="3" y="0"/>
                    <a:pt x="6" y="0"/>
                  </a:cubicBezTo>
                  <a:cubicBezTo>
                    <a:pt x="237" y="0"/>
                    <a:pt x="237" y="0"/>
                    <a:pt x="237" y="0"/>
                  </a:cubicBezTo>
                  <a:cubicBezTo>
                    <a:pt x="241" y="0"/>
                    <a:pt x="243" y="3"/>
                    <a:pt x="243" y="6"/>
                  </a:cubicBezTo>
                  <a:close/>
                </a:path>
              </a:pathLst>
            </a:custGeom>
            <a:solidFill>
              <a:srgbClr val="8FD4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86" name="Freeform 289">
              <a:extLst>
                <a:ext uri="{FF2B5EF4-FFF2-40B4-BE49-F238E27FC236}">
                  <a16:creationId xmlns:a16="http://schemas.microsoft.com/office/drawing/2014/main" id="{35EA76F5-6487-FD49-A65B-E8A90D788F49}"/>
                </a:ext>
              </a:extLst>
            </p:cNvPr>
            <p:cNvSpPr>
              <a:spLocks/>
            </p:cNvSpPr>
            <p:nvPr/>
          </p:nvSpPr>
          <p:spPr bwMode="auto">
            <a:xfrm>
              <a:off x="18839286" y="3475138"/>
              <a:ext cx="796900" cy="64773"/>
            </a:xfrm>
            <a:custGeom>
              <a:avLst/>
              <a:gdLst>
                <a:gd name="T0" fmla="*/ 2147483647 w 135"/>
                <a:gd name="T1" fmla="*/ 0 h 11"/>
                <a:gd name="T2" fmla="*/ 209071142 w 135"/>
                <a:gd name="T3" fmla="*/ 0 h 11"/>
                <a:gd name="T4" fmla="*/ 0 w 135"/>
                <a:gd name="T5" fmla="*/ 208044988 h 11"/>
                <a:gd name="T6" fmla="*/ 209071142 w 135"/>
                <a:gd name="T7" fmla="*/ 381412866 h 11"/>
                <a:gd name="T8" fmla="*/ 2147483647 w 135"/>
                <a:gd name="T9" fmla="*/ 381412866 h 11"/>
                <a:gd name="T10" fmla="*/ 2147483647 w 135"/>
                <a:gd name="T11" fmla="*/ 208044988 h 11"/>
                <a:gd name="T12" fmla="*/ 2147483647 w 135"/>
                <a:gd name="T13" fmla="*/ 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5" h="11">
                  <a:moveTo>
                    <a:pt x="130" y="0"/>
                  </a:moveTo>
                  <a:cubicBezTo>
                    <a:pt x="6" y="0"/>
                    <a:pt x="6" y="0"/>
                    <a:pt x="6" y="0"/>
                  </a:cubicBezTo>
                  <a:cubicBezTo>
                    <a:pt x="3" y="0"/>
                    <a:pt x="0" y="2"/>
                    <a:pt x="0" y="6"/>
                  </a:cubicBezTo>
                  <a:cubicBezTo>
                    <a:pt x="0" y="9"/>
                    <a:pt x="3" y="11"/>
                    <a:pt x="6" y="11"/>
                  </a:cubicBezTo>
                  <a:cubicBezTo>
                    <a:pt x="130" y="11"/>
                    <a:pt x="130" y="11"/>
                    <a:pt x="130" y="11"/>
                  </a:cubicBezTo>
                  <a:cubicBezTo>
                    <a:pt x="133" y="11"/>
                    <a:pt x="135" y="9"/>
                    <a:pt x="135" y="6"/>
                  </a:cubicBezTo>
                  <a:cubicBezTo>
                    <a:pt x="135" y="2"/>
                    <a:pt x="133" y="0"/>
                    <a:pt x="130" y="0"/>
                  </a:cubicBezTo>
                  <a:close/>
                </a:path>
              </a:pathLst>
            </a:custGeom>
            <a:solidFill>
              <a:srgbClr val="8FD4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87" name="Freeform 290">
              <a:extLst>
                <a:ext uri="{FF2B5EF4-FFF2-40B4-BE49-F238E27FC236}">
                  <a16:creationId xmlns:a16="http://schemas.microsoft.com/office/drawing/2014/main" id="{3AA285CA-A148-AF43-A10E-0C16008B52BE}"/>
                </a:ext>
              </a:extLst>
            </p:cNvPr>
            <p:cNvSpPr>
              <a:spLocks/>
            </p:cNvSpPr>
            <p:nvPr/>
          </p:nvSpPr>
          <p:spPr bwMode="auto">
            <a:xfrm>
              <a:off x="19707550" y="3475138"/>
              <a:ext cx="371358" cy="64773"/>
            </a:xfrm>
            <a:custGeom>
              <a:avLst/>
              <a:gdLst>
                <a:gd name="T0" fmla="*/ 2015265553 w 63"/>
                <a:gd name="T1" fmla="*/ 0 h 11"/>
                <a:gd name="T2" fmla="*/ 173730704 w 63"/>
                <a:gd name="T3" fmla="*/ 0 h 11"/>
                <a:gd name="T4" fmla="*/ 0 w 63"/>
                <a:gd name="T5" fmla="*/ 208044988 h 11"/>
                <a:gd name="T6" fmla="*/ 173730704 w 63"/>
                <a:gd name="T7" fmla="*/ 381412866 h 11"/>
                <a:gd name="T8" fmla="*/ 2015265553 w 63"/>
                <a:gd name="T9" fmla="*/ 381412866 h 11"/>
                <a:gd name="T10" fmla="*/ 2147483647 w 63"/>
                <a:gd name="T11" fmla="*/ 208044988 h 11"/>
                <a:gd name="T12" fmla="*/ 2015265553 w 63"/>
                <a:gd name="T13" fmla="*/ 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 h="11">
                  <a:moveTo>
                    <a:pt x="58" y="0"/>
                  </a:moveTo>
                  <a:cubicBezTo>
                    <a:pt x="5" y="0"/>
                    <a:pt x="5" y="0"/>
                    <a:pt x="5" y="0"/>
                  </a:cubicBezTo>
                  <a:cubicBezTo>
                    <a:pt x="2" y="0"/>
                    <a:pt x="0" y="3"/>
                    <a:pt x="0" y="6"/>
                  </a:cubicBezTo>
                  <a:cubicBezTo>
                    <a:pt x="0" y="9"/>
                    <a:pt x="2" y="11"/>
                    <a:pt x="5" y="11"/>
                  </a:cubicBezTo>
                  <a:cubicBezTo>
                    <a:pt x="58" y="11"/>
                    <a:pt x="58" y="11"/>
                    <a:pt x="58" y="11"/>
                  </a:cubicBezTo>
                  <a:cubicBezTo>
                    <a:pt x="61" y="11"/>
                    <a:pt x="63" y="9"/>
                    <a:pt x="63" y="6"/>
                  </a:cubicBezTo>
                  <a:cubicBezTo>
                    <a:pt x="63" y="3"/>
                    <a:pt x="61" y="0"/>
                    <a:pt x="58" y="0"/>
                  </a:cubicBezTo>
                  <a:close/>
                </a:path>
              </a:pathLst>
            </a:custGeom>
            <a:solidFill>
              <a:srgbClr val="8FD4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88" name="Freeform 291">
              <a:extLst>
                <a:ext uri="{FF2B5EF4-FFF2-40B4-BE49-F238E27FC236}">
                  <a16:creationId xmlns:a16="http://schemas.microsoft.com/office/drawing/2014/main" id="{7BFF06C1-8E51-A441-A3A2-A4CCF09A05E3}"/>
                </a:ext>
              </a:extLst>
            </p:cNvPr>
            <p:cNvSpPr>
              <a:spLocks/>
            </p:cNvSpPr>
            <p:nvPr/>
          </p:nvSpPr>
          <p:spPr bwMode="auto">
            <a:xfrm>
              <a:off x="18851179" y="3592787"/>
              <a:ext cx="1435214" cy="71383"/>
            </a:xfrm>
            <a:custGeom>
              <a:avLst/>
              <a:gdLst>
                <a:gd name="T0" fmla="*/ 2147483647 w 243"/>
                <a:gd name="T1" fmla="*/ 212316836 h 12"/>
                <a:gd name="T2" fmla="*/ 2147483647 w 243"/>
                <a:gd name="T3" fmla="*/ 424627724 h 12"/>
                <a:gd name="T4" fmla="*/ 209299089 w 243"/>
                <a:gd name="T5" fmla="*/ 424627724 h 12"/>
                <a:gd name="T6" fmla="*/ 0 w 243"/>
                <a:gd name="T7" fmla="*/ 212316836 h 12"/>
                <a:gd name="T8" fmla="*/ 0 w 243"/>
                <a:gd name="T9" fmla="*/ 212316836 h 12"/>
                <a:gd name="T10" fmla="*/ 209299089 w 243"/>
                <a:gd name="T11" fmla="*/ 0 h 12"/>
                <a:gd name="T12" fmla="*/ 2147483647 w 243"/>
                <a:gd name="T13" fmla="*/ 0 h 12"/>
                <a:gd name="T14" fmla="*/ 2147483647 w 243"/>
                <a:gd name="T15" fmla="*/ 212316836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3" h="12">
                  <a:moveTo>
                    <a:pt x="243" y="6"/>
                  </a:moveTo>
                  <a:cubicBezTo>
                    <a:pt x="243" y="9"/>
                    <a:pt x="240" y="12"/>
                    <a:pt x="237" y="12"/>
                  </a:cubicBezTo>
                  <a:cubicBezTo>
                    <a:pt x="6" y="12"/>
                    <a:pt x="6" y="12"/>
                    <a:pt x="6" y="12"/>
                  </a:cubicBezTo>
                  <a:cubicBezTo>
                    <a:pt x="2" y="12"/>
                    <a:pt x="0" y="9"/>
                    <a:pt x="0" y="6"/>
                  </a:cubicBezTo>
                  <a:cubicBezTo>
                    <a:pt x="0" y="6"/>
                    <a:pt x="0" y="6"/>
                    <a:pt x="0" y="6"/>
                  </a:cubicBezTo>
                  <a:cubicBezTo>
                    <a:pt x="0" y="3"/>
                    <a:pt x="2" y="0"/>
                    <a:pt x="6" y="0"/>
                  </a:cubicBezTo>
                  <a:cubicBezTo>
                    <a:pt x="237" y="0"/>
                    <a:pt x="237" y="0"/>
                    <a:pt x="237" y="0"/>
                  </a:cubicBezTo>
                  <a:cubicBezTo>
                    <a:pt x="240" y="0"/>
                    <a:pt x="243" y="3"/>
                    <a:pt x="243" y="6"/>
                  </a:cubicBezTo>
                  <a:close/>
                </a:path>
              </a:pathLst>
            </a:custGeom>
            <a:solidFill>
              <a:srgbClr val="8FD4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89" name="Freeform 292">
              <a:extLst>
                <a:ext uri="{FF2B5EF4-FFF2-40B4-BE49-F238E27FC236}">
                  <a16:creationId xmlns:a16="http://schemas.microsoft.com/office/drawing/2014/main" id="{D99AAD33-93A5-6F47-9C86-EA15732D15AD}"/>
                </a:ext>
              </a:extLst>
            </p:cNvPr>
            <p:cNvSpPr>
              <a:spLocks/>
            </p:cNvSpPr>
            <p:nvPr/>
          </p:nvSpPr>
          <p:spPr bwMode="auto">
            <a:xfrm>
              <a:off x="19276721" y="3722334"/>
              <a:ext cx="371358" cy="64773"/>
            </a:xfrm>
            <a:custGeom>
              <a:avLst/>
              <a:gdLst>
                <a:gd name="T0" fmla="*/ 2147483647 w 63"/>
                <a:gd name="T1" fmla="*/ 208044988 h 11"/>
                <a:gd name="T2" fmla="*/ 2015265553 w 63"/>
                <a:gd name="T3" fmla="*/ 381412866 h 11"/>
                <a:gd name="T4" fmla="*/ 173730704 w 63"/>
                <a:gd name="T5" fmla="*/ 381412866 h 11"/>
                <a:gd name="T6" fmla="*/ 0 w 63"/>
                <a:gd name="T7" fmla="*/ 208044988 h 11"/>
                <a:gd name="T8" fmla="*/ 0 w 63"/>
                <a:gd name="T9" fmla="*/ 208044988 h 11"/>
                <a:gd name="T10" fmla="*/ 173730704 w 63"/>
                <a:gd name="T11" fmla="*/ 0 h 11"/>
                <a:gd name="T12" fmla="*/ 2015265553 w 63"/>
                <a:gd name="T13" fmla="*/ 0 h 11"/>
                <a:gd name="T14" fmla="*/ 2147483647 w 63"/>
                <a:gd name="T15" fmla="*/ 208044988 h 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 h="11">
                  <a:moveTo>
                    <a:pt x="63" y="6"/>
                  </a:moveTo>
                  <a:cubicBezTo>
                    <a:pt x="63" y="9"/>
                    <a:pt x="61" y="11"/>
                    <a:pt x="58" y="11"/>
                  </a:cubicBezTo>
                  <a:cubicBezTo>
                    <a:pt x="5" y="11"/>
                    <a:pt x="5" y="11"/>
                    <a:pt x="5" y="11"/>
                  </a:cubicBezTo>
                  <a:cubicBezTo>
                    <a:pt x="2" y="11"/>
                    <a:pt x="0" y="9"/>
                    <a:pt x="0" y="6"/>
                  </a:cubicBezTo>
                  <a:cubicBezTo>
                    <a:pt x="0" y="6"/>
                    <a:pt x="0" y="6"/>
                    <a:pt x="0" y="6"/>
                  </a:cubicBezTo>
                  <a:cubicBezTo>
                    <a:pt x="0" y="3"/>
                    <a:pt x="2" y="0"/>
                    <a:pt x="5" y="0"/>
                  </a:cubicBezTo>
                  <a:cubicBezTo>
                    <a:pt x="58" y="0"/>
                    <a:pt x="58" y="0"/>
                    <a:pt x="58" y="0"/>
                  </a:cubicBezTo>
                  <a:cubicBezTo>
                    <a:pt x="61" y="0"/>
                    <a:pt x="63" y="3"/>
                    <a:pt x="63" y="6"/>
                  </a:cubicBezTo>
                  <a:close/>
                </a:path>
              </a:pathLst>
            </a:custGeom>
            <a:solidFill>
              <a:srgbClr val="8FD4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90" name="Freeform 293">
              <a:extLst>
                <a:ext uri="{FF2B5EF4-FFF2-40B4-BE49-F238E27FC236}">
                  <a16:creationId xmlns:a16="http://schemas.microsoft.com/office/drawing/2014/main" id="{9C7FECBF-1625-1040-8B7C-55138063E9F0}"/>
                </a:ext>
              </a:extLst>
            </p:cNvPr>
            <p:cNvSpPr>
              <a:spLocks/>
            </p:cNvSpPr>
            <p:nvPr/>
          </p:nvSpPr>
          <p:spPr bwMode="auto">
            <a:xfrm>
              <a:off x="18845893" y="3722334"/>
              <a:ext cx="377966" cy="64773"/>
            </a:xfrm>
            <a:custGeom>
              <a:avLst/>
              <a:gdLst>
                <a:gd name="T0" fmla="*/ 2022897655 w 64"/>
                <a:gd name="T1" fmla="*/ 0 h 11"/>
                <a:gd name="T2" fmla="*/ 174389969 w 64"/>
                <a:gd name="T3" fmla="*/ 0 h 11"/>
                <a:gd name="T4" fmla="*/ 0 w 64"/>
                <a:gd name="T5" fmla="*/ 208044988 h 11"/>
                <a:gd name="T6" fmla="*/ 174389969 w 64"/>
                <a:gd name="T7" fmla="*/ 381412866 h 11"/>
                <a:gd name="T8" fmla="*/ 2022897655 w 64"/>
                <a:gd name="T9" fmla="*/ 381412866 h 11"/>
                <a:gd name="T10" fmla="*/ 2147483647 w 64"/>
                <a:gd name="T11" fmla="*/ 208044988 h 11"/>
                <a:gd name="T12" fmla="*/ 2022897655 w 64"/>
                <a:gd name="T13" fmla="*/ 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4" h="11">
                  <a:moveTo>
                    <a:pt x="58" y="0"/>
                  </a:moveTo>
                  <a:cubicBezTo>
                    <a:pt x="5" y="0"/>
                    <a:pt x="5" y="0"/>
                    <a:pt x="5" y="0"/>
                  </a:cubicBezTo>
                  <a:cubicBezTo>
                    <a:pt x="2" y="0"/>
                    <a:pt x="0" y="3"/>
                    <a:pt x="0" y="6"/>
                  </a:cubicBezTo>
                  <a:cubicBezTo>
                    <a:pt x="0" y="9"/>
                    <a:pt x="2" y="11"/>
                    <a:pt x="5" y="11"/>
                  </a:cubicBezTo>
                  <a:cubicBezTo>
                    <a:pt x="58" y="11"/>
                    <a:pt x="58" y="11"/>
                    <a:pt x="58" y="11"/>
                  </a:cubicBezTo>
                  <a:cubicBezTo>
                    <a:pt x="61" y="11"/>
                    <a:pt x="64" y="9"/>
                    <a:pt x="64" y="6"/>
                  </a:cubicBezTo>
                  <a:cubicBezTo>
                    <a:pt x="64" y="3"/>
                    <a:pt x="61" y="0"/>
                    <a:pt x="58" y="0"/>
                  </a:cubicBezTo>
                  <a:close/>
                </a:path>
              </a:pathLst>
            </a:custGeom>
            <a:solidFill>
              <a:srgbClr val="8FD4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91" name="Freeform 294">
              <a:extLst>
                <a:ext uri="{FF2B5EF4-FFF2-40B4-BE49-F238E27FC236}">
                  <a16:creationId xmlns:a16="http://schemas.microsoft.com/office/drawing/2014/main" id="{36036FF3-6E0A-0945-AACC-CA20281B64BB}"/>
                </a:ext>
              </a:extLst>
            </p:cNvPr>
            <p:cNvSpPr>
              <a:spLocks/>
            </p:cNvSpPr>
            <p:nvPr/>
          </p:nvSpPr>
          <p:spPr bwMode="auto">
            <a:xfrm>
              <a:off x="18839286" y="4576284"/>
              <a:ext cx="1435214" cy="70061"/>
            </a:xfrm>
            <a:custGeom>
              <a:avLst/>
              <a:gdLst>
                <a:gd name="T0" fmla="*/ 2147483647 w 243"/>
                <a:gd name="T1" fmla="*/ 204525574 h 12"/>
                <a:gd name="T2" fmla="*/ 2147483647 w 243"/>
                <a:gd name="T3" fmla="*/ 409045310 h 12"/>
                <a:gd name="T4" fmla="*/ 209299089 w 243"/>
                <a:gd name="T5" fmla="*/ 409045310 h 12"/>
                <a:gd name="T6" fmla="*/ 0 w 243"/>
                <a:gd name="T7" fmla="*/ 204525574 h 12"/>
                <a:gd name="T8" fmla="*/ 0 w 243"/>
                <a:gd name="T9" fmla="*/ 204525574 h 12"/>
                <a:gd name="T10" fmla="*/ 209299089 w 243"/>
                <a:gd name="T11" fmla="*/ 0 h 12"/>
                <a:gd name="T12" fmla="*/ 2147483647 w 243"/>
                <a:gd name="T13" fmla="*/ 0 h 12"/>
                <a:gd name="T14" fmla="*/ 2147483647 w 243"/>
                <a:gd name="T15" fmla="*/ 204525574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3" h="12">
                  <a:moveTo>
                    <a:pt x="243" y="6"/>
                  </a:moveTo>
                  <a:cubicBezTo>
                    <a:pt x="243" y="9"/>
                    <a:pt x="240" y="12"/>
                    <a:pt x="237" y="12"/>
                  </a:cubicBezTo>
                  <a:cubicBezTo>
                    <a:pt x="6" y="12"/>
                    <a:pt x="6" y="12"/>
                    <a:pt x="6" y="12"/>
                  </a:cubicBezTo>
                  <a:cubicBezTo>
                    <a:pt x="2" y="12"/>
                    <a:pt x="0" y="9"/>
                    <a:pt x="0" y="6"/>
                  </a:cubicBezTo>
                  <a:cubicBezTo>
                    <a:pt x="0" y="6"/>
                    <a:pt x="0" y="6"/>
                    <a:pt x="0" y="6"/>
                  </a:cubicBezTo>
                  <a:cubicBezTo>
                    <a:pt x="0" y="2"/>
                    <a:pt x="2" y="0"/>
                    <a:pt x="6" y="0"/>
                  </a:cubicBezTo>
                  <a:cubicBezTo>
                    <a:pt x="237" y="0"/>
                    <a:pt x="237" y="0"/>
                    <a:pt x="237" y="0"/>
                  </a:cubicBezTo>
                  <a:cubicBezTo>
                    <a:pt x="240" y="0"/>
                    <a:pt x="243" y="2"/>
                    <a:pt x="243" y="6"/>
                  </a:cubicBezTo>
                  <a:close/>
                </a:path>
              </a:pathLst>
            </a:custGeom>
            <a:solidFill>
              <a:srgbClr val="8FD4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92" name="Freeform 295">
              <a:extLst>
                <a:ext uri="{FF2B5EF4-FFF2-40B4-BE49-F238E27FC236}">
                  <a16:creationId xmlns:a16="http://schemas.microsoft.com/office/drawing/2014/main" id="{0D01368E-0F2F-EE4A-9C2F-5972D5FAE1BD}"/>
                </a:ext>
              </a:extLst>
            </p:cNvPr>
            <p:cNvSpPr>
              <a:spLocks/>
            </p:cNvSpPr>
            <p:nvPr/>
          </p:nvSpPr>
          <p:spPr bwMode="auto">
            <a:xfrm>
              <a:off x="18833999" y="4693934"/>
              <a:ext cx="796900" cy="64773"/>
            </a:xfrm>
            <a:custGeom>
              <a:avLst/>
              <a:gdLst>
                <a:gd name="T0" fmla="*/ 2147483647 w 135"/>
                <a:gd name="T1" fmla="*/ 0 h 11"/>
                <a:gd name="T2" fmla="*/ 209071142 w 135"/>
                <a:gd name="T3" fmla="*/ 0 h 11"/>
                <a:gd name="T4" fmla="*/ 0 w 135"/>
                <a:gd name="T5" fmla="*/ 173367879 h 11"/>
                <a:gd name="T6" fmla="*/ 209071142 w 135"/>
                <a:gd name="T7" fmla="*/ 381412866 h 11"/>
                <a:gd name="T8" fmla="*/ 2147483647 w 135"/>
                <a:gd name="T9" fmla="*/ 381412866 h 11"/>
                <a:gd name="T10" fmla="*/ 2147483647 w 135"/>
                <a:gd name="T11" fmla="*/ 173367879 h 11"/>
                <a:gd name="T12" fmla="*/ 2147483647 w 135"/>
                <a:gd name="T13" fmla="*/ 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5" h="11">
                  <a:moveTo>
                    <a:pt x="129" y="0"/>
                  </a:moveTo>
                  <a:cubicBezTo>
                    <a:pt x="6" y="0"/>
                    <a:pt x="6" y="0"/>
                    <a:pt x="6" y="0"/>
                  </a:cubicBezTo>
                  <a:cubicBezTo>
                    <a:pt x="2" y="0"/>
                    <a:pt x="0" y="2"/>
                    <a:pt x="0" y="5"/>
                  </a:cubicBezTo>
                  <a:cubicBezTo>
                    <a:pt x="0" y="9"/>
                    <a:pt x="2" y="11"/>
                    <a:pt x="6" y="11"/>
                  </a:cubicBezTo>
                  <a:cubicBezTo>
                    <a:pt x="129" y="11"/>
                    <a:pt x="129" y="11"/>
                    <a:pt x="129" y="11"/>
                  </a:cubicBezTo>
                  <a:cubicBezTo>
                    <a:pt x="132" y="11"/>
                    <a:pt x="135" y="9"/>
                    <a:pt x="135" y="5"/>
                  </a:cubicBezTo>
                  <a:cubicBezTo>
                    <a:pt x="135" y="2"/>
                    <a:pt x="132" y="0"/>
                    <a:pt x="129" y="0"/>
                  </a:cubicBezTo>
                  <a:close/>
                </a:path>
              </a:pathLst>
            </a:custGeom>
            <a:solidFill>
              <a:srgbClr val="8FD4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93" name="Freeform 296">
              <a:extLst>
                <a:ext uri="{FF2B5EF4-FFF2-40B4-BE49-F238E27FC236}">
                  <a16:creationId xmlns:a16="http://schemas.microsoft.com/office/drawing/2014/main" id="{3BB1CA04-4B58-8A4E-8709-2F4058E9F443}"/>
                </a:ext>
              </a:extLst>
            </p:cNvPr>
            <p:cNvSpPr>
              <a:spLocks/>
            </p:cNvSpPr>
            <p:nvPr/>
          </p:nvSpPr>
          <p:spPr bwMode="auto">
            <a:xfrm>
              <a:off x="19695656" y="4693934"/>
              <a:ext cx="377966" cy="64773"/>
            </a:xfrm>
            <a:custGeom>
              <a:avLst/>
              <a:gdLst>
                <a:gd name="T0" fmla="*/ 2057770924 w 64"/>
                <a:gd name="T1" fmla="*/ 0 h 11"/>
                <a:gd name="T2" fmla="*/ 209263238 w 64"/>
                <a:gd name="T3" fmla="*/ 0 h 11"/>
                <a:gd name="T4" fmla="*/ 0 w 64"/>
                <a:gd name="T5" fmla="*/ 208044988 h 11"/>
                <a:gd name="T6" fmla="*/ 209263238 w 64"/>
                <a:gd name="T7" fmla="*/ 381412866 h 11"/>
                <a:gd name="T8" fmla="*/ 2057770924 w 64"/>
                <a:gd name="T9" fmla="*/ 381412866 h 11"/>
                <a:gd name="T10" fmla="*/ 2147483647 w 64"/>
                <a:gd name="T11" fmla="*/ 208044988 h 11"/>
                <a:gd name="T12" fmla="*/ 2057770924 w 64"/>
                <a:gd name="T13" fmla="*/ 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4" h="11">
                  <a:moveTo>
                    <a:pt x="59" y="0"/>
                  </a:moveTo>
                  <a:cubicBezTo>
                    <a:pt x="6" y="0"/>
                    <a:pt x="6" y="0"/>
                    <a:pt x="6" y="0"/>
                  </a:cubicBezTo>
                  <a:cubicBezTo>
                    <a:pt x="3" y="0"/>
                    <a:pt x="0" y="3"/>
                    <a:pt x="0" y="6"/>
                  </a:cubicBezTo>
                  <a:cubicBezTo>
                    <a:pt x="0" y="9"/>
                    <a:pt x="3" y="11"/>
                    <a:pt x="6" y="11"/>
                  </a:cubicBezTo>
                  <a:cubicBezTo>
                    <a:pt x="59" y="11"/>
                    <a:pt x="59" y="11"/>
                    <a:pt x="59" y="11"/>
                  </a:cubicBezTo>
                  <a:cubicBezTo>
                    <a:pt x="62" y="11"/>
                    <a:pt x="64" y="9"/>
                    <a:pt x="64" y="6"/>
                  </a:cubicBezTo>
                  <a:cubicBezTo>
                    <a:pt x="64" y="3"/>
                    <a:pt x="62" y="0"/>
                    <a:pt x="59" y="0"/>
                  </a:cubicBezTo>
                  <a:close/>
                </a:path>
              </a:pathLst>
            </a:custGeom>
            <a:solidFill>
              <a:srgbClr val="8FD4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94" name="Freeform 297">
              <a:extLst>
                <a:ext uri="{FF2B5EF4-FFF2-40B4-BE49-F238E27FC236}">
                  <a16:creationId xmlns:a16="http://schemas.microsoft.com/office/drawing/2014/main" id="{A030B9C1-904F-DA42-9AE5-7EF9FA88EEAB}"/>
                </a:ext>
              </a:extLst>
            </p:cNvPr>
            <p:cNvSpPr>
              <a:spLocks/>
            </p:cNvSpPr>
            <p:nvPr/>
          </p:nvSpPr>
          <p:spPr bwMode="auto">
            <a:xfrm>
              <a:off x="18839286" y="4811583"/>
              <a:ext cx="1435214" cy="71383"/>
            </a:xfrm>
            <a:custGeom>
              <a:avLst/>
              <a:gdLst>
                <a:gd name="T0" fmla="*/ 2147483647 w 243"/>
                <a:gd name="T1" fmla="*/ 212316836 h 12"/>
                <a:gd name="T2" fmla="*/ 2147483647 w 243"/>
                <a:gd name="T3" fmla="*/ 424627724 h 12"/>
                <a:gd name="T4" fmla="*/ 209299089 w 243"/>
                <a:gd name="T5" fmla="*/ 424627724 h 12"/>
                <a:gd name="T6" fmla="*/ 0 w 243"/>
                <a:gd name="T7" fmla="*/ 212316836 h 12"/>
                <a:gd name="T8" fmla="*/ 0 w 243"/>
                <a:gd name="T9" fmla="*/ 212316836 h 12"/>
                <a:gd name="T10" fmla="*/ 209299089 w 243"/>
                <a:gd name="T11" fmla="*/ 0 h 12"/>
                <a:gd name="T12" fmla="*/ 2147483647 w 243"/>
                <a:gd name="T13" fmla="*/ 0 h 12"/>
                <a:gd name="T14" fmla="*/ 2147483647 w 243"/>
                <a:gd name="T15" fmla="*/ 212316836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3" h="12">
                  <a:moveTo>
                    <a:pt x="243" y="6"/>
                  </a:moveTo>
                  <a:cubicBezTo>
                    <a:pt x="243" y="9"/>
                    <a:pt x="241" y="12"/>
                    <a:pt x="237" y="12"/>
                  </a:cubicBezTo>
                  <a:cubicBezTo>
                    <a:pt x="6" y="12"/>
                    <a:pt x="6" y="12"/>
                    <a:pt x="6" y="12"/>
                  </a:cubicBezTo>
                  <a:cubicBezTo>
                    <a:pt x="3" y="12"/>
                    <a:pt x="0" y="9"/>
                    <a:pt x="0" y="6"/>
                  </a:cubicBezTo>
                  <a:cubicBezTo>
                    <a:pt x="0" y="6"/>
                    <a:pt x="0" y="6"/>
                    <a:pt x="0" y="6"/>
                  </a:cubicBezTo>
                  <a:cubicBezTo>
                    <a:pt x="0" y="2"/>
                    <a:pt x="3" y="0"/>
                    <a:pt x="6" y="0"/>
                  </a:cubicBezTo>
                  <a:cubicBezTo>
                    <a:pt x="237" y="0"/>
                    <a:pt x="237" y="0"/>
                    <a:pt x="237" y="0"/>
                  </a:cubicBezTo>
                  <a:cubicBezTo>
                    <a:pt x="241" y="0"/>
                    <a:pt x="243" y="2"/>
                    <a:pt x="243" y="6"/>
                  </a:cubicBezTo>
                  <a:close/>
                </a:path>
              </a:pathLst>
            </a:custGeom>
            <a:solidFill>
              <a:srgbClr val="8FD4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95" name="Freeform 298">
              <a:extLst>
                <a:ext uri="{FF2B5EF4-FFF2-40B4-BE49-F238E27FC236}">
                  <a16:creationId xmlns:a16="http://schemas.microsoft.com/office/drawing/2014/main" id="{E8405C41-0260-704A-8487-7011C956C115}"/>
                </a:ext>
              </a:extLst>
            </p:cNvPr>
            <p:cNvSpPr>
              <a:spLocks/>
            </p:cNvSpPr>
            <p:nvPr/>
          </p:nvSpPr>
          <p:spPr bwMode="auto">
            <a:xfrm>
              <a:off x="19264828" y="4941130"/>
              <a:ext cx="377966" cy="64773"/>
            </a:xfrm>
            <a:custGeom>
              <a:avLst/>
              <a:gdLst>
                <a:gd name="T0" fmla="*/ 2147483647 w 64"/>
                <a:gd name="T1" fmla="*/ 208044988 h 11"/>
                <a:gd name="T2" fmla="*/ 2022897655 w 64"/>
                <a:gd name="T3" fmla="*/ 381412866 h 11"/>
                <a:gd name="T4" fmla="*/ 209263238 w 64"/>
                <a:gd name="T5" fmla="*/ 381412866 h 11"/>
                <a:gd name="T6" fmla="*/ 0 w 64"/>
                <a:gd name="T7" fmla="*/ 208044988 h 11"/>
                <a:gd name="T8" fmla="*/ 0 w 64"/>
                <a:gd name="T9" fmla="*/ 208044988 h 11"/>
                <a:gd name="T10" fmla="*/ 209263238 w 64"/>
                <a:gd name="T11" fmla="*/ 0 h 11"/>
                <a:gd name="T12" fmla="*/ 2022897655 w 64"/>
                <a:gd name="T13" fmla="*/ 0 h 11"/>
                <a:gd name="T14" fmla="*/ 2147483647 w 64"/>
                <a:gd name="T15" fmla="*/ 208044988 h 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4" h="11">
                  <a:moveTo>
                    <a:pt x="64" y="6"/>
                  </a:moveTo>
                  <a:cubicBezTo>
                    <a:pt x="64" y="9"/>
                    <a:pt x="61" y="11"/>
                    <a:pt x="58" y="11"/>
                  </a:cubicBezTo>
                  <a:cubicBezTo>
                    <a:pt x="6" y="11"/>
                    <a:pt x="6" y="11"/>
                    <a:pt x="6" y="11"/>
                  </a:cubicBezTo>
                  <a:cubicBezTo>
                    <a:pt x="3" y="11"/>
                    <a:pt x="0" y="9"/>
                    <a:pt x="0" y="6"/>
                  </a:cubicBezTo>
                  <a:cubicBezTo>
                    <a:pt x="0" y="6"/>
                    <a:pt x="0" y="6"/>
                    <a:pt x="0" y="6"/>
                  </a:cubicBezTo>
                  <a:cubicBezTo>
                    <a:pt x="0" y="3"/>
                    <a:pt x="3" y="0"/>
                    <a:pt x="6" y="0"/>
                  </a:cubicBezTo>
                  <a:cubicBezTo>
                    <a:pt x="58" y="0"/>
                    <a:pt x="58" y="0"/>
                    <a:pt x="58" y="0"/>
                  </a:cubicBezTo>
                  <a:cubicBezTo>
                    <a:pt x="61" y="0"/>
                    <a:pt x="64" y="3"/>
                    <a:pt x="64" y="6"/>
                  </a:cubicBezTo>
                  <a:close/>
                </a:path>
              </a:pathLst>
            </a:custGeom>
            <a:solidFill>
              <a:srgbClr val="8FD4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96" name="Freeform 299">
              <a:extLst>
                <a:ext uri="{FF2B5EF4-FFF2-40B4-BE49-F238E27FC236}">
                  <a16:creationId xmlns:a16="http://schemas.microsoft.com/office/drawing/2014/main" id="{5A1B878E-3583-4F4E-A113-B18F36D71441}"/>
                </a:ext>
              </a:extLst>
            </p:cNvPr>
            <p:cNvSpPr>
              <a:spLocks/>
            </p:cNvSpPr>
            <p:nvPr/>
          </p:nvSpPr>
          <p:spPr bwMode="auto">
            <a:xfrm>
              <a:off x="18839286" y="4941130"/>
              <a:ext cx="372680" cy="64773"/>
            </a:xfrm>
            <a:custGeom>
              <a:avLst/>
              <a:gdLst>
                <a:gd name="T0" fmla="*/ 2029638942 w 63"/>
                <a:gd name="T1" fmla="*/ 0 h 11"/>
                <a:gd name="T2" fmla="*/ 174970302 w 63"/>
                <a:gd name="T3" fmla="*/ 0 h 11"/>
                <a:gd name="T4" fmla="*/ 0 w 63"/>
                <a:gd name="T5" fmla="*/ 208044988 h 11"/>
                <a:gd name="T6" fmla="*/ 174970302 w 63"/>
                <a:gd name="T7" fmla="*/ 381412866 h 11"/>
                <a:gd name="T8" fmla="*/ 2029638942 w 63"/>
                <a:gd name="T9" fmla="*/ 381412866 h 11"/>
                <a:gd name="T10" fmla="*/ 2147483647 w 63"/>
                <a:gd name="T11" fmla="*/ 208044988 h 11"/>
                <a:gd name="T12" fmla="*/ 2029638942 w 63"/>
                <a:gd name="T13" fmla="*/ 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 h="11">
                  <a:moveTo>
                    <a:pt x="58" y="0"/>
                  </a:moveTo>
                  <a:cubicBezTo>
                    <a:pt x="5" y="0"/>
                    <a:pt x="5" y="0"/>
                    <a:pt x="5" y="0"/>
                  </a:cubicBezTo>
                  <a:cubicBezTo>
                    <a:pt x="2" y="0"/>
                    <a:pt x="0" y="3"/>
                    <a:pt x="0" y="6"/>
                  </a:cubicBezTo>
                  <a:cubicBezTo>
                    <a:pt x="0" y="9"/>
                    <a:pt x="2" y="11"/>
                    <a:pt x="5" y="11"/>
                  </a:cubicBezTo>
                  <a:cubicBezTo>
                    <a:pt x="58" y="11"/>
                    <a:pt x="58" y="11"/>
                    <a:pt x="58" y="11"/>
                  </a:cubicBezTo>
                  <a:cubicBezTo>
                    <a:pt x="61" y="11"/>
                    <a:pt x="63" y="9"/>
                    <a:pt x="63" y="6"/>
                  </a:cubicBezTo>
                  <a:cubicBezTo>
                    <a:pt x="63" y="3"/>
                    <a:pt x="61" y="0"/>
                    <a:pt x="58" y="0"/>
                  </a:cubicBezTo>
                  <a:close/>
                </a:path>
              </a:pathLst>
            </a:custGeom>
            <a:solidFill>
              <a:srgbClr val="8FD4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97" name="Freeform 300">
              <a:extLst>
                <a:ext uri="{FF2B5EF4-FFF2-40B4-BE49-F238E27FC236}">
                  <a16:creationId xmlns:a16="http://schemas.microsoft.com/office/drawing/2014/main" id="{6AFE4C79-ED1A-FA40-A3C8-155B8F01D283}"/>
                </a:ext>
              </a:extLst>
            </p:cNvPr>
            <p:cNvSpPr>
              <a:spLocks/>
            </p:cNvSpPr>
            <p:nvPr/>
          </p:nvSpPr>
          <p:spPr bwMode="auto">
            <a:xfrm>
              <a:off x="18869681" y="3875675"/>
              <a:ext cx="1392924" cy="606754"/>
            </a:xfrm>
            <a:custGeom>
              <a:avLst/>
              <a:gdLst>
                <a:gd name="T0" fmla="*/ 174180424 w 236"/>
                <a:gd name="T1" fmla="*/ 2147483647 h 103"/>
                <a:gd name="T2" fmla="*/ 69669809 w 236"/>
                <a:gd name="T3" fmla="*/ 2147483647 h 103"/>
                <a:gd name="T4" fmla="*/ 69669809 w 236"/>
                <a:gd name="T5" fmla="*/ 2147483647 h 103"/>
                <a:gd name="T6" fmla="*/ 2147483647 w 236"/>
                <a:gd name="T7" fmla="*/ 1006351581 h 103"/>
                <a:gd name="T8" fmla="*/ 2147483647 w 236"/>
                <a:gd name="T9" fmla="*/ 971648787 h 103"/>
                <a:gd name="T10" fmla="*/ 2147483647 w 236"/>
                <a:gd name="T11" fmla="*/ 2147483647 h 103"/>
                <a:gd name="T12" fmla="*/ 2147483647 w 236"/>
                <a:gd name="T13" fmla="*/ 34702794 h 103"/>
                <a:gd name="T14" fmla="*/ 2147483647 w 236"/>
                <a:gd name="T15" fmla="*/ 69405589 h 103"/>
                <a:gd name="T16" fmla="*/ 2147483647 w 236"/>
                <a:gd name="T17" fmla="*/ 277616464 h 103"/>
                <a:gd name="T18" fmla="*/ 2147483647 w 236"/>
                <a:gd name="T19" fmla="*/ 2147483647 h 103"/>
                <a:gd name="T20" fmla="*/ 2147483647 w 236"/>
                <a:gd name="T21" fmla="*/ 2147483647 h 103"/>
                <a:gd name="T22" fmla="*/ 2147483647 w 236"/>
                <a:gd name="T23" fmla="*/ 1318664948 h 103"/>
                <a:gd name="T24" fmla="*/ 278691040 w 236"/>
                <a:gd name="T25" fmla="*/ 2147483647 h 103"/>
                <a:gd name="T26" fmla="*/ 174180424 w 236"/>
                <a:gd name="T27" fmla="*/ 2147483647 h 10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36" h="103">
                  <a:moveTo>
                    <a:pt x="5" y="103"/>
                  </a:moveTo>
                  <a:cubicBezTo>
                    <a:pt x="4" y="103"/>
                    <a:pt x="3" y="102"/>
                    <a:pt x="2" y="102"/>
                  </a:cubicBezTo>
                  <a:cubicBezTo>
                    <a:pt x="0" y="100"/>
                    <a:pt x="0" y="97"/>
                    <a:pt x="2" y="95"/>
                  </a:cubicBezTo>
                  <a:cubicBezTo>
                    <a:pt x="63" y="29"/>
                    <a:pt x="63" y="29"/>
                    <a:pt x="63" y="29"/>
                  </a:cubicBezTo>
                  <a:cubicBezTo>
                    <a:pt x="65" y="27"/>
                    <a:pt x="68" y="27"/>
                    <a:pt x="69" y="28"/>
                  </a:cubicBezTo>
                  <a:cubicBezTo>
                    <a:pt x="145" y="80"/>
                    <a:pt x="145" y="80"/>
                    <a:pt x="145" y="80"/>
                  </a:cubicBezTo>
                  <a:cubicBezTo>
                    <a:pt x="228" y="1"/>
                    <a:pt x="228" y="1"/>
                    <a:pt x="228" y="1"/>
                  </a:cubicBezTo>
                  <a:cubicBezTo>
                    <a:pt x="230" y="0"/>
                    <a:pt x="233" y="0"/>
                    <a:pt x="235" y="2"/>
                  </a:cubicBezTo>
                  <a:cubicBezTo>
                    <a:pt x="236" y="3"/>
                    <a:pt x="236" y="6"/>
                    <a:pt x="235" y="8"/>
                  </a:cubicBezTo>
                  <a:cubicBezTo>
                    <a:pt x="148" y="90"/>
                    <a:pt x="148" y="90"/>
                    <a:pt x="148" y="90"/>
                  </a:cubicBezTo>
                  <a:cubicBezTo>
                    <a:pt x="147" y="91"/>
                    <a:pt x="145" y="91"/>
                    <a:pt x="143" y="90"/>
                  </a:cubicBezTo>
                  <a:cubicBezTo>
                    <a:pt x="67" y="38"/>
                    <a:pt x="67" y="38"/>
                    <a:pt x="67" y="38"/>
                  </a:cubicBezTo>
                  <a:cubicBezTo>
                    <a:pt x="8" y="101"/>
                    <a:pt x="8" y="101"/>
                    <a:pt x="8" y="101"/>
                  </a:cubicBezTo>
                  <a:cubicBezTo>
                    <a:pt x="7" y="102"/>
                    <a:pt x="6" y="103"/>
                    <a:pt x="5" y="103"/>
                  </a:cubicBezTo>
                  <a:close/>
                </a:path>
              </a:pathLst>
            </a:custGeom>
            <a:solidFill>
              <a:srgbClr val="FF735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98" name="Oval 301">
              <a:extLst>
                <a:ext uri="{FF2B5EF4-FFF2-40B4-BE49-F238E27FC236}">
                  <a16:creationId xmlns:a16="http://schemas.microsoft.com/office/drawing/2014/main" id="{785883B1-6208-DC4D-8893-749E0438DD14}"/>
                </a:ext>
              </a:extLst>
            </p:cNvPr>
            <p:cNvSpPr>
              <a:spLocks noChangeArrowheads="1"/>
            </p:cNvSpPr>
            <p:nvPr/>
          </p:nvSpPr>
          <p:spPr bwMode="auto">
            <a:xfrm>
              <a:off x="19181569" y="3993325"/>
              <a:ext cx="171803" cy="165238"/>
            </a:xfrm>
            <a:prstGeom prst="ellipse">
              <a:avLst/>
            </a:prstGeom>
            <a:solidFill>
              <a:srgbClr val="FF7352"/>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eaLnBrk="1" hangingPunct="1"/>
              <a:endParaRPr lang="en-US" altLang="en-US" sz="1800">
                <a:solidFill>
                  <a:schemeClr val="tx2">
                    <a:lumMod val="60000"/>
                    <a:lumOff val="40000"/>
                  </a:schemeClr>
                </a:solidFill>
              </a:endParaRPr>
            </a:p>
          </p:txBody>
        </p:sp>
        <p:sp>
          <p:nvSpPr>
            <p:cNvPr id="17499" name="Oval 302">
              <a:extLst>
                <a:ext uri="{FF2B5EF4-FFF2-40B4-BE49-F238E27FC236}">
                  <a16:creationId xmlns:a16="http://schemas.microsoft.com/office/drawing/2014/main" id="{91A85A22-4B47-EC42-A9E4-4D48F2EDB0AF}"/>
                </a:ext>
              </a:extLst>
            </p:cNvPr>
            <p:cNvSpPr>
              <a:spLocks noChangeArrowheads="1"/>
            </p:cNvSpPr>
            <p:nvPr/>
          </p:nvSpPr>
          <p:spPr bwMode="auto">
            <a:xfrm>
              <a:off x="19659974" y="4276212"/>
              <a:ext cx="171803" cy="163916"/>
            </a:xfrm>
            <a:prstGeom prst="ellipse">
              <a:avLst/>
            </a:prstGeom>
            <a:solidFill>
              <a:srgbClr val="FF7352"/>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eaLnBrk="1" hangingPunct="1"/>
              <a:endParaRPr lang="en-US" altLang="en-US" sz="1800">
                <a:solidFill>
                  <a:schemeClr val="tx2">
                    <a:lumMod val="60000"/>
                    <a:lumOff val="40000"/>
                  </a:schemeClr>
                </a:solidFill>
              </a:endParaRPr>
            </a:p>
          </p:txBody>
        </p:sp>
      </p:grpSp>
      <p:grpSp>
        <p:nvGrpSpPr>
          <p:cNvPr id="17427" name="Group 38">
            <a:extLst>
              <a:ext uri="{FF2B5EF4-FFF2-40B4-BE49-F238E27FC236}">
                <a16:creationId xmlns:a16="http://schemas.microsoft.com/office/drawing/2014/main" id="{5686D2EB-5BC5-1D4E-A6E8-830608B6DAD7}"/>
              </a:ext>
            </a:extLst>
          </p:cNvPr>
          <p:cNvGrpSpPr>
            <a:grpSpLocks/>
          </p:cNvGrpSpPr>
          <p:nvPr/>
        </p:nvGrpSpPr>
        <p:grpSpPr bwMode="auto">
          <a:xfrm>
            <a:off x="2331244" y="1397000"/>
            <a:ext cx="869156" cy="865982"/>
            <a:chOff x="131763" y="111125"/>
            <a:chExt cx="3802063" cy="3789363"/>
          </a:xfrm>
        </p:grpSpPr>
        <p:sp>
          <p:nvSpPr>
            <p:cNvPr id="17468" name="Freeform 5">
              <a:extLst>
                <a:ext uri="{FF2B5EF4-FFF2-40B4-BE49-F238E27FC236}">
                  <a16:creationId xmlns:a16="http://schemas.microsoft.com/office/drawing/2014/main" id="{55520331-B4E9-BF4D-9DB7-D08817AD2EB1}"/>
                </a:ext>
              </a:extLst>
            </p:cNvPr>
            <p:cNvSpPr>
              <a:spLocks/>
            </p:cNvSpPr>
            <p:nvPr/>
          </p:nvSpPr>
          <p:spPr bwMode="auto">
            <a:xfrm>
              <a:off x="1874838" y="1930400"/>
              <a:ext cx="447675" cy="460375"/>
            </a:xfrm>
            <a:custGeom>
              <a:avLst/>
              <a:gdLst>
                <a:gd name="T0" fmla="*/ 521782431 w 65"/>
                <a:gd name="T1" fmla="*/ 0 h 67"/>
                <a:gd name="T2" fmla="*/ 94872663 w 65"/>
                <a:gd name="T3" fmla="*/ 377713638 h 67"/>
                <a:gd name="T4" fmla="*/ 94872663 w 65"/>
                <a:gd name="T5" fmla="*/ 849859121 h 67"/>
                <a:gd name="T6" fmla="*/ 2147483647 w 65"/>
                <a:gd name="T7" fmla="*/ 2147483647 h 67"/>
                <a:gd name="T8" fmla="*/ 2147483647 w 65"/>
                <a:gd name="T9" fmla="*/ 2147483647 h 67"/>
                <a:gd name="T10" fmla="*/ 521782431 w 65"/>
                <a:gd name="T11" fmla="*/ 0 h 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5" h="67">
                  <a:moveTo>
                    <a:pt x="11" y="0"/>
                  </a:moveTo>
                  <a:cubicBezTo>
                    <a:pt x="2" y="8"/>
                    <a:pt x="2" y="8"/>
                    <a:pt x="2" y="8"/>
                  </a:cubicBezTo>
                  <a:cubicBezTo>
                    <a:pt x="0" y="11"/>
                    <a:pt x="0" y="15"/>
                    <a:pt x="2" y="18"/>
                  </a:cubicBezTo>
                  <a:cubicBezTo>
                    <a:pt x="52" y="67"/>
                    <a:pt x="52" y="67"/>
                    <a:pt x="52" y="67"/>
                  </a:cubicBezTo>
                  <a:cubicBezTo>
                    <a:pt x="65" y="54"/>
                    <a:pt x="65" y="54"/>
                    <a:pt x="65" y="54"/>
                  </a:cubicBezTo>
                  <a:lnTo>
                    <a:pt x="11" y="0"/>
                  </a:lnTo>
                  <a:close/>
                </a:path>
              </a:pathLst>
            </a:custGeom>
            <a:solidFill>
              <a:srgbClr val="FF735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69" name="Freeform 6">
              <a:extLst>
                <a:ext uri="{FF2B5EF4-FFF2-40B4-BE49-F238E27FC236}">
                  <a16:creationId xmlns:a16="http://schemas.microsoft.com/office/drawing/2014/main" id="{F64824AF-B201-E545-81B9-60E33521C8ED}"/>
                </a:ext>
              </a:extLst>
            </p:cNvPr>
            <p:cNvSpPr>
              <a:spLocks/>
            </p:cNvSpPr>
            <p:nvPr/>
          </p:nvSpPr>
          <p:spPr bwMode="auto">
            <a:xfrm>
              <a:off x="2116138" y="2301875"/>
              <a:ext cx="1597025" cy="1598613"/>
            </a:xfrm>
            <a:custGeom>
              <a:avLst/>
              <a:gdLst>
                <a:gd name="T0" fmla="*/ 805554554 w 232"/>
                <a:gd name="T1" fmla="*/ 617236882 h 232"/>
                <a:gd name="T2" fmla="*/ 94768290 w 232"/>
                <a:gd name="T3" fmla="*/ 1329439646 h 232"/>
                <a:gd name="T4" fmla="*/ 94768290 w 232"/>
                <a:gd name="T5" fmla="*/ 1756758547 h 232"/>
                <a:gd name="T6" fmla="*/ 2147483647 w 232"/>
                <a:gd name="T7" fmla="*/ 2147483647 h 232"/>
                <a:gd name="T8" fmla="*/ 2147483647 w 232"/>
                <a:gd name="T9" fmla="*/ 2147483647 h 232"/>
                <a:gd name="T10" fmla="*/ 2147483647 w 232"/>
                <a:gd name="T11" fmla="*/ 2147483647 h 232"/>
                <a:gd name="T12" fmla="*/ 1800659455 w 232"/>
                <a:gd name="T13" fmla="*/ 379842852 h 232"/>
                <a:gd name="T14" fmla="*/ 1421572529 w 232"/>
                <a:gd name="T15" fmla="*/ 0 h 232"/>
                <a:gd name="T16" fmla="*/ 805554554 w 232"/>
                <a:gd name="T17" fmla="*/ 617236882 h 2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2" h="232">
                  <a:moveTo>
                    <a:pt x="17" y="13"/>
                  </a:moveTo>
                  <a:cubicBezTo>
                    <a:pt x="2" y="28"/>
                    <a:pt x="2" y="28"/>
                    <a:pt x="2" y="28"/>
                  </a:cubicBezTo>
                  <a:cubicBezTo>
                    <a:pt x="0" y="31"/>
                    <a:pt x="0" y="35"/>
                    <a:pt x="2" y="37"/>
                  </a:cubicBezTo>
                  <a:cubicBezTo>
                    <a:pt x="194" y="229"/>
                    <a:pt x="194" y="229"/>
                    <a:pt x="194" y="229"/>
                  </a:cubicBezTo>
                  <a:cubicBezTo>
                    <a:pt x="197" y="232"/>
                    <a:pt x="201" y="232"/>
                    <a:pt x="204" y="229"/>
                  </a:cubicBezTo>
                  <a:cubicBezTo>
                    <a:pt x="232" y="201"/>
                    <a:pt x="232" y="201"/>
                    <a:pt x="232" y="201"/>
                  </a:cubicBezTo>
                  <a:cubicBezTo>
                    <a:pt x="38" y="8"/>
                    <a:pt x="38" y="8"/>
                    <a:pt x="38" y="8"/>
                  </a:cubicBezTo>
                  <a:cubicBezTo>
                    <a:pt x="30" y="0"/>
                    <a:pt x="30" y="0"/>
                    <a:pt x="30" y="0"/>
                  </a:cubicBezTo>
                  <a:lnTo>
                    <a:pt x="17" y="13"/>
                  </a:lnTo>
                  <a:close/>
                </a:path>
              </a:pathLst>
            </a:custGeom>
            <a:solidFill>
              <a:schemeClr val="bg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70" name="Freeform 7">
              <a:extLst>
                <a:ext uri="{FF2B5EF4-FFF2-40B4-BE49-F238E27FC236}">
                  <a16:creationId xmlns:a16="http://schemas.microsoft.com/office/drawing/2014/main" id="{BBA262BF-CC6D-304F-85AC-FAC47A2C4070}"/>
                </a:ext>
              </a:extLst>
            </p:cNvPr>
            <p:cNvSpPr>
              <a:spLocks/>
            </p:cNvSpPr>
            <p:nvPr/>
          </p:nvSpPr>
          <p:spPr bwMode="auto">
            <a:xfrm>
              <a:off x="1951038" y="1839913"/>
              <a:ext cx="474663" cy="461963"/>
            </a:xfrm>
            <a:custGeom>
              <a:avLst/>
              <a:gdLst>
                <a:gd name="T0" fmla="*/ 2147483647 w 69"/>
                <a:gd name="T1" fmla="*/ 2147483647 h 67"/>
                <a:gd name="T2" fmla="*/ 946457384 w 69"/>
                <a:gd name="T3" fmla="*/ 95081638 h 67"/>
                <a:gd name="T4" fmla="*/ 473232132 w 69"/>
                <a:gd name="T5" fmla="*/ 95081638 h 67"/>
                <a:gd name="T6" fmla="*/ 0 w 69"/>
                <a:gd name="T7" fmla="*/ 618030649 h 67"/>
                <a:gd name="T8" fmla="*/ 2147483647 w 69"/>
                <a:gd name="T9" fmla="*/ 2147483647 h 67"/>
                <a:gd name="T10" fmla="*/ 2147483647 w 69"/>
                <a:gd name="T11" fmla="*/ 2147483647 h 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9" h="67">
                  <a:moveTo>
                    <a:pt x="69" y="52"/>
                  </a:moveTo>
                  <a:cubicBezTo>
                    <a:pt x="20" y="2"/>
                    <a:pt x="20" y="2"/>
                    <a:pt x="20" y="2"/>
                  </a:cubicBezTo>
                  <a:cubicBezTo>
                    <a:pt x="17" y="0"/>
                    <a:pt x="13" y="0"/>
                    <a:pt x="10" y="2"/>
                  </a:cubicBezTo>
                  <a:cubicBezTo>
                    <a:pt x="0" y="13"/>
                    <a:pt x="0" y="13"/>
                    <a:pt x="0" y="13"/>
                  </a:cubicBezTo>
                  <a:cubicBezTo>
                    <a:pt x="54" y="67"/>
                    <a:pt x="54" y="67"/>
                    <a:pt x="54" y="67"/>
                  </a:cubicBezTo>
                  <a:lnTo>
                    <a:pt x="69" y="52"/>
                  </a:lnTo>
                  <a:close/>
                </a:path>
              </a:pathLst>
            </a:custGeom>
            <a:solidFill>
              <a:srgbClr val="FF997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71" name="Freeform 8">
              <a:extLst>
                <a:ext uri="{FF2B5EF4-FFF2-40B4-BE49-F238E27FC236}">
                  <a16:creationId xmlns:a16="http://schemas.microsoft.com/office/drawing/2014/main" id="{C01B7F31-214A-EA4E-9EAA-2420E2C6B054}"/>
                </a:ext>
              </a:extLst>
            </p:cNvPr>
            <p:cNvSpPr>
              <a:spLocks/>
            </p:cNvSpPr>
            <p:nvPr/>
          </p:nvSpPr>
          <p:spPr bwMode="auto">
            <a:xfrm>
              <a:off x="2322513" y="2074863"/>
              <a:ext cx="1611313" cy="1611313"/>
            </a:xfrm>
            <a:custGeom>
              <a:avLst/>
              <a:gdLst>
                <a:gd name="T0" fmla="*/ 1422493283 w 234"/>
                <a:gd name="T1" fmla="*/ 142250017 h 234"/>
                <a:gd name="T2" fmla="*/ 711243199 w 234"/>
                <a:gd name="T3" fmla="*/ 853493215 h 234"/>
                <a:gd name="T4" fmla="*/ 0 w 234"/>
                <a:gd name="T5" fmla="*/ 1564736414 h 234"/>
                <a:gd name="T6" fmla="*/ 379333378 w 234"/>
                <a:gd name="T7" fmla="*/ 1944069792 h 234"/>
                <a:gd name="T8" fmla="*/ 2147483647 w 234"/>
                <a:gd name="T9" fmla="*/ 2147483647 h 234"/>
                <a:gd name="T10" fmla="*/ 2147483647 w 234"/>
                <a:gd name="T11" fmla="*/ 2147483647 h 234"/>
                <a:gd name="T12" fmla="*/ 2147483647 w 234"/>
                <a:gd name="T13" fmla="*/ 2147483647 h 234"/>
                <a:gd name="T14" fmla="*/ 1896653120 w 234"/>
                <a:gd name="T15" fmla="*/ 142250017 h 234"/>
                <a:gd name="T16" fmla="*/ 1422493283 w 234"/>
                <a:gd name="T17" fmla="*/ 142250017 h 2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4" h="234">
                  <a:moveTo>
                    <a:pt x="30" y="3"/>
                  </a:moveTo>
                  <a:cubicBezTo>
                    <a:pt x="15" y="18"/>
                    <a:pt x="15" y="18"/>
                    <a:pt x="15" y="18"/>
                  </a:cubicBezTo>
                  <a:cubicBezTo>
                    <a:pt x="0" y="33"/>
                    <a:pt x="0" y="33"/>
                    <a:pt x="0" y="33"/>
                  </a:cubicBezTo>
                  <a:cubicBezTo>
                    <a:pt x="8" y="41"/>
                    <a:pt x="8" y="41"/>
                    <a:pt x="8" y="41"/>
                  </a:cubicBezTo>
                  <a:cubicBezTo>
                    <a:pt x="202" y="234"/>
                    <a:pt x="202" y="234"/>
                    <a:pt x="202" y="234"/>
                  </a:cubicBezTo>
                  <a:cubicBezTo>
                    <a:pt x="232" y="204"/>
                    <a:pt x="232" y="204"/>
                    <a:pt x="232" y="204"/>
                  </a:cubicBezTo>
                  <a:cubicBezTo>
                    <a:pt x="234" y="202"/>
                    <a:pt x="234" y="197"/>
                    <a:pt x="232" y="195"/>
                  </a:cubicBezTo>
                  <a:cubicBezTo>
                    <a:pt x="40" y="3"/>
                    <a:pt x="40" y="3"/>
                    <a:pt x="40" y="3"/>
                  </a:cubicBezTo>
                  <a:cubicBezTo>
                    <a:pt x="37" y="0"/>
                    <a:pt x="33" y="0"/>
                    <a:pt x="30" y="3"/>
                  </a:cubicBezTo>
                  <a:close/>
                </a:path>
              </a:pathLst>
            </a:custGeom>
            <a:solidFill>
              <a:schemeClr val="bg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72" name="Freeform 9">
              <a:extLst>
                <a:ext uri="{FF2B5EF4-FFF2-40B4-BE49-F238E27FC236}">
                  <a16:creationId xmlns:a16="http://schemas.microsoft.com/office/drawing/2014/main" id="{3F729CB6-7495-344C-914E-1D17BDC2F79B}"/>
                </a:ext>
              </a:extLst>
            </p:cNvPr>
            <p:cNvSpPr>
              <a:spLocks/>
            </p:cNvSpPr>
            <p:nvPr/>
          </p:nvSpPr>
          <p:spPr bwMode="auto">
            <a:xfrm>
              <a:off x="131763" y="111125"/>
              <a:ext cx="2355850" cy="2355850"/>
            </a:xfrm>
            <a:custGeom>
              <a:avLst/>
              <a:gdLst>
                <a:gd name="T0" fmla="*/ 2147483647 w 342"/>
                <a:gd name="T1" fmla="*/ 2147483647 h 342"/>
                <a:gd name="T2" fmla="*/ 2147483647 w 342"/>
                <a:gd name="T3" fmla="*/ 2147483647 h 342"/>
                <a:gd name="T4" fmla="*/ 2147483647 w 342"/>
                <a:gd name="T5" fmla="*/ 2147483647 h 342"/>
                <a:gd name="T6" fmla="*/ 2147483647 w 342"/>
                <a:gd name="T7" fmla="*/ 2147483647 h 342"/>
                <a:gd name="T8" fmla="*/ 2147483647 w 342"/>
                <a:gd name="T9" fmla="*/ 2147483647 h 3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2" h="342">
                  <a:moveTo>
                    <a:pt x="281" y="61"/>
                  </a:moveTo>
                  <a:cubicBezTo>
                    <a:pt x="342" y="122"/>
                    <a:pt x="342" y="221"/>
                    <a:pt x="281" y="282"/>
                  </a:cubicBezTo>
                  <a:cubicBezTo>
                    <a:pt x="220" y="342"/>
                    <a:pt x="122" y="342"/>
                    <a:pt x="61" y="282"/>
                  </a:cubicBezTo>
                  <a:cubicBezTo>
                    <a:pt x="0" y="221"/>
                    <a:pt x="0" y="122"/>
                    <a:pt x="61" y="61"/>
                  </a:cubicBezTo>
                  <a:cubicBezTo>
                    <a:pt x="122" y="0"/>
                    <a:pt x="220" y="0"/>
                    <a:pt x="281" y="61"/>
                  </a:cubicBezTo>
                  <a:close/>
                </a:path>
              </a:pathLst>
            </a:custGeom>
            <a:solidFill>
              <a:schemeClr val="bg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dirty="0">
                <a:solidFill>
                  <a:schemeClr val="tx2">
                    <a:lumMod val="60000"/>
                    <a:lumOff val="40000"/>
                  </a:schemeClr>
                </a:solidFill>
              </a:endParaRPr>
            </a:p>
          </p:txBody>
        </p:sp>
        <p:sp>
          <p:nvSpPr>
            <p:cNvPr id="17473" name="Freeform 10">
              <a:extLst>
                <a:ext uri="{FF2B5EF4-FFF2-40B4-BE49-F238E27FC236}">
                  <a16:creationId xmlns:a16="http://schemas.microsoft.com/office/drawing/2014/main" id="{3EC2635F-F8C0-8D46-A766-B98951EC5AC8}"/>
                </a:ext>
              </a:extLst>
            </p:cNvPr>
            <p:cNvSpPr>
              <a:spLocks/>
            </p:cNvSpPr>
            <p:nvPr/>
          </p:nvSpPr>
          <p:spPr bwMode="auto">
            <a:xfrm>
              <a:off x="393700" y="379413"/>
              <a:ext cx="1831975" cy="1825625"/>
            </a:xfrm>
            <a:custGeom>
              <a:avLst/>
              <a:gdLst>
                <a:gd name="T0" fmla="*/ 2147483647 w 266"/>
                <a:gd name="T1" fmla="*/ 2147483647 h 265"/>
                <a:gd name="T2" fmla="*/ 2147483647 w 266"/>
                <a:gd name="T3" fmla="*/ 2147483647 h 265"/>
                <a:gd name="T4" fmla="*/ 2147483647 w 266"/>
                <a:gd name="T5" fmla="*/ 2147483647 h 265"/>
                <a:gd name="T6" fmla="*/ 2147483647 w 266"/>
                <a:gd name="T7" fmla="*/ 2147483647 h 265"/>
                <a:gd name="T8" fmla="*/ 2147483647 w 266"/>
                <a:gd name="T9" fmla="*/ 2147483647 h 2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6" h="265">
                  <a:moveTo>
                    <a:pt x="218" y="47"/>
                  </a:moveTo>
                  <a:cubicBezTo>
                    <a:pt x="266" y="94"/>
                    <a:pt x="266" y="171"/>
                    <a:pt x="218" y="218"/>
                  </a:cubicBezTo>
                  <a:cubicBezTo>
                    <a:pt x="171" y="265"/>
                    <a:pt x="95" y="265"/>
                    <a:pt x="48" y="218"/>
                  </a:cubicBezTo>
                  <a:cubicBezTo>
                    <a:pt x="0" y="171"/>
                    <a:pt x="0" y="94"/>
                    <a:pt x="48" y="47"/>
                  </a:cubicBezTo>
                  <a:cubicBezTo>
                    <a:pt x="95" y="0"/>
                    <a:pt x="171" y="0"/>
                    <a:pt x="218" y="4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74" name="Freeform 11">
              <a:extLst>
                <a:ext uri="{FF2B5EF4-FFF2-40B4-BE49-F238E27FC236}">
                  <a16:creationId xmlns:a16="http://schemas.microsoft.com/office/drawing/2014/main" id="{E680D94F-819C-6E40-8DAC-C33DE2AD9665}"/>
                </a:ext>
              </a:extLst>
            </p:cNvPr>
            <p:cNvSpPr>
              <a:spLocks/>
            </p:cNvSpPr>
            <p:nvPr/>
          </p:nvSpPr>
          <p:spPr bwMode="auto">
            <a:xfrm>
              <a:off x="558800" y="758825"/>
              <a:ext cx="371475" cy="1033463"/>
            </a:xfrm>
            <a:custGeom>
              <a:avLst/>
              <a:gdLst>
                <a:gd name="T0" fmla="*/ 2147483647 w 54"/>
                <a:gd name="T1" fmla="*/ 2147483647 h 150"/>
                <a:gd name="T2" fmla="*/ 1892919654 w 54"/>
                <a:gd name="T3" fmla="*/ 2147483647 h 150"/>
                <a:gd name="T4" fmla="*/ 1892919654 w 54"/>
                <a:gd name="T5" fmla="*/ 142404312 h 150"/>
                <a:gd name="T6" fmla="*/ 2147483647 w 54"/>
                <a:gd name="T7" fmla="*/ 142404312 h 150"/>
                <a:gd name="T8" fmla="*/ 2147483647 w 54"/>
                <a:gd name="T9" fmla="*/ 664564937 h 150"/>
                <a:gd name="T10" fmla="*/ 2147483647 w 54"/>
                <a:gd name="T11" fmla="*/ 2147483647 h 150"/>
                <a:gd name="T12" fmla="*/ 2147483647 w 54"/>
                <a:gd name="T13" fmla="*/ 2147483647 h 1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 h="150">
                  <a:moveTo>
                    <a:pt x="51" y="147"/>
                  </a:moveTo>
                  <a:cubicBezTo>
                    <a:pt x="48" y="150"/>
                    <a:pt x="43" y="150"/>
                    <a:pt x="40" y="147"/>
                  </a:cubicBezTo>
                  <a:cubicBezTo>
                    <a:pt x="0" y="107"/>
                    <a:pt x="0" y="43"/>
                    <a:pt x="40" y="3"/>
                  </a:cubicBezTo>
                  <a:cubicBezTo>
                    <a:pt x="43" y="0"/>
                    <a:pt x="48" y="0"/>
                    <a:pt x="51" y="3"/>
                  </a:cubicBezTo>
                  <a:cubicBezTo>
                    <a:pt x="54" y="6"/>
                    <a:pt x="54" y="11"/>
                    <a:pt x="51" y="14"/>
                  </a:cubicBezTo>
                  <a:cubicBezTo>
                    <a:pt x="17" y="47"/>
                    <a:pt x="17" y="102"/>
                    <a:pt x="51" y="136"/>
                  </a:cubicBezTo>
                  <a:cubicBezTo>
                    <a:pt x="54" y="139"/>
                    <a:pt x="54" y="144"/>
                    <a:pt x="51" y="14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75" name="Freeform 12">
              <a:extLst>
                <a:ext uri="{FF2B5EF4-FFF2-40B4-BE49-F238E27FC236}">
                  <a16:creationId xmlns:a16="http://schemas.microsoft.com/office/drawing/2014/main" id="{1B719F03-D0D8-554F-B58A-0AE4191CD9A6}"/>
                </a:ext>
              </a:extLst>
            </p:cNvPr>
            <p:cNvSpPr>
              <a:spLocks/>
            </p:cNvSpPr>
            <p:nvPr/>
          </p:nvSpPr>
          <p:spPr bwMode="auto">
            <a:xfrm>
              <a:off x="1041400" y="1819275"/>
              <a:ext cx="412750" cy="165100"/>
            </a:xfrm>
            <a:custGeom>
              <a:avLst/>
              <a:gdLst>
                <a:gd name="T0" fmla="*/ 2147483647 w 60"/>
                <a:gd name="T1" fmla="*/ 946456388 h 24"/>
                <a:gd name="T2" fmla="*/ 2147483647 w 60"/>
                <a:gd name="T3" fmla="*/ 1041106842 h 24"/>
                <a:gd name="T4" fmla="*/ 283937604 w 60"/>
                <a:gd name="T5" fmla="*/ 757169238 h 24"/>
                <a:gd name="T6" fmla="*/ 94643575 w 60"/>
                <a:gd name="T7" fmla="*/ 283937604 h 24"/>
                <a:gd name="T8" fmla="*/ 567875208 w 60"/>
                <a:gd name="T9" fmla="*/ 47321788 h 24"/>
                <a:gd name="T10" fmla="*/ 2147483647 w 60"/>
                <a:gd name="T11" fmla="*/ 283937604 h 24"/>
                <a:gd name="T12" fmla="*/ 2147483647 w 60"/>
                <a:gd name="T13" fmla="*/ 615196996 h 24"/>
                <a:gd name="T14" fmla="*/ 2147483647 w 60"/>
                <a:gd name="T15" fmla="*/ 946456388 h 2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0" h="24">
                  <a:moveTo>
                    <a:pt x="58" y="20"/>
                  </a:moveTo>
                  <a:cubicBezTo>
                    <a:pt x="57" y="21"/>
                    <a:pt x="55" y="22"/>
                    <a:pt x="53" y="22"/>
                  </a:cubicBezTo>
                  <a:cubicBezTo>
                    <a:pt x="37" y="24"/>
                    <a:pt x="21" y="22"/>
                    <a:pt x="6" y="16"/>
                  </a:cubicBezTo>
                  <a:cubicBezTo>
                    <a:pt x="2" y="15"/>
                    <a:pt x="0" y="10"/>
                    <a:pt x="2" y="6"/>
                  </a:cubicBezTo>
                  <a:cubicBezTo>
                    <a:pt x="3" y="2"/>
                    <a:pt x="8" y="0"/>
                    <a:pt x="12" y="1"/>
                  </a:cubicBezTo>
                  <a:cubicBezTo>
                    <a:pt x="24" y="6"/>
                    <a:pt x="38" y="8"/>
                    <a:pt x="51" y="6"/>
                  </a:cubicBezTo>
                  <a:cubicBezTo>
                    <a:pt x="56" y="6"/>
                    <a:pt x="60" y="9"/>
                    <a:pt x="60" y="13"/>
                  </a:cubicBezTo>
                  <a:cubicBezTo>
                    <a:pt x="60" y="16"/>
                    <a:pt x="59" y="18"/>
                    <a:pt x="58" y="2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grpSp>
      <p:grpSp>
        <p:nvGrpSpPr>
          <p:cNvPr id="17428" name="Group 127">
            <a:extLst>
              <a:ext uri="{FF2B5EF4-FFF2-40B4-BE49-F238E27FC236}">
                <a16:creationId xmlns:a16="http://schemas.microsoft.com/office/drawing/2014/main" id="{F6CBED46-EB5E-654E-BB91-DA44BCDFB4B5}"/>
              </a:ext>
            </a:extLst>
          </p:cNvPr>
          <p:cNvGrpSpPr>
            <a:grpSpLocks/>
          </p:cNvGrpSpPr>
          <p:nvPr/>
        </p:nvGrpSpPr>
        <p:grpSpPr bwMode="auto">
          <a:xfrm>
            <a:off x="2595563" y="1982788"/>
            <a:ext cx="2821782" cy="3698875"/>
            <a:chOff x="12795250" y="366713"/>
            <a:chExt cx="2738438" cy="3589337"/>
          </a:xfrm>
        </p:grpSpPr>
        <p:sp>
          <p:nvSpPr>
            <p:cNvPr id="17447" name="Freeform 129">
              <a:extLst>
                <a:ext uri="{FF2B5EF4-FFF2-40B4-BE49-F238E27FC236}">
                  <a16:creationId xmlns:a16="http://schemas.microsoft.com/office/drawing/2014/main" id="{DC2C11A3-AA62-2141-AE5E-6CA0C846DFFB}"/>
                </a:ext>
              </a:extLst>
            </p:cNvPr>
            <p:cNvSpPr>
              <a:spLocks/>
            </p:cNvSpPr>
            <p:nvPr/>
          </p:nvSpPr>
          <p:spPr bwMode="auto">
            <a:xfrm>
              <a:off x="12795250" y="561975"/>
              <a:ext cx="2687638" cy="3394075"/>
            </a:xfrm>
            <a:custGeom>
              <a:avLst/>
              <a:gdLst>
                <a:gd name="T0" fmla="*/ 361620425 w 424"/>
                <a:gd name="T1" fmla="*/ 0 h 536"/>
                <a:gd name="T2" fmla="*/ 0 w 424"/>
                <a:gd name="T3" fmla="*/ 1002429920 h 536"/>
                <a:gd name="T4" fmla="*/ 0 w 424"/>
                <a:gd name="T5" fmla="*/ 2147483647 h 536"/>
                <a:gd name="T6" fmla="*/ 1567019729 w 424"/>
                <a:gd name="T7" fmla="*/ 2147483647 h 536"/>
                <a:gd name="T8" fmla="*/ 2147483647 w 424"/>
                <a:gd name="T9" fmla="*/ 2147483647 h 536"/>
                <a:gd name="T10" fmla="*/ 2147483647 w 424"/>
                <a:gd name="T11" fmla="*/ 2147483647 h 536"/>
                <a:gd name="T12" fmla="*/ 2147483647 w 424"/>
                <a:gd name="T13" fmla="*/ 2147483647 h 536"/>
                <a:gd name="T14" fmla="*/ 1687557758 w 424"/>
                <a:gd name="T15" fmla="*/ 2147483647 h 536"/>
                <a:gd name="T16" fmla="*/ 80362912 w 424"/>
                <a:gd name="T17" fmla="*/ 2147483647 h 536"/>
                <a:gd name="T18" fmla="*/ 80362912 w 424"/>
                <a:gd name="T19" fmla="*/ 882136556 h 536"/>
                <a:gd name="T20" fmla="*/ 361620425 w 424"/>
                <a:gd name="T21" fmla="*/ 0 h 5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24" h="536">
                  <a:moveTo>
                    <a:pt x="9" y="0"/>
                  </a:moveTo>
                  <a:cubicBezTo>
                    <a:pt x="3" y="6"/>
                    <a:pt x="0" y="15"/>
                    <a:pt x="0" y="25"/>
                  </a:cubicBezTo>
                  <a:cubicBezTo>
                    <a:pt x="0" y="497"/>
                    <a:pt x="0" y="497"/>
                    <a:pt x="0" y="497"/>
                  </a:cubicBezTo>
                  <a:cubicBezTo>
                    <a:pt x="0" y="519"/>
                    <a:pt x="18" y="536"/>
                    <a:pt x="39" y="536"/>
                  </a:cubicBezTo>
                  <a:cubicBezTo>
                    <a:pt x="391" y="536"/>
                    <a:pt x="391" y="536"/>
                    <a:pt x="391" y="536"/>
                  </a:cubicBezTo>
                  <a:cubicBezTo>
                    <a:pt x="405" y="536"/>
                    <a:pt x="416" y="530"/>
                    <a:pt x="424" y="519"/>
                  </a:cubicBezTo>
                  <a:cubicBezTo>
                    <a:pt x="416" y="528"/>
                    <a:pt x="405" y="534"/>
                    <a:pt x="393" y="534"/>
                  </a:cubicBezTo>
                  <a:cubicBezTo>
                    <a:pt x="42" y="534"/>
                    <a:pt x="42" y="534"/>
                    <a:pt x="42" y="534"/>
                  </a:cubicBezTo>
                  <a:cubicBezTo>
                    <a:pt x="20" y="534"/>
                    <a:pt x="2" y="516"/>
                    <a:pt x="2" y="494"/>
                  </a:cubicBezTo>
                  <a:cubicBezTo>
                    <a:pt x="2" y="22"/>
                    <a:pt x="2" y="22"/>
                    <a:pt x="2" y="22"/>
                  </a:cubicBezTo>
                  <a:cubicBezTo>
                    <a:pt x="2" y="14"/>
                    <a:pt x="5" y="6"/>
                    <a:pt x="9" y="0"/>
                  </a:cubicBezTo>
                </a:path>
              </a:pathLst>
            </a:custGeom>
            <a:solidFill>
              <a:srgbClr val="9395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48" name="Freeform 130">
              <a:extLst>
                <a:ext uri="{FF2B5EF4-FFF2-40B4-BE49-F238E27FC236}">
                  <a16:creationId xmlns:a16="http://schemas.microsoft.com/office/drawing/2014/main" id="{A103DC66-9291-CB40-8053-58B5CB927685}"/>
                </a:ext>
              </a:extLst>
            </p:cNvPr>
            <p:cNvSpPr>
              <a:spLocks/>
            </p:cNvSpPr>
            <p:nvPr/>
          </p:nvSpPr>
          <p:spPr bwMode="auto">
            <a:xfrm>
              <a:off x="12807950" y="455613"/>
              <a:ext cx="2725738" cy="3487737"/>
            </a:xfrm>
            <a:custGeom>
              <a:avLst/>
              <a:gdLst>
                <a:gd name="T0" fmla="*/ 2147483647 w 430"/>
                <a:gd name="T1" fmla="*/ 2147483647 h 551"/>
                <a:gd name="T2" fmla="*/ 2147483647 w 430"/>
                <a:gd name="T3" fmla="*/ 2147483647 h 551"/>
                <a:gd name="T4" fmla="*/ 1607278954 w 430"/>
                <a:gd name="T5" fmla="*/ 2147483647 h 551"/>
                <a:gd name="T6" fmla="*/ 0 w 430"/>
                <a:gd name="T7" fmla="*/ 2147483647 h 551"/>
                <a:gd name="T8" fmla="*/ 0 w 430"/>
                <a:gd name="T9" fmla="*/ 1562601123 h 551"/>
                <a:gd name="T10" fmla="*/ 1607278954 w 430"/>
                <a:gd name="T11" fmla="*/ 0 h 551"/>
                <a:gd name="T12" fmla="*/ 2147483647 w 430"/>
                <a:gd name="T13" fmla="*/ 0 h 551"/>
                <a:gd name="T14" fmla="*/ 2147483647 w 430"/>
                <a:gd name="T15" fmla="*/ 1562601123 h 551"/>
                <a:gd name="T16" fmla="*/ 2147483647 w 430"/>
                <a:gd name="T17" fmla="*/ 2147483647 h 5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30" h="551">
                  <a:moveTo>
                    <a:pt x="430" y="511"/>
                  </a:moveTo>
                  <a:cubicBezTo>
                    <a:pt x="430" y="533"/>
                    <a:pt x="413" y="551"/>
                    <a:pt x="391" y="551"/>
                  </a:cubicBezTo>
                  <a:cubicBezTo>
                    <a:pt x="40" y="551"/>
                    <a:pt x="40" y="551"/>
                    <a:pt x="40" y="551"/>
                  </a:cubicBezTo>
                  <a:cubicBezTo>
                    <a:pt x="18" y="551"/>
                    <a:pt x="0" y="533"/>
                    <a:pt x="0" y="511"/>
                  </a:cubicBezTo>
                  <a:cubicBezTo>
                    <a:pt x="0" y="39"/>
                    <a:pt x="0" y="39"/>
                    <a:pt x="0" y="39"/>
                  </a:cubicBezTo>
                  <a:cubicBezTo>
                    <a:pt x="0" y="17"/>
                    <a:pt x="18" y="0"/>
                    <a:pt x="40" y="0"/>
                  </a:cubicBezTo>
                  <a:cubicBezTo>
                    <a:pt x="391" y="0"/>
                    <a:pt x="391" y="0"/>
                    <a:pt x="391" y="0"/>
                  </a:cubicBezTo>
                  <a:cubicBezTo>
                    <a:pt x="413" y="0"/>
                    <a:pt x="430" y="17"/>
                    <a:pt x="430" y="39"/>
                  </a:cubicBezTo>
                  <a:cubicBezTo>
                    <a:pt x="430" y="511"/>
                    <a:pt x="430" y="511"/>
                    <a:pt x="430" y="511"/>
                  </a:cubicBezTo>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49" name="Freeform 131">
              <a:extLst>
                <a:ext uri="{FF2B5EF4-FFF2-40B4-BE49-F238E27FC236}">
                  <a16:creationId xmlns:a16="http://schemas.microsoft.com/office/drawing/2014/main" id="{A51E9AC7-747B-9F43-9AAB-522534B0B180}"/>
                </a:ext>
              </a:extLst>
            </p:cNvPr>
            <p:cNvSpPr>
              <a:spLocks/>
            </p:cNvSpPr>
            <p:nvPr/>
          </p:nvSpPr>
          <p:spPr bwMode="auto">
            <a:xfrm>
              <a:off x="12934950" y="657225"/>
              <a:ext cx="2459038" cy="3133725"/>
            </a:xfrm>
            <a:custGeom>
              <a:avLst/>
              <a:gdLst>
                <a:gd name="T0" fmla="*/ 2147483647 w 1549"/>
                <a:gd name="T1" fmla="*/ 0 h 1974"/>
                <a:gd name="T2" fmla="*/ 2147483647 w 1549"/>
                <a:gd name="T3" fmla="*/ 0 h 1974"/>
                <a:gd name="T4" fmla="*/ 2147483647 w 1549"/>
                <a:gd name="T5" fmla="*/ 2147483647 h 1974"/>
                <a:gd name="T6" fmla="*/ 894656444 w 1549"/>
                <a:gd name="T7" fmla="*/ 2147483647 h 1974"/>
                <a:gd name="T8" fmla="*/ 0 w 1549"/>
                <a:gd name="T9" fmla="*/ 2147483647 h 1974"/>
                <a:gd name="T10" fmla="*/ 0 w 1549"/>
                <a:gd name="T11" fmla="*/ 2147483647 h 1974"/>
                <a:gd name="T12" fmla="*/ 914817699 w 1549"/>
                <a:gd name="T13" fmla="*/ 2147483647 h 1974"/>
                <a:gd name="T14" fmla="*/ 2147483647 w 1549"/>
                <a:gd name="T15" fmla="*/ 2147483647 h 1974"/>
                <a:gd name="T16" fmla="*/ 2147483647 w 1549"/>
                <a:gd name="T17" fmla="*/ 0 h 19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49" h="1974">
                  <a:moveTo>
                    <a:pt x="1549" y="0"/>
                  </a:moveTo>
                  <a:lnTo>
                    <a:pt x="1541" y="0"/>
                  </a:lnTo>
                  <a:lnTo>
                    <a:pt x="1541" y="1962"/>
                  </a:lnTo>
                  <a:lnTo>
                    <a:pt x="355" y="1962"/>
                  </a:lnTo>
                  <a:lnTo>
                    <a:pt x="0" y="1619"/>
                  </a:lnTo>
                  <a:lnTo>
                    <a:pt x="363" y="1974"/>
                  </a:lnTo>
                  <a:lnTo>
                    <a:pt x="1549" y="1974"/>
                  </a:lnTo>
                  <a:lnTo>
                    <a:pt x="1549" y="0"/>
                  </a:lnTo>
                  <a:close/>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50" name="Freeform 132">
              <a:extLst>
                <a:ext uri="{FF2B5EF4-FFF2-40B4-BE49-F238E27FC236}">
                  <a16:creationId xmlns:a16="http://schemas.microsoft.com/office/drawing/2014/main" id="{2113C470-3639-D246-8D1E-F9CF6F2F1B4B}"/>
                </a:ext>
              </a:extLst>
            </p:cNvPr>
            <p:cNvSpPr>
              <a:spLocks/>
            </p:cNvSpPr>
            <p:nvPr/>
          </p:nvSpPr>
          <p:spPr bwMode="auto">
            <a:xfrm>
              <a:off x="12934950" y="657225"/>
              <a:ext cx="2459038" cy="3133725"/>
            </a:xfrm>
            <a:custGeom>
              <a:avLst/>
              <a:gdLst>
                <a:gd name="T0" fmla="*/ 2147483647 w 1549"/>
                <a:gd name="T1" fmla="*/ 0 h 1974"/>
                <a:gd name="T2" fmla="*/ 2147483647 w 1549"/>
                <a:gd name="T3" fmla="*/ 0 h 1974"/>
                <a:gd name="T4" fmla="*/ 2147483647 w 1549"/>
                <a:gd name="T5" fmla="*/ 2147483647 h 1974"/>
                <a:gd name="T6" fmla="*/ 894656444 w 1549"/>
                <a:gd name="T7" fmla="*/ 2147483647 h 1974"/>
                <a:gd name="T8" fmla="*/ 0 w 1549"/>
                <a:gd name="T9" fmla="*/ 2147483647 h 1974"/>
                <a:gd name="T10" fmla="*/ 0 w 1549"/>
                <a:gd name="T11" fmla="*/ 2147483647 h 1974"/>
                <a:gd name="T12" fmla="*/ 914817699 w 1549"/>
                <a:gd name="T13" fmla="*/ 2147483647 h 1974"/>
                <a:gd name="T14" fmla="*/ 2147483647 w 1549"/>
                <a:gd name="T15" fmla="*/ 2147483647 h 1974"/>
                <a:gd name="T16" fmla="*/ 2147483647 w 1549"/>
                <a:gd name="T17" fmla="*/ 0 h 19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49" h="1974">
                  <a:moveTo>
                    <a:pt x="1549" y="0"/>
                  </a:moveTo>
                  <a:lnTo>
                    <a:pt x="1541" y="0"/>
                  </a:lnTo>
                  <a:lnTo>
                    <a:pt x="1541" y="1962"/>
                  </a:lnTo>
                  <a:lnTo>
                    <a:pt x="355" y="1962"/>
                  </a:lnTo>
                  <a:lnTo>
                    <a:pt x="0" y="1619"/>
                  </a:lnTo>
                  <a:lnTo>
                    <a:pt x="363" y="1974"/>
                  </a:lnTo>
                  <a:lnTo>
                    <a:pt x="1549" y="1974"/>
                  </a:lnTo>
                  <a:lnTo>
                    <a:pt x="154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51" name="Freeform 133">
              <a:extLst>
                <a:ext uri="{FF2B5EF4-FFF2-40B4-BE49-F238E27FC236}">
                  <a16:creationId xmlns:a16="http://schemas.microsoft.com/office/drawing/2014/main" id="{83F19B29-61BC-0547-8C34-9BFDFFBFD806}"/>
                </a:ext>
              </a:extLst>
            </p:cNvPr>
            <p:cNvSpPr>
              <a:spLocks/>
            </p:cNvSpPr>
            <p:nvPr/>
          </p:nvSpPr>
          <p:spPr bwMode="auto">
            <a:xfrm>
              <a:off x="12915900" y="644525"/>
              <a:ext cx="2465388" cy="3127375"/>
            </a:xfrm>
            <a:custGeom>
              <a:avLst/>
              <a:gdLst>
                <a:gd name="T0" fmla="*/ 924898325 w 1553"/>
                <a:gd name="T1" fmla="*/ 2147483647 h 1970"/>
                <a:gd name="T2" fmla="*/ 2147483647 w 1553"/>
                <a:gd name="T3" fmla="*/ 2147483647 h 1970"/>
                <a:gd name="T4" fmla="*/ 2147483647 w 1553"/>
                <a:gd name="T5" fmla="*/ 0 h 1970"/>
                <a:gd name="T6" fmla="*/ 0 w 1553"/>
                <a:gd name="T7" fmla="*/ 0 h 1970"/>
                <a:gd name="T8" fmla="*/ 0 w 1553"/>
                <a:gd name="T9" fmla="*/ 2147483647 h 1970"/>
                <a:gd name="T10" fmla="*/ 924898325 w 1553"/>
                <a:gd name="T11" fmla="*/ 2147483647 h 19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3" h="1970">
                  <a:moveTo>
                    <a:pt x="367" y="1970"/>
                  </a:moveTo>
                  <a:lnTo>
                    <a:pt x="1553" y="1970"/>
                  </a:lnTo>
                  <a:lnTo>
                    <a:pt x="1553" y="0"/>
                  </a:lnTo>
                  <a:lnTo>
                    <a:pt x="0" y="0"/>
                  </a:lnTo>
                  <a:lnTo>
                    <a:pt x="0" y="1619"/>
                  </a:lnTo>
                  <a:lnTo>
                    <a:pt x="367" y="197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52" name="Freeform 134">
              <a:extLst>
                <a:ext uri="{FF2B5EF4-FFF2-40B4-BE49-F238E27FC236}">
                  <a16:creationId xmlns:a16="http://schemas.microsoft.com/office/drawing/2014/main" id="{5753C16A-F84B-084F-83B3-56B1285DEF8F}"/>
                </a:ext>
              </a:extLst>
            </p:cNvPr>
            <p:cNvSpPr>
              <a:spLocks/>
            </p:cNvSpPr>
            <p:nvPr/>
          </p:nvSpPr>
          <p:spPr bwMode="auto">
            <a:xfrm>
              <a:off x="12915900" y="644525"/>
              <a:ext cx="2465388" cy="3127375"/>
            </a:xfrm>
            <a:custGeom>
              <a:avLst/>
              <a:gdLst>
                <a:gd name="T0" fmla="*/ 924898325 w 1553"/>
                <a:gd name="T1" fmla="*/ 2147483647 h 1970"/>
                <a:gd name="T2" fmla="*/ 2147483647 w 1553"/>
                <a:gd name="T3" fmla="*/ 2147483647 h 1970"/>
                <a:gd name="T4" fmla="*/ 2147483647 w 1553"/>
                <a:gd name="T5" fmla="*/ 0 h 1970"/>
                <a:gd name="T6" fmla="*/ 0 w 1553"/>
                <a:gd name="T7" fmla="*/ 0 h 1970"/>
                <a:gd name="T8" fmla="*/ 0 w 1553"/>
                <a:gd name="T9" fmla="*/ 2147483647 h 1970"/>
                <a:gd name="T10" fmla="*/ 924898325 w 1553"/>
                <a:gd name="T11" fmla="*/ 2147483647 h 19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3" h="1970">
                  <a:moveTo>
                    <a:pt x="367" y="1970"/>
                  </a:moveTo>
                  <a:lnTo>
                    <a:pt x="1553" y="1970"/>
                  </a:lnTo>
                  <a:lnTo>
                    <a:pt x="1553" y="0"/>
                  </a:lnTo>
                  <a:lnTo>
                    <a:pt x="0" y="0"/>
                  </a:lnTo>
                  <a:lnTo>
                    <a:pt x="0" y="1619"/>
                  </a:lnTo>
                  <a:lnTo>
                    <a:pt x="367" y="197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53" name="Rectangle 135">
              <a:extLst>
                <a:ext uri="{FF2B5EF4-FFF2-40B4-BE49-F238E27FC236}">
                  <a16:creationId xmlns:a16="http://schemas.microsoft.com/office/drawing/2014/main" id="{F480E39C-2BAB-A64E-AA1D-FD6DAD2EA514}"/>
                </a:ext>
              </a:extLst>
            </p:cNvPr>
            <p:cNvSpPr>
              <a:spLocks noChangeArrowheads="1"/>
            </p:cNvSpPr>
            <p:nvPr/>
          </p:nvSpPr>
          <p:spPr bwMode="auto">
            <a:xfrm>
              <a:off x="14228763" y="3360738"/>
              <a:ext cx="868363" cy="1079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eaLnBrk="1" hangingPunct="1"/>
              <a:endParaRPr lang="en-US" altLang="en-US" sz="1800">
                <a:solidFill>
                  <a:schemeClr val="tx2">
                    <a:lumMod val="60000"/>
                    <a:lumOff val="40000"/>
                  </a:schemeClr>
                </a:solidFill>
              </a:endParaRPr>
            </a:p>
          </p:txBody>
        </p:sp>
        <p:sp>
          <p:nvSpPr>
            <p:cNvPr id="17454" name="Rectangle 136">
              <a:extLst>
                <a:ext uri="{FF2B5EF4-FFF2-40B4-BE49-F238E27FC236}">
                  <a16:creationId xmlns:a16="http://schemas.microsoft.com/office/drawing/2014/main" id="{1347E285-6807-904E-98AB-22E744E33A4F}"/>
                </a:ext>
              </a:extLst>
            </p:cNvPr>
            <p:cNvSpPr>
              <a:spLocks noChangeArrowheads="1"/>
            </p:cNvSpPr>
            <p:nvPr/>
          </p:nvSpPr>
          <p:spPr bwMode="auto">
            <a:xfrm>
              <a:off x="13214350" y="1423988"/>
              <a:ext cx="1882775" cy="50800"/>
            </a:xfrm>
            <a:prstGeom prst="rect">
              <a:avLst/>
            </a:prstGeom>
            <a:solidFill>
              <a:srgbClr val="A7A9A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eaLnBrk="1" hangingPunct="1"/>
              <a:endParaRPr lang="en-US" altLang="en-US" sz="1800">
                <a:solidFill>
                  <a:schemeClr val="tx2">
                    <a:lumMod val="60000"/>
                    <a:lumOff val="40000"/>
                  </a:schemeClr>
                </a:solidFill>
              </a:endParaRPr>
            </a:p>
          </p:txBody>
        </p:sp>
        <p:sp>
          <p:nvSpPr>
            <p:cNvPr id="17455" name="Rectangle 137">
              <a:extLst>
                <a:ext uri="{FF2B5EF4-FFF2-40B4-BE49-F238E27FC236}">
                  <a16:creationId xmlns:a16="http://schemas.microsoft.com/office/drawing/2014/main" id="{A51CAB47-861C-AE46-8D34-29A00E848C5F}"/>
                </a:ext>
              </a:extLst>
            </p:cNvPr>
            <p:cNvSpPr>
              <a:spLocks noChangeArrowheads="1"/>
            </p:cNvSpPr>
            <p:nvPr/>
          </p:nvSpPr>
          <p:spPr bwMode="auto">
            <a:xfrm>
              <a:off x="13214350" y="1619250"/>
              <a:ext cx="1882775" cy="57150"/>
            </a:xfrm>
            <a:prstGeom prst="rect">
              <a:avLst/>
            </a:prstGeom>
            <a:solidFill>
              <a:srgbClr val="A7A9A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eaLnBrk="1" hangingPunct="1"/>
              <a:endParaRPr lang="en-US" altLang="en-US" sz="1800">
                <a:solidFill>
                  <a:schemeClr val="tx2">
                    <a:lumMod val="60000"/>
                    <a:lumOff val="40000"/>
                  </a:schemeClr>
                </a:solidFill>
              </a:endParaRPr>
            </a:p>
          </p:txBody>
        </p:sp>
        <p:sp>
          <p:nvSpPr>
            <p:cNvPr id="17456" name="Rectangle 138">
              <a:extLst>
                <a:ext uri="{FF2B5EF4-FFF2-40B4-BE49-F238E27FC236}">
                  <a16:creationId xmlns:a16="http://schemas.microsoft.com/office/drawing/2014/main" id="{767743EE-97B3-6A40-AEC0-9B29C81EE0C9}"/>
                </a:ext>
              </a:extLst>
            </p:cNvPr>
            <p:cNvSpPr>
              <a:spLocks noChangeArrowheads="1"/>
            </p:cNvSpPr>
            <p:nvPr/>
          </p:nvSpPr>
          <p:spPr bwMode="auto">
            <a:xfrm>
              <a:off x="13214350" y="1822450"/>
              <a:ext cx="1882775" cy="50800"/>
            </a:xfrm>
            <a:prstGeom prst="rect">
              <a:avLst/>
            </a:prstGeom>
            <a:solidFill>
              <a:srgbClr val="A7A9A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eaLnBrk="1" hangingPunct="1"/>
              <a:endParaRPr lang="en-US" altLang="en-US" sz="1800">
                <a:solidFill>
                  <a:schemeClr val="tx2">
                    <a:lumMod val="60000"/>
                    <a:lumOff val="40000"/>
                  </a:schemeClr>
                </a:solidFill>
              </a:endParaRPr>
            </a:p>
          </p:txBody>
        </p:sp>
        <p:sp>
          <p:nvSpPr>
            <p:cNvPr id="17457" name="Rectangle 139">
              <a:extLst>
                <a:ext uri="{FF2B5EF4-FFF2-40B4-BE49-F238E27FC236}">
                  <a16:creationId xmlns:a16="http://schemas.microsoft.com/office/drawing/2014/main" id="{5EF326F1-90DF-234B-BC1C-9A9BB124F84A}"/>
                </a:ext>
              </a:extLst>
            </p:cNvPr>
            <p:cNvSpPr>
              <a:spLocks noChangeArrowheads="1"/>
            </p:cNvSpPr>
            <p:nvPr/>
          </p:nvSpPr>
          <p:spPr bwMode="auto">
            <a:xfrm>
              <a:off x="13214350" y="2019300"/>
              <a:ext cx="1882775" cy="57150"/>
            </a:xfrm>
            <a:prstGeom prst="rect">
              <a:avLst/>
            </a:prstGeom>
            <a:solidFill>
              <a:srgbClr val="A7A9A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eaLnBrk="1" hangingPunct="1"/>
              <a:endParaRPr lang="en-US" altLang="en-US" sz="1800">
                <a:solidFill>
                  <a:schemeClr val="tx2">
                    <a:lumMod val="60000"/>
                    <a:lumOff val="40000"/>
                  </a:schemeClr>
                </a:solidFill>
              </a:endParaRPr>
            </a:p>
          </p:txBody>
        </p:sp>
        <p:sp>
          <p:nvSpPr>
            <p:cNvPr id="17458" name="Rectangle 140">
              <a:extLst>
                <a:ext uri="{FF2B5EF4-FFF2-40B4-BE49-F238E27FC236}">
                  <a16:creationId xmlns:a16="http://schemas.microsoft.com/office/drawing/2014/main" id="{3AF300AA-DBB6-6B44-B4D7-7DFA6DC6AB52}"/>
                </a:ext>
              </a:extLst>
            </p:cNvPr>
            <p:cNvSpPr>
              <a:spLocks noChangeArrowheads="1"/>
            </p:cNvSpPr>
            <p:nvPr/>
          </p:nvSpPr>
          <p:spPr bwMode="auto">
            <a:xfrm>
              <a:off x="13214350" y="2220913"/>
              <a:ext cx="1882775" cy="57150"/>
            </a:xfrm>
            <a:prstGeom prst="rect">
              <a:avLst/>
            </a:prstGeom>
            <a:solidFill>
              <a:srgbClr val="A7A9A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eaLnBrk="1" hangingPunct="1"/>
              <a:endParaRPr lang="en-US" altLang="en-US" sz="1800">
                <a:solidFill>
                  <a:schemeClr val="tx2">
                    <a:lumMod val="60000"/>
                    <a:lumOff val="40000"/>
                  </a:schemeClr>
                </a:solidFill>
              </a:endParaRPr>
            </a:p>
          </p:txBody>
        </p:sp>
        <p:sp>
          <p:nvSpPr>
            <p:cNvPr id="17459" name="Rectangle 141">
              <a:extLst>
                <a:ext uri="{FF2B5EF4-FFF2-40B4-BE49-F238E27FC236}">
                  <a16:creationId xmlns:a16="http://schemas.microsoft.com/office/drawing/2014/main" id="{226F0AED-1FD1-0D45-97D3-EC79B2F55053}"/>
                </a:ext>
              </a:extLst>
            </p:cNvPr>
            <p:cNvSpPr>
              <a:spLocks noChangeArrowheads="1"/>
            </p:cNvSpPr>
            <p:nvPr/>
          </p:nvSpPr>
          <p:spPr bwMode="auto">
            <a:xfrm>
              <a:off x="13214350" y="2424113"/>
              <a:ext cx="1882775" cy="50800"/>
            </a:xfrm>
            <a:prstGeom prst="rect">
              <a:avLst/>
            </a:prstGeom>
            <a:solidFill>
              <a:srgbClr val="A7A9A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eaLnBrk="1" hangingPunct="1"/>
              <a:endParaRPr lang="en-US" altLang="en-US" sz="1800">
                <a:solidFill>
                  <a:schemeClr val="tx2">
                    <a:lumMod val="60000"/>
                    <a:lumOff val="40000"/>
                  </a:schemeClr>
                </a:solidFill>
              </a:endParaRPr>
            </a:p>
          </p:txBody>
        </p:sp>
        <p:sp>
          <p:nvSpPr>
            <p:cNvPr id="17460" name="Rectangle 142">
              <a:extLst>
                <a:ext uri="{FF2B5EF4-FFF2-40B4-BE49-F238E27FC236}">
                  <a16:creationId xmlns:a16="http://schemas.microsoft.com/office/drawing/2014/main" id="{30CB77CC-776F-2542-ADA1-6F4B72C269DB}"/>
                </a:ext>
              </a:extLst>
            </p:cNvPr>
            <p:cNvSpPr>
              <a:spLocks noChangeArrowheads="1"/>
            </p:cNvSpPr>
            <p:nvPr/>
          </p:nvSpPr>
          <p:spPr bwMode="auto">
            <a:xfrm>
              <a:off x="13214350" y="2619375"/>
              <a:ext cx="1882775" cy="57150"/>
            </a:xfrm>
            <a:prstGeom prst="rect">
              <a:avLst/>
            </a:prstGeom>
            <a:solidFill>
              <a:srgbClr val="A7A9A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eaLnBrk="1" hangingPunct="1"/>
              <a:endParaRPr lang="en-US" altLang="en-US" sz="1800">
                <a:solidFill>
                  <a:schemeClr val="tx2">
                    <a:lumMod val="60000"/>
                    <a:lumOff val="40000"/>
                  </a:schemeClr>
                </a:solidFill>
              </a:endParaRPr>
            </a:p>
          </p:txBody>
        </p:sp>
        <p:sp>
          <p:nvSpPr>
            <p:cNvPr id="17461" name="Rectangle 143">
              <a:extLst>
                <a:ext uri="{FF2B5EF4-FFF2-40B4-BE49-F238E27FC236}">
                  <a16:creationId xmlns:a16="http://schemas.microsoft.com/office/drawing/2014/main" id="{F47D57F1-9431-A044-91D8-0607785278F3}"/>
                </a:ext>
              </a:extLst>
            </p:cNvPr>
            <p:cNvSpPr>
              <a:spLocks noChangeArrowheads="1"/>
            </p:cNvSpPr>
            <p:nvPr/>
          </p:nvSpPr>
          <p:spPr bwMode="auto">
            <a:xfrm>
              <a:off x="13214350" y="2822575"/>
              <a:ext cx="1882775" cy="50800"/>
            </a:xfrm>
            <a:prstGeom prst="rect">
              <a:avLst/>
            </a:prstGeom>
            <a:solidFill>
              <a:srgbClr val="A7A9A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eaLnBrk="1" hangingPunct="1"/>
              <a:endParaRPr lang="en-US" altLang="en-US" sz="1800">
                <a:solidFill>
                  <a:schemeClr val="tx2">
                    <a:lumMod val="60000"/>
                    <a:lumOff val="40000"/>
                  </a:schemeClr>
                </a:solidFill>
              </a:endParaRPr>
            </a:p>
          </p:txBody>
        </p:sp>
        <p:sp>
          <p:nvSpPr>
            <p:cNvPr id="17462" name="Rectangle 144">
              <a:extLst>
                <a:ext uri="{FF2B5EF4-FFF2-40B4-BE49-F238E27FC236}">
                  <a16:creationId xmlns:a16="http://schemas.microsoft.com/office/drawing/2014/main" id="{28253E39-26BC-EB43-B9FD-1DB5993D4E53}"/>
                </a:ext>
              </a:extLst>
            </p:cNvPr>
            <p:cNvSpPr>
              <a:spLocks noChangeArrowheads="1"/>
            </p:cNvSpPr>
            <p:nvPr/>
          </p:nvSpPr>
          <p:spPr bwMode="auto">
            <a:xfrm>
              <a:off x="13214350" y="3025775"/>
              <a:ext cx="1882775" cy="50800"/>
            </a:xfrm>
            <a:prstGeom prst="rect">
              <a:avLst/>
            </a:prstGeom>
            <a:solidFill>
              <a:srgbClr val="A7A9A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eaLnBrk="1" hangingPunct="1"/>
              <a:endParaRPr lang="en-US" altLang="en-US" sz="1800">
                <a:solidFill>
                  <a:schemeClr val="tx2">
                    <a:lumMod val="60000"/>
                    <a:lumOff val="40000"/>
                  </a:schemeClr>
                </a:solidFill>
              </a:endParaRPr>
            </a:p>
          </p:txBody>
        </p:sp>
        <p:sp>
          <p:nvSpPr>
            <p:cNvPr id="17463" name="Rectangle 145">
              <a:extLst>
                <a:ext uri="{FF2B5EF4-FFF2-40B4-BE49-F238E27FC236}">
                  <a16:creationId xmlns:a16="http://schemas.microsoft.com/office/drawing/2014/main" id="{63FE14A4-CC45-B642-A7A2-6C1791906CA6}"/>
                </a:ext>
              </a:extLst>
            </p:cNvPr>
            <p:cNvSpPr>
              <a:spLocks noChangeArrowheads="1"/>
            </p:cNvSpPr>
            <p:nvPr/>
          </p:nvSpPr>
          <p:spPr bwMode="auto">
            <a:xfrm>
              <a:off x="13511213" y="1006475"/>
              <a:ext cx="1325563" cy="106362"/>
            </a:xfrm>
            <a:prstGeom prst="rect">
              <a:avLst/>
            </a:prstGeom>
            <a:solidFill>
              <a:srgbClr val="A7A9A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eaLnBrk="1" hangingPunct="1"/>
              <a:endParaRPr lang="en-US" altLang="en-US" sz="1800">
                <a:solidFill>
                  <a:schemeClr val="tx2">
                    <a:lumMod val="60000"/>
                    <a:lumOff val="40000"/>
                  </a:schemeClr>
                </a:solidFill>
              </a:endParaRPr>
            </a:p>
          </p:txBody>
        </p:sp>
        <p:sp>
          <p:nvSpPr>
            <p:cNvPr id="17464" name="Freeform 146">
              <a:extLst>
                <a:ext uri="{FF2B5EF4-FFF2-40B4-BE49-F238E27FC236}">
                  <a16:creationId xmlns:a16="http://schemas.microsoft.com/office/drawing/2014/main" id="{80E850F7-F7A8-5544-B042-8954A1EE1B29}"/>
                </a:ext>
              </a:extLst>
            </p:cNvPr>
            <p:cNvSpPr>
              <a:spLocks/>
            </p:cNvSpPr>
            <p:nvPr/>
          </p:nvSpPr>
          <p:spPr bwMode="auto">
            <a:xfrm>
              <a:off x="12915900" y="3214688"/>
              <a:ext cx="595313" cy="557212"/>
            </a:xfrm>
            <a:custGeom>
              <a:avLst/>
              <a:gdLst>
                <a:gd name="T0" fmla="*/ 945060181 w 375"/>
                <a:gd name="T1" fmla="*/ 0 h 351"/>
                <a:gd name="T2" fmla="*/ 0 w 375"/>
                <a:gd name="T3" fmla="*/ 0 h 351"/>
                <a:gd name="T4" fmla="*/ 924898914 w 375"/>
                <a:gd name="T5" fmla="*/ 884573256 h 351"/>
                <a:gd name="T6" fmla="*/ 945060181 w 375"/>
                <a:gd name="T7" fmla="*/ 0 h 35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5" h="351">
                  <a:moveTo>
                    <a:pt x="375" y="0"/>
                  </a:moveTo>
                  <a:lnTo>
                    <a:pt x="0" y="0"/>
                  </a:lnTo>
                  <a:lnTo>
                    <a:pt x="367" y="351"/>
                  </a:lnTo>
                  <a:lnTo>
                    <a:pt x="375" y="0"/>
                  </a:lnTo>
                  <a:close/>
                </a:path>
              </a:pathLst>
            </a:custGeom>
            <a:solidFill>
              <a:srgbClr val="BCBCB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65" name="Freeform 147">
              <a:extLst>
                <a:ext uri="{FF2B5EF4-FFF2-40B4-BE49-F238E27FC236}">
                  <a16:creationId xmlns:a16="http://schemas.microsoft.com/office/drawing/2014/main" id="{660DB5B8-7923-1F42-91BE-744F00066549}"/>
                </a:ext>
              </a:extLst>
            </p:cNvPr>
            <p:cNvSpPr>
              <a:spLocks/>
            </p:cNvSpPr>
            <p:nvPr/>
          </p:nvSpPr>
          <p:spPr bwMode="auto">
            <a:xfrm>
              <a:off x="12915900" y="3214688"/>
              <a:ext cx="595313" cy="557212"/>
            </a:xfrm>
            <a:custGeom>
              <a:avLst/>
              <a:gdLst>
                <a:gd name="T0" fmla="*/ 945060181 w 375"/>
                <a:gd name="T1" fmla="*/ 0 h 351"/>
                <a:gd name="T2" fmla="*/ 0 w 375"/>
                <a:gd name="T3" fmla="*/ 0 h 351"/>
                <a:gd name="T4" fmla="*/ 924898914 w 375"/>
                <a:gd name="T5" fmla="*/ 884573256 h 351"/>
                <a:gd name="T6" fmla="*/ 945060181 w 375"/>
                <a:gd name="T7" fmla="*/ 0 h 35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5" h="351">
                  <a:moveTo>
                    <a:pt x="375" y="0"/>
                  </a:moveTo>
                  <a:lnTo>
                    <a:pt x="0" y="0"/>
                  </a:lnTo>
                  <a:lnTo>
                    <a:pt x="367" y="351"/>
                  </a:lnTo>
                  <a:lnTo>
                    <a:pt x="37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66" name="Freeform 148">
              <a:extLst>
                <a:ext uri="{FF2B5EF4-FFF2-40B4-BE49-F238E27FC236}">
                  <a16:creationId xmlns:a16="http://schemas.microsoft.com/office/drawing/2014/main" id="{70D1B86E-AC5C-C846-8F19-7F392EB5AD0E}"/>
                </a:ext>
              </a:extLst>
            </p:cNvPr>
            <p:cNvSpPr>
              <a:spLocks/>
            </p:cNvSpPr>
            <p:nvPr/>
          </p:nvSpPr>
          <p:spPr bwMode="auto">
            <a:xfrm>
              <a:off x="12915900" y="3214688"/>
              <a:ext cx="582613" cy="557212"/>
            </a:xfrm>
            <a:custGeom>
              <a:avLst/>
              <a:gdLst>
                <a:gd name="T0" fmla="*/ 884576397 w 367"/>
                <a:gd name="T1" fmla="*/ 50403080 h 351"/>
                <a:gd name="T2" fmla="*/ 0 w 367"/>
                <a:gd name="T3" fmla="*/ 0 h 351"/>
                <a:gd name="T4" fmla="*/ 924898931 w 367"/>
                <a:gd name="T5" fmla="*/ 884573256 h 351"/>
                <a:gd name="T6" fmla="*/ 884576397 w 367"/>
                <a:gd name="T7" fmla="*/ 50403080 h 35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7" h="351">
                  <a:moveTo>
                    <a:pt x="351" y="20"/>
                  </a:moveTo>
                  <a:lnTo>
                    <a:pt x="0" y="0"/>
                  </a:lnTo>
                  <a:lnTo>
                    <a:pt x="367" y="351"/>
                  </a:lnTo>
                  <a:lnTo>
                    <a:pt x="351" y="20"/>
                  </a:lnTo>
                  <a:close/>
                </a:path>
              </a:pathLst>
            </a:custGeom>
            <a:solidFill>
              <a:srgbClr val="F2EF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67" name="Rectangle 149">
              <a:extLst>
                <a:ext uri="{FF2B5EF4-FFF2-40B4-BE49-F238E27FC236}">
                  <a16:creationId xmlns:a16="http://schemas.microsoft.com/office/drawing/2014/main" id="{7E56855D-69DE-044D-9DD2-F94FD9969153}"/>
                </a:ext>
              </a:extLst>
            </p:cNvPr>
            <p:cNvSpPr>
              <a:spLocks noChangeArrowheads="1"/>
            </p:cNvSpPr>
            <p:nvPr/>
          </p:nvSpPr>
          <p:spPr bwMode="auto">
            <a:xfrm>
              <a:off x="13682663" y="366713"/>
              <a:ext cx="944563" cy="290512"/>
            </a:xfrm>
            <a:prstGeom prst="rect">
              <a:avLst/>
            </a:prstGeom>
            <a:solidFill>
              <a:schemeClr val="tx2">
                <a:lumMod val="40000"/>
                <a:lumOff val="6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eaLnBrk="1" hangingPunct="1"/>
              <a:endParaRPr lang="en-US" altLang="en-US" sz="1800">
                <a:solidFill>
                  <a:schemeClr val="tx2">
                    <a:lumMod val="60000"/>
                    <a:lumOff val="40000"/>
                  </a:schemeClr>
                </a:solidFill>
              </a:endParaRPr>
            </a:p>
          </p:txBody>
        </p:sp>
      </p:grpSp>
      <p:grpSp>
        <p:nvGrpSpPr>
          <p:cNvPr id="17429" name="Group 128">
            <a:extLst>
              <a:ext uri="{FF2B5EF4-FFF2-40B4-BE49-F238E27FC236}">
                <a16:creationId xmlns:a16="http://schemas.microsoft.com/office/drawing/2014/main" id="{33B029F1-0113-994D-B4AB-4CFC7FFADA70}"/>
              </a:ext>
            </a:extLst>
          </p:cNvPr>
          <p:cNvGrpSpPr>
            <a:grpSpLocks/>
          </p:cNvGrpSpPr>
          <p:nvPr/>
        </p:nvGrpSpPr>
        <p:grpSpPr bwMode="auto">
          <a:xfrm>
            <a:off x="3495675" y="1722438"/>
            <a:ext cx="989807" cy="536575"/>
            <a:chOff x="17801829" y="5891398"/>
            <a:chExt cx="954592" cy="516864"/>
          </a:xfrm>
        </p:grpSpPr>
        <p:sp>
          <p:nvSpPr>
            <p:cNvPr id="17445" name="Freeform 279">
              <a:extLst>
                <a:ext uri="{FF2B5EF4-FFF2-40B4-BE49-F238E27FC236}">
                  <a16:creationId xmlns:a16="http://schemas.microsoft.com/office/drawing/2014/main" id="{7CB90C2F-F27F-B04D-9E30-AABF288F356B}"/>
                </a:ext>
              </a:extLst>
            </p:cNvPr>
            <p:cNvSpPr>
              <a:spLocks/>
            </p:cNvSpPr>
            <p:nvPr/>
          </p:nvSpPr>
          <p:spPr bwMode="auto">
            <a:xfrm>
              <a:off x="17801829" y="5891398"/>
              <a:ext cx="954592" cy="516864"/>
            </a:xfrm>
            <a:custGeom>
              <a:avLst/>
              <a:gdLst>
                <a:gd name="T0" fmla="*/ 2147483647 w 167"/>
                <a:gd name="T1" fmla="*/ 1448893135 h 88"/>
                <a:gd name="T2" fmla="*/ 2147483647 w 167"/>
                <a:gd name="T3" fmla="*/ 1138416454 h 88"/>
                <a:gd name="T4" fmla="*/ 2147483647 w 167"/>
                <a:gd name="T5" fmla="*/ 0 h 88"/>
                <a:gd name="T6" fmla="*/ 1633701324 w 167"/>
                <a:gd name="T7" fmla="*/ 1138416454 h 88"/>
                <a:gd name="T8" fmla="*/ 1666374665 w 167"/>
                <a:gd name="T9" fmla="*/ 1448893135 h 88"/>
                <a:gd name="T10" fmla="*/ 0 w 167"/>
                <a:gd name="T11" fmla="*/ 1448893135 h 88"/>
                <a:gd name="T12" fmla="*/ 0 w 167"/>
                <a:gd name="T13" fmla="*/ 2147483647 h 88"/>
                <a:gd name="T14" fmla="*/ 2147483647 w 167"/>
                <a:gd name="T15" fmla="*/ 2147483647 h 88"/>
                <a:gd name="T16" fmla="*/ 2147483647 w 167"/>
                <a:gd name="T17" fmla="*/ 1448893135 h 88"/>
                <a:gd name="T18" fmla="*/ 2147483647 w 167"/>
                <a:gd name="T19" fmla="*/ 1448893135 h 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7" h="88">
                  <a:moveTo>
                    <a:pt x="115" y="42"/>
                  </a:moveTo>
                  <a:cubicBezTo>
                    <a:pt x="116" y="39"/>
                    <a:pt x="117" y="36"/>
                    <a:pt x="117" y="33"/>
                  </a:cubicBezTo>
                  <a:cubicBezTo>
                    <a:pt x="117" y="15"/>
                    <a:pt x="102" y="0"/>
                    <a:pt x="83" y="0"/>
                  </a:cubicBezTo>
                  <a:cubicBezTo>
                    <a:pt x="65" y="0"/>
                    <a:pt x="50" y="15"/>
                    <a:pt x="50" y="33"/>
                  </a:cubicBezTo>
                  <a:cubicBezTo>
                    <a:pt x="50" y="36"/>
                    <a:pt x="51" y="39"/>
                    <a:pt x="51" y="42"/>
                  </a:cubicBezTo>
                  <a:cubicBezTo>
                    <a:pt x="0" y="42"/>
                    <a:pt x="0" y="42"/>
                    <a:pt x="0" y="42"/>
                  </a:cubicBezTo>
                  <a:cubicBezTo>
                    <a:pt x="0" y="88"/>
                    <a:pt x="0" y="88"/>
                    <a:pt x="0" y="88"/>
                  </a:cubicBezTo>
                  <a:cubicBezTo>
                    <a:pt x="167" y="88"/>
                    <a:pt x="167" y="88"/>
                    <a:pt x="167" y="88"/>
                  </a:cubicBezTo>
                  <a:cubicBezTo>
                    <a:pt x="167" y="42"/>
                    <a:pt x="167" y="42"/>
                    <a:pt x="167" y="42"/>
                  </a:cubicBezTo>
                  <a:lnTo>
                    <a:pt x="115" y="4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46" name="Oval 280">
              <a:extLst>
                <a:ext uri="{FF2B5EF4-FFF2-40B4-BE49-F238E27FC236}">
                  <a16:creationId xmlns:a16="http://schemas.microsoft.com/office/drawing/2014/main" id="{F05395E3-3C7A-2244-8EAB-8053583DEE89}"/>
                </a:ext>
              </a:extLst>
            </p:cNvPr>
            <p:cNvSpPr>
              <a:spLocks noChangeArrowheads="1"/>
            </p:cNvSpPr>
            <p:nvPr/>
          </p:nvSpPr>
          <p:spPr bwMode="auto">
            <a:xfrm>
              <a:off x="18167266" y="5973356"/>
              <a:ext cx="229951" cy="230011"/>
            </a:xfrm>
            <a:prstGeom prst="ellipse">
              <a:avLst/>
            </a:prstGeom>
            <a:solidFill>
              <a:srgbClr val="000529"/>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eaLnBrk="1" hangingPunct="1"/>
              <a:endParaRPr lang="en-US" altLang="en-US" sz="1800">
                <a:solidFill>
                  <a:schemeClr val="tx2">
                    <a:lumMod val="60000"/>
                    <a:lumOff val="40000"/>
                  </a:schemeClr>
                </a:solidFill>
              </a:endParaRPr>
            </a:p>
          </p:txBody>
        </p:sp>
      </p:grpSp>
      <p:grpSp>
        <p:nvGrpSpPr>
          <p:cNvPr id="17430" name="Group 129">
            <a:extLst>
              <a:ext uri="{FF2B5EF4-FFF2-40B4-BE49-F238E27FC236}">
                <a16:creationId xmlns:a16="http://schemas.microsoft.com/office/drawing/2014/main" id="{43E90938-A5C6-B24B-978F-AF65318E3091}"/>
              </a:ext>
            </a:extLst>
          </p:cNvPr>
          <p:cNvGrpSpPr>
            <a:grpSpLocks/>
          </p:cNvGrpSpPr>
          <p:nvPr/>
        </p:nvGrpSpPr>
        <p:grpSpPr bwMode="auto">
          <a:xfrm rot="1080935">
            <a:off x="1462088" y="2628107"/>
            <a:ext cx="2659063" cy="947738"/>
            <a:chOff x="485775" y="495300"/>
            <a:chExt cx="5238750" cy="1866901"/>
          </a:xfrm>
        </p:grpSpPr>
        <p:sp>
          <p:nvSpPr>
            <p:cNvPr id="17439" name="Freeform 5">
              <a:extLst>
                <a:ext uri="{FF2B5EF4-FFF2-40B4-BE49-F238E27FC236}">
                  <a16:creationId xmlns:a16="http://schemas.microsoft.com/office/drawing/2014/main" id="{627C0325-BEE5-9840-B6C9-7D80F49C68FC}"/>
                </a:ext>
              </a:extLst>
            </p:cNvPr>
            <p:cNvSpPr>
              <a:spLocks/>
            </p:cNvSpPr>
            <p:nvPr/>
          </p:nvSpPr>
          <p:spPr bwMode="auto">
            <a:xfrm>
              <a:off x="4603750" y="1674813"/>
              <a:ext cx="1120775" cy="687388"/>
            </a:xfrm>
            <a:custGeom>
              <a:avLst/>
              <a:gdLst>
                <a:gd name="T0" fmla="*/ 550578324 w 117"/>
                <a:gd name="T1" fmla="*/ 2147483647 h 71"/>
                <a:gd name="T2" fmla="*/ 0 w 117"/>
                <a:gd name="T3" fmla="*/ 2147483647 h 71"/>
                <a:gd name="T4" fmla="*/ 2147483647 w 117"/>
                <a:gd name="T5" fmla="*/ 2147483647 h 71"/>
                <a:gd name="T6" fmla="*/ 2147483647 w 117"/>
                <a:gd name="T7" fmla="*/ 2147483647 h 71"/>
                <a:gd name="T8" fmla="*/ 2147483647 w 117"/>
                <a:gd name="T9" fmla="*/ 2147483647 h 71"/>
                <a:gd name="T10" fmla="*/ 2147483647 w 117"/>
                <a:gd name="T11" fmla="*/ 2147483647 h 71"/>
                <a:gd name="T12" fmla="*/ 2147483647 w 117"/>
                <a:gd name="T13" fmla="*/ 2147483647 h 71"/>
                <a:gd name="T14" fmla="*/ 2147483647 w 117"/>
                <a:gd name="T15" fmla="*/ 2147483647 h 71"/>
                <a:gd name="T16" fmla="*/ 2147483647 w 117"/>
                <a:gd name="T17" fmla="*/ 2147483647 h 71"/>
                <a:gd name="T18" fmla="*/ 2147483647 w 117"/>
                <a:gd name="T19" fmla="*/ 2147483647 h 71"/>
                <a:gd name="T20" fmla="*/ 2147483647 w 117"/>
                <a:gd name="T21" fmla="*/ 2147483647 h 71"/>
                <a:gd name="T22" fmla="*/ 2147483647 w 117"/>
                <a:gd name="T23" fmla="*/ 2147483647 h 71"/>
                <a:gd name="T24" fmla="*/ 2147483647 w 117"/>
                <a:gd name="T25" fmla="*/ 2147483647 h 71"/>
                <a:gd name="T26" fmla="*/ 2147483647 w 117"/>
                <a:gd name="T27" fmla="*/ 2147483647 h 71"/>
                <a:gd name="T28" fmla="*/ 2147483647 w 117"/>
                <a:gd name="T29" fmla="*/ 1218516249 h 71"/>
                <a:gd name="T30" fmla="*/ 1101147069 w 117"/>
                <a:gd name="T31" fmla="*/ 0 h 71"/>
                <a:gd name="T32" fmla="*/ 550578324 w 117"/>
                <a:gd name="T33" fmla="*/ 2147483647 h 7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17" h="71">
                  <a:moveTo>
                    <a:pt x="6" y="29"/>
                  </a:moveTo>
                  <a:cubicBezTo>
                    <a:pt x="0" y="58"/>
                    <a:pt x="0" y="58"/>
                    <a:pt x="0" y="58"/>
                  </a:cubicBezTo>
                  <a:cubicBezTo>
                    <a:pt x="63" y="71"/>
                    <a:pt x="63" y="71"/>
                    <a:pt x="63" y="71"/>
                  </a:cubicBezTo>
                  <a:cubicBezTo>
                    <a:pt x="76" y="58"/>
                    <a:pt x="95" y="51"/>
                    <a:pt x="115" y="55"/>
                  </a:cubicBezTo>
                  <a:cubicBezTo>
                    <a:pt x="115" y="55"/>
                    <a:pt x="115" y="55"/>
                    <a:pt x="115" y="55"/>
                  </a:cubicBezTo>
                  <a:cubicBezTo>
                    <a:pt x="115" y="53"/>
                    <a:pt x="115" y="53"/>
                    <a:pt x="115" y="53"/>
                  </a:cubicBezTo>
                  <a:cubicBezTo>
                    <a:pt x="68" y="43"/>
                    <a:pt x="68" y="43"/>
                    <a:pt x="68" y="43"/>
                  </a:cubicBezTo>
                  <a:cubicBezTo>
                    <a:pt x="67" y="45"/>
                    <a:pt x="64" y="47"/>
                    <a:pt x="62" y="46"/>
                  </a:cubicBezTo>
                  <a:cubicBezTo>
                    <a:pt x="59" y="45"/>
                    <a:pt x="57" y="42"/>
                    <a:pt x="57" y="39"/>
                  </a:cubicBezTo>
                  <a:cubicBezTo>
                    <a:pt x="58" y="36"/>
                    <a:pt x="61" y="34"/>
                    <a:pt x="64" y="35"/>
                  </a:cubicBezTo>
                  <a:cubicBezTo>
                    <a:pt x="67" y="36"/>
                    <a:pt x="68" y="38"/>
                    <a:pt x="68" y="40"/>
                  </a:cubicBezTo>
                  <a:cubicBezTo>
                    <a:pt x="116" y="50"/>
                    <a:pt x="116" y="50"/>
                    <a:pt x="116" y="50"/>
                  </a:cubicBezTo>
                  <a:cubicBezTo>
                    <a:pt x="117" y="48"/>
                    <a:pt x="117" y="48"/>
                    <a:pt x="117" y="48"/>
                  </a:cubicBezTo>
                  <a:cubicBezTo>
                    <a:pt x="117" y="48"/>
                    <a:pt x="117" y="48"/>
                    <a:pt x="117" y="48"/>
                  </a:cubicBezTo>
                  <a:cubicBezTo>
                    <a:pt x="97" y="44"/>
                    <a:pt x="82" y="30"/>
                    <a:pt x="75" y="13"/>
                  </a:cubicBezTo>
                  <a:cubicBezTo>
                    <a:pt x="12" y="0"/>
                    <a:pt x="12" y="0"/>
                    <a:pt x="12" y="0"/>
                  </a:cubicBezTo>
                  <a:lnTo>
                    <a:pt x="6" y="29"/>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40" name="Freeform 6">
              <a:extLst>
                <a:ext uri="{FF2B5EF4-FFF2-40B4-BE49-F238E27FC236}">
                  <a16:creationId xmlns:a16="http://schemas.microsoft.com/office/drawing/2014/main" id="{3D97D233-9837-C842-900B-CD1E0BC4C51A}"/>
                </a:ext>
              </a:extLst>
            </p:cNvPr>
            <p:cNvSpPr>
              <a:spLocks/>
            </p:cNvSpPr>
            <p:nvPr/>
          </p:nvSpPr>
          <p:spPr bwMode="auto">
            <a:xfrm>
              <a:off x="1549400" y="989013"/>
              <a:ext cx="3351213" cy="1335088"/>
            </a:xfrm>
            <a:custGeom>
              <a:avLst/>
              <a:gdLst>
                <a:gd name="T0" fmla="*/ 2147483647 w 2111"/>
                <a:gd name="T1" fmla="*/ 1058466021 h 841"/>
                <a:gd name="T2" fmla="*/ 2147483647 w 2111"/>
                <a:gd name="T3" fmla="*/ 2119452994 h 841"/>
                <a:gd name="T4" fmla="*/ 0 w 2111"/>
                <a:gd name="T5" fmla="*/ 1073586965 h 841"/>
                <a:gd name="T6" fmla="*/ 211693157 w 2111"/>
                <a:gd name="T7" fmla="*/ 0 h 841"/>
                <a:gd name="T8" fmla="*/ 2147483647 w 2111"/>
                <a:gd name="T9" fmla="*/ 1058466021 h 8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11" h="841">
                  <a:moveTo>
                    <a:pt x="2111" y="420"/>
                  </a:moveTo>
                  <a:lnTo>
                    <a:pt x="2027" y="841"/>
                  </a:lnTo>
                  <a:lnTo>
                    <a:pt x="0" y="426"/>
                  </a:lnTo>
                  <a:lnTo>
                    <a:pt x="84" y="0"/>
                  </a:lnTo>
                  <a:lnTo>
                    <a:pt x="2111" y="420"/>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dirty="0">
                <a:solidFill>
                  <a:schemeClr val="tx2">
                    <a:lumMod val="60000"/>
                    <a:lumOff val="40000"/>
                  </a:schemeClr>
                </a:solidFill>
              </a:endParaRPr>
            </a:p>
          </p:txBody>
        </p:sp>
        <p:sp>
          <p:nvSpPr>
            <p:cNvPr id="17441" name="Freeform 7">
              <a:extLst>
                <a:ext uri="{FF2B5EF4-FFF2-40B4-BE49-F238E27FC236}">
                  <a16:creationId xmlns:a16="http://schemas.microsoft.com/office/drawing/2014/main" id="{B9CDD72E-49AF-8848-A778-7F58F7C7D9D9}"/>
                </a:ext>
              </a:extLst>
            </p:cNvPr>
            <p:cNvSpPr>
              <a:spLocks/>
            </p:cNvSpPr>
            <p:nvPr/>
          </p:nvSpPr>
          <p:spPr bwMode="auto">
            <a:xfrm>
              <a:off x="1414463" y="958850"/>
              <a:ext cx="3352800" cy="1344613"/>
            </a:xfrm>
            <a:custGeom>
              <a:avLst/>
              <a:gdLst>
                <a:gd name="T0" fmla="*/ 2147483647 w 2112"/>
                <a:gd name="T1" fmla="*/ 1060986970 h 847"/>
                <a:gd name="T2" fmla="*/ 2147483647 w 2112"/>
                <a:gd name="T3" fmla="*/ 2134573931 h 847"/>
                <a:gd name="T4" fmla="*/ 0 w 2112"/>
                <a:gd name="T5" fmla="*/ 1076107913 h 847"/>
                <a:gd name="T6" fmla="*/ 214214075 w 2112"/>
                <a:gd name="T7" fmla="*/ 0 h 847"/>
                <a:gd name="T8" fmla="*/ 2147483647 w 2112"/>
                <a:gd name="T9" fmla="*/ 1060986970 h 8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12" h="847">
                  <a:moveTo>
                    <a:pt x="2112" y="421"/>
                  </a:moveTo>
                  <a:lnTo>
                    <a:pt x="2027" y="847"/>
                  </a:lnTo>
                  <a:lnTo>
                    <a:pt x="0" y="427"/>
                  </a:lnTo>
                  <a:lnTo>
                    <a:pt x="85" y="0"/>
                  </a:lnTo>
                  <a:lnTo>
                    <a:pt x="2112" y="42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42" name="Freeform 8">
              <a:extLst>
                <a:ext uri="{FF2B5EF4-FFF2-40B4-BE49-F238E27FC236}">
                  <a16:creationId xmlns:a16="http://schemas.microsoft.com/office/drawing/2014/main" id="{53933C90-3E6E-F540-8EA0-94E5C5B86925}"/>
                </a:ext>
              </a:extLst>
            </p:cNvPr>
            <p:cNvSpPr>
              <a:spLocks/>
            </p:cNvSpPr>
            <p:nvPr/>
          </p:nvSpPr>
          <p:spPr bwMode="auto">
            <a:xfrm>
              <a:off x="485775" y="736600"/>
              <a:ext cx="536575" cy="862013"/>
            </a:xfrm>
            <a:custGeom>
              <a:avLst/>
              <a:gdLst>
                <a:gd name="T0" fmla="*/ 2147483647 w 56"/>
                <a:gd name="T1" fmla="*/ 2147483647 h 89"/>
                <a:gd name="T2" fmla="*/ 2147483647 w 56"/>
                <a:gd name="T3" fmla="*/ 2147483647 h 89"/>
                <a:gd name="T4" fmla="*/ 2147483647 w 56"/>
                <a:gd name="T5" fmla="*/ 469051298 h 89"/>
                <a:gd name="T6" fmla="*/ 2147483647 w 56"/>
                <a:gd name="T7" fmla="*/ 375237165 h 89"/>
                <a:gd name="T8" fmla="*/ 459039913 w 56"/>
                <a:gd name="T9" fmla="*/ 2147483647 h 89"/>
                <a:gd name="T10" fmla="*/ 2147483647 w 56"/>
                <a:gd name="T11" fmla="*/ 2147483647 h 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6" h="89">
                  <a:moveTo>
                    <a:pt x="37" y="88"/>
                  </a:moveTo>
                  <a:cubicBezTo>
                    <a:pt x="39" y="89"/>
                    <a:pt x="39" y="89"/>
                    <a:pt x="39" y="89"/>
                  </a:cubicBezTo>
                  <a:cubicBezTo>
                    <a:pt x="56" y="5"/>
                    <a:pt x="56" y="5"/>
                    <a:pt x="56" y="5"/>
                  </a:cubicBezTo>
                  <a:cubicBezTo>
                    <a:pt x="54" y="4"/>
                    <a:pt x="54" y="4"/>
                    <a:pt x="54" y="4"/>
                  </a:cubicBezTo>
                  <a:cubicBezTo>
                    <a:pt x="32" y="0"/>
                    <a:pt x="10" y="15"/>
                    <a:pt x="5" y="38"/>
                  </a:cubicBezTo>
                  <a:cubicBezTo>
                    <a:pt x="0" y="61"/>
                    <a:pt x="15" y="83"/>
                    <a:pt x="37" y="88"/>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43" name="Freeform 9">
              <a:extLst>
                <a:ext uri="{FF2B5EF4-FFF2-40B4-BE49-F238E27FC236}">
                  <a16:creationId xmlns:a16="http://schemas.microsoft.com/office/drawing/2014/main" id="{8E720833-8D8B-C845-B135-27C1429A0040}"/>
                </a:ext>
              </a:extLst>
            </p:cNvPr>
            <p:cNvSpPr>
              <a:spLocks/>
            </p:cNvSpPr>
            <p:nvPr/>
          </p:nvSpPr>
          <p:spPr bwMode="auto">
            <a:xfrm>
              <a:off x="858838" y="495300"/>
              <a:ext cx="2087563" cy="1373188"/>
            </a:xfrm>
            <a:custGeom>
              <a:avLst/>
              <a:gdLst>
                <a:gd name="T0" fmla="*/ 1558892458 w 218"/>
                <a:gd name="T1" fmla="*/ 2147483647 h 142"/>
                <a:gd name="T2" fmla="*/ 0 w 218"/>
                <a:gd name="T3" fmla="*/ 2147483647 h 142"/>
                <a:gd name="T4" fmla="*/ 2147483647 w 218"/>
                <a:gd name="T5" fmla="*/ 2147483647 h 142"/>
                <a:gd name="T6" fmla="*/ 2147483647 w 218"/>
                <a:gd name="T7" fmla="*/ 2147483647 h 142"/>
                <a:gd name="T8" fmla="*/ 2147483647 w 218"/>
                <a:gd name="T9" fmla="*/ 2147483647 h 142"/>
                <a:gd name="T10" fmla="*/ 2147483647 w 218"/>
                <a:gd name="T11" fmla="*/ 2147483647 h 142"/>
                <a:gd name="T12" fmla="*/ 2147483647 w 218"/>
                <a:gd name="T13" fmla="*/ 2147483647 h 142"/>
                <a:gd name="T14" fmla="*/ 2147483647 w 218"/>
                <a:gd name="T15" fmla="*/ 1683277059 h 142"/>
                <a:gd name="T16" fmla="*/ 2147483647 w 218"/>
                <a:gd name="T17" fmla="*/ 2147483647 h 142"/>
                <a:gd name="T18" fmla="*/ 2147483647 w 218"/>
                <a:gd name="T19" fmla="*/ 2147483647 h 142"/>
                <a:gd name="T20" fmla="*/ 2147483647 w 218"/>
                <a:gd name="T21" fmla="*/ 2147483647 h 142"/>
                <a:gd name="T22" fmla="*/ 2147483647 w 218"/>
                <a:gd name="T23" fmla="*/ 2147483647 h 142"/>
                <a:gd name="T24" fmla="*/ 2147483647 w 218"/>
                <a:gd name="T25" fmla="*/ 2147483647 h 142"/>
                <a:gd name="T26" fmla="*/ 2147483647 w 218"/>
                <a:gd name="T27" fmla="*/ 280546177 h 142"/>
                <a:gd name="T28" fmla="*/ 1558892458 w 218"/>
                <a:gd name="T29" fmla="*/ 2147483647 h 14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18" h="142">
                  <a:moveTo>
                    <a:pt x="17" y="30"/>
                  </a:moveTo>
                  <a:cubicBezTo>
                    <a:pt x="0" y="114"/>
                    <a:pt x="0" y="114"/>
                    <a:pt x="0" y="114"/>
                  </a:cubicBezTo>
                  <a:cubicBezTo>
                    <a:pt x="137" y="142"/>
                    <a:pt x="137" y="142"/>
                    <a:pt x="137" y="142"/>
                  </a:cubicBezTo>
                  <a:cubicBezTo>
                    <a:pt x="140" y="142"/>
                    <a:pt x="144" y="140"/>
                    <a:pt x="145" y="136"/>
                  </a:cubicBezTo>
                  <a:cubicBezTo>
                    <a:pt x="159" y="65"/>
                    <a:pt x="159" y="65"/>
                    <a:pt x="159" y="65"/>
                  </a:cubicBezTo>
                  <a:cubicBezTo>
                    <a:pt x="160" y="62"/>
                    <a:pt x="158" y="58"/>
                    <a:pt x="154" y="58"/>
                  </a:cubicBezTo>
                  <a:cubicBezTo>
                    <a:pt x="31" y="32"/>
                    <a:pt x="31" y="32"/>
                    <a:pt x="31" y="32"/>
                  </a:cubicBezTo>
                  <a:cubicBezTo>
                    <a:pt x="33" y="22"/>
                    <a:pt x="44" y="15"/>
                    <a:pt x="54" y="18"/>
                  </a:cubicBezTo>
                  <a:cubicBezTo>
                    <a:pt x="206" y="49"/>
                    <a:pt x="206" y="49"/>
                    <a:pt x="206" y="49"/>
                  </a:cubicBezTo>
                  <a:cubicBezTo>
                    <a:pt x="206" y="49"/>
                    <a:pt x="206" y="49"/>
                    <a:pt x="206" y="49"/>
                  </a:cubicBezTo>
                  <a:cubicBezTo>
                    <a:pt x="210" y="49"/>
                    <a:pt x="215" y="47"/>
                    <a:pt x="216" y="44"/>
                  </a:cubicBezTo>
                  <a:cubicBezTo>
                    <a:pt x="216" y="44"/>
                    <a:pt x="216" y="44"/>
                    <a:pt x="216" y="44"/>
                  </a:cubicBezTo>
                  <a:cubicBezTo>
                    <a:pt x="218" y="36"/>
                    <a:pt x="218" y="36"/>
                    <a:pt x="218" y="36"/>
                  </a:cubicBezTo>
                  <a:cubicBezTo>
                    <a:pt x="57" y="3"/>
                    <a:pt x="57" y="3"/>
                    <a:pt x="57" y="3"/>
                  </a:cubicBezTo>
                  <a:cubicBezTo>
                    <a:pt x="39" y="0"/>
                    <a:pt x="21" y="11"/>
                    <a:pt x="17" y="30"/>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sp>
          <p:nvSpPr>
            <p:cNvPr id="17444" name="Freeform 10">
              <a:extLst>
                <a:ext uri="{FF2B5EF4-FFF2-40B4-BE49-F238E27FC236}">
                  <a16:creationId xmlns:a16="http://schemas.microsoft.com/office/drawing/2014/main" id="{4AF41538-E1BB-2B46-911D-94F4418F271C}"/>
                </a:ext>
              </a:extLst>
            </p:cNvPr>
            <p:cNvSpPr>
              <a:spLocks/>
            </p:cNvSpPr>
            <p:nvPr/>
          </p:nvSpPr>
          <p:spPr bwMode="auto">
            <a:xfrm>
              <a:off x="993775" y="804863"/>
              <a:ext cx="344488" cy="850900"/>
            </a:xfrm>
            <a:custGeom>
              <a:avLst/>
              <a:gdLst>
                <a:gd name="T0" fmla="*/ 287298229 w 217"/>
                <a:gd name="T1" fmla="*/ 1350803750 h 536"/>
                <a:gd name="T2" fmla="*/ 546875494 w 217"/>
                <a:gd name="T3" fmla="*/ 60483750 h 536"/>
                <a:gd name="T4" fmla="*/ 257056311 w 217"/>
                <a:gd name="T5" fmla="*/ 0 h 536"/>
                <a:gd name="T6" fmla="*/ 0 w 217"/>
                <a:gd name="T7" fmla="*/ 1290320000 h 536"/>
                <a:gd name="T8" fmla="*/ 287298229 w 217"/>
                <a:gd name="T9" fmla="*/ 1350803750 h 5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7" h="536">
                  <a:moveTo>
                    <a:pt x="114" y="536"/>
                  </a:moveTo>
                  <a:lnTo>
                    <a:pt x="217" y="24"/>
                  </a:lnTo>
                  <a:lnTo>
                    <a:pt x="102" y="0"/>
                  </a:lnTo>
                  <a:lnTo>
                    <a:pt x="0" y="512"/>
                  </a:lnTo>
                  <a:lnTo>
                    <a:pt x="114" y="53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solidFill>
                  <a:schemeClr val="tx2">
                    <a:lumMod val="60000"/>
                    <a:lumOff val="40000"/>
                  </a:schemeClr>
                </a:solidFill>
              </a:endParaRPr>
            </a:p>
          </p:txBody>
        </p:sp>
      </p:grpSp>
      <p:sp>
        <p:nvSpPr>
          <p:cNvPr id="100" name="TextBox 99">
            <a:extLst>
              <a:ext uri="{FF2B5EF4-FFF2-40B4-BE49-F238E27FC236}">
                <a16:creationId xmlns:a16="http://schemas.microsoft.com/office/drawing/2014/main" id="{82B08C47-AA72-E946-BE5B-1FCFD4EA5A2E}"/>
              </a:ext>
            </a:extLst>
          </p:cNvPr>
          <p:cNvSpPr txBox="1"/>
          <p:nvPr/>
        </p:nvSpPr>
        <p:spPr>
          <a:xfrm>
            <a:off x="7351349" y="693868"/>
            <a:ext cx="984565" cy="246221"/>
          </a:xfrm>
          <a:prstGeom prst="rect">
            <a:avLst/>
          </a:prstGeom>
          <a:noFill/>
        </p:spPr>
        <p:txBody>
          <a:bodyPr wrap="none">
            <a:spAutoFit/>
          </a:bodyPr>
          <a:lstStyle/>
          <a:p>
            <a:pPr algn="ctr" defTabSz="914217">
              <a:defRPr/>
            </a:pPr>
            <a:r>
              <a:rPr lang="en-US" sz="1000" b="1" spc="300">
                <a:solidFill>
                  <a:schemeClr val="tx2">
                    <a:lumMod val="60000"/>
                    <a:lumOff val="40000"/>
                  </a:schemeClr>
                </a:solidFill>
                <a:latin typeface="Lato Regular"/>
                <a:cs typeface="Lato Regular"/>
              </a:rPr>
              <a:t>About Us</a:t>
            </a:r>
            <a:endParaRPr lang="en-US" sz="1000" b="1" spc="300" dirty="0">
              <a:solidFill>
                <a:schemeClr val="tx2">
                  <a:lumMod val="60000"/>
                  <a:lumOff val="40000"/>
                </a:schemeClr>
              </a:solidFill>
              <a:latin typeface="Lato Regular"/>
              <a:cs typeface="Lato Regular"/>
            </a:endParaRPr>
          </a:p>
        </p:txBody>
      </p:sp>
      <p:sp>
        <p:nvSpPr>
          <p:cNvPr id="17433" name="TextBox 72">
            <a:extLst>
              <a:ext uri="{FF2B5EF4-FFF2-40B4-BE49-F238E27FC236}">
                <a16:creationId xmlns:a16="http://schemas.microsoft.com/office/drawing/2014/main" id="{C4643C89-8126-B54B-86B3-77FACDDE4135}"/>
              </a:ext>
            </a:extLst>
          </p:cNvPr>
          <p:cNvSpPr txBox="1">
            <a:spLocks noChangeArrowheads="1"/>
          </p:cNvSpPr>
          <p:nvPr/>
        </p:nvSpPr>
        <p:spPr bwMode="auto">
          <a:xfrm>
            <a:off x="6841334" y="805787"/>
            <a:ext cx="2008563"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algn="ctr" eaLnBrk="1" hangingPunct="1"/>
            <a:r>
              <a:rPr lang="en-US" altLang="en-US" sz="4000" b="1" dirty="0">
                <a:solidFill>
                  <a:schemeClr val="tx2">
                    <a:lumMod val="60000"/>
                    <a:lumOff val="40000"/>
                  </a:schemeClr>
                </a:solidFill>
                <a:latin typeface="Lato Regular" charset="0"/>
              </a:rPr>
              <a:t>About US</a:t>
            </a:r>
          </a:p>
        </p:txBody>
      </p:sp>
      <p:sp>
        <p:nvSpPr>
          <p:cNvPr id="101" name="Oval 100">
            <a:extLst>
              <a:ext uri="{FF2B5EF4-FFF2-40B4-BE49-F238E27FC236}">
                <a16:creationId xmlns:a16="http://schemas.microsoft.com/office/drawing/2014/main" id="{AC8ABCBE-F9D0-7A42-94AC-DC02C265E6C4}"/>
              </a:ext>
            </a:extLst>
          </p:cNvPr>
          <p:cNvSpPr/>
          <p:nvPr/>
        </p:nvSpPr>
        <p:spPr>
          <a:xfrm>
            <a:off x="4107853" y="4231001"/>
            <a:ext cx="1631323" cy="1631323"/>
          </a:xfrm>
          <a:prstGeom prst="ellipse">
            <a:avLst/>
          </a:prstGeom>
          <a:blipFill dpi="0" rotWithShape="1">
            <a:blip r:embed="rId3" cstate="hqprint">
              <a:extLst>
                <a:ext uri="{28A0092B-C50C-407E-A947-70E740481C1C}">
                  <a14:useLocalDpi xmlns:a14="http://schemas.microsoft.com/office/drawing/2010/main"/>
                </a:ext>
              </a:extLst>
            </a:blip>
            <a:srcRect/>
            <a:stretch>
              <a:fillRect l="-24842" r="-2484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44508210"/>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82000" fill="hold" grpId="0" nodeType="after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 fill="hold"/>
                                        <p:tgtEl>
                                          <p:spTgt spid="100"/>
                                        </p:tgtEl>
                                        <p:attrNameLst>
                                          <p:attrName>ppt_x</p:attrName>
                                        </p:attrNameLst>
                                      </p:cBhvr>
                                      <p:tavLst>
                                        <p:tav tm="0">
                                          <p:val>
                                            <p:strVal val="0-#ppt_w/2"/>
                                          </p:val>
                                        </p:tav>
                                        <p:tav tm="100000">
                                          <p:val>
                                            <p:strVal val="#ppt_x"/>
                                          </p:val>
                                        </p:tav>
                                      </p:tavLst>
                                    </p:anim>
                                    <p:anim calcmode="lin" valueType="num">
                                      <p:cBhvr additive="base">
                                        <p:cTn id="8" dur="500" fill="hold"/>
                                        <p:tgtEl>
                                          <p:spTgt spid="10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82000" fill="hold" grpId="0" nodeType="afterEffect">
                                  <p:stCondLst>
                                    <p:cond delay="0"/>
                                  </p:stCondLst>
                                  <p:childTnLst>
                                    <p:set>
                                      <p:cBhvr>
                                        <p:cTn id="11" dur="1" fill="hold">
                                          <p:stCondLst>
                                            <p:cond delay="0"/>
                                          </p:stCondLst>
                                        </p:cTn>
                                        <p:tgtEl>
                                          <p:spTgt spid="17433"/>
                                        </p:tgtEl>
                                        <p:attrNameLst>
                                          <p:attrName>style.visibility</p:attrName>
                                        </p:attrNameLst>
                                      </p:cBhvr>
                                      <p:to>
                                        <p:strVal val="visible"/>
                                      </p:to>
                                    </p:set>
                                    <p:anim calcmode="lin" valueType="num">
                                      <p:cBhvr additive="base">
                                        <p:cTn id="12" dur="500" fill="hold"/>
                                        <p:tgtEl>
                                          <p:spTgt spid="17433"/>
                                        </p:tgtEl>
                                        <p:attrNameLst>
                                          <p:attrName>ppt_x</p:attrName>
                                        </p:attrNameLst>
                                      </p:cBhvr>
                                      <p:tavLst>
                                        <p:tav tm="0">
                                          <p:val>
                                            <p:strVal val="0-#ppt_w/2"/>
                                          </p:val>
                                        </p:tav>
                                        <p:tav tm="100000">
                                          <p:val>
                                            <p:strVal val="#ppt_x"/>
                                          </p:val>
                                        </p:tav>
                                      </p:tavLst>
                                    </p:anim>
                                    <p:anim calcmode="lin" valueType="num">
                                      <p:cBhvr additive="base">
                                        <p:cTn id="13" dur="500" fill="hold"/>
                                        <p:tgtEl>
                                          <p:spTgt spid="17433"/>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49" presetClass="entr" presetSubtype="0" decel="100000"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 calcmode="lin" valueType="num">
                                      <p:cBhvr>
                                        <p:cTn id="19" dur="500" fill="hold"/>
                                        <p:tgtEl>
                                          <p:spTgt spid="2"/>
                                        </p:tgtEl>
                                        <p:attrNameLst>
                                          <p:attrName>style.rotation</p:attrName>
                                        </p:attrNameLst>
                                      </p:cBhvr>
                                      <p:tavLst>
                                        <p:tav tm="0">
                                          <p:val>
                                            <p:fltVal val="360"/>
                                          </p:val>
                                        </p:tav>
                                        <p:tav tm="100000">
                                          <p:val>
                                            <p:fltVal val="0"/>
                                          </p:val>
                                        </p:tav>
                                      </p:tavLst>
                                    </p:anim>
                                    <p:animEffect transition="in" filter="fade">
                                      <p:cBhvr>
                                        <p:cTn id="20" dur="500"/>
                                        <p:tgtEl>
                                          <p:spTgt spid="2"/>
                                        </p:tgtEl>
                                      </p:cBhvr>
                                    </p:animEffect>
                                  </p:childTnLst>
                                </p:cTn>
                              </p:par>
                            </p:childTnLst>
                          </p:cTn>
                        </p:par>
                        <p:par>
                          <p:cTn id="21" fill="hold">
                            <p:stCondLst>
                              <p:cond delay="1500"/>
                            </p:stCondLst>
                            <p:childTnLst>
                              <p:par>
                                <p:cTn id="22" presetID="2" presetClass="entr" presetSubtype="4" fill="hold" nodeType="afterEffect">
                                  <p:stCondLst>
                                    <p:cond delay="0"/>
                                  </p:stCondLst>
                                  <p:childTnLst>
                                    <p:set>
                                      <p:cBhvr>
                                        <p:cTn id="23" dur="1" fill="hold">
                                          <p:stCondLst>
                                            <p:cond delay="0"/>
                                          </p:stCondLst>
                                        </p:cTn>
                                        <p:tgtEl>
                                          <p:spTgt spid="17429"/>
                                        </p:tgtEl>
                                        <p:attrNameLst>
                                          <p:attrName>style.visibility</p:attrName>
                                        </p:attrNameLst>
                                      </p:cBhvr>
                                      <p:to>
                                        <p:strVal val="visible"/>
                                      </p:to>
                                    </p:set>
                                    <p:anim calcmode="lin" valueType="num">
                                      <p:cBhvr additive="base">
                                        <p:cTn id="24" dur="250" fill="hold"/>
                                        <p:tgtEl>
                                          <p:spTgt spid="17429"/>
                                        </p:tgtEl>
                                        <p:attrNameLst>
                                          <p:attrName>ppt_x</p:attrName>
                                        </p:attrNameLst>
                                      </p:cBhvr>
                                      <p:tavLst>
                                        <p:tav tm="0">
                                          <p:val>
                                            <p:strVal val="#ppt_x"/>
                                          </p:val>
                                        </p:tav>
                                        <p:tav tm="100000">
                                          <p:val>
                                            <p:strVal val="#ppt_x"/>
                                          </p:val>
                                        </p:tav>
                                      </p:tavLst>
                                    </p:anim>
                                    <p:anim calcmode="lin" valueType="num">
                                      <p:cBhvr additive="base">
                                        <p:cTn id="25" dur="250" fill="hold"/>
                                        <p:tgtEl>
                                          <p:spTgt spid="17429"/>
                                        </p:tgtEl>
                                        <p:attrNameLst>
                                          <p:attrName>ppt_y</p:attrName>
                                        </p:attrNameLst>
                                      </p:cBhvr>
                                      <p:tavLst>
                                        <p:tav tm="0">
                                          <p:val>
                                            <p:strVal val="1+#ppt_h/2"/>
                                          </p:val>
                                        </p:tav>
                                        <p:tav tm="100000">
                                          <p:val>
                                            <p:strVal val="#ppt_y"/>
                                          </p:val>
                                        </p:tav>
                                      </p:tavLst>
                                    </p:anim>
                                  </p:childTnLst>
                                </p:cTn>
                              </p:par>
                            </p:childTnLst>
                          </p:cTn>
                        </p:par>
                        <p:par>
                          <p:cTn id="26" fill="hold">
                            <p:stCondLst>
                              <p:cond delay="1750"/>
                            </p:stCondLst>
                            <p:childTnLst>
                              <p:par>
                                <p:cTn id="27" presetID="2" presetClass="entr" presetSubtype="4" fill="hold" nodeType="afterEffect">
                                  <p:stCondLst>
                                    <p:cond delay="0"/>
                                  </p:stCondLst>
                                  <p:childTnLst>
                                    <p:set>
                                      <p:cBhvr>
                                        <p:cTn id="28" dur="1" fill="hold">
                                          <p:stCondLst>
                                            <p:cond delay="0"/>
                                          </p:stCondLst>
                                        </p:cTn>
                                        <p:tgtEl>
                                          <p:spTgt spid="17428"/>
                                        </p:tgtEl>
                                        <p:attrNameLst>
                                          <p:attrName>style.visibility</p:attrName>
                                        </p:attrNameLst>
                                      </p:cBhvr>
                                      <p:to>
                                        <p:strVal val="visible"/>
                                      </p:to>
                                    </p:set>
                                    <p:anim calcmode="lin" valueType="num">
                                      <p:cBhvr additive="base">
                                        <p:cTn id="29" dur="250" fill="hold"/>
                                        <p:tgtEl>
                                          <p:spTgt spid="17428"/>
                                        </p:tgtEl>
                                        <p:attrNameLst>
                                          <p:attrName>ppt_x</p:attrName>
                                        </p:attrNameLst>
                                      </p:cBhvr>
                                      <p:tavLst>
                                        <p:tav tm="0">
                                          <p:val>
                                            <p:strVal val="#ppt_x"/>
                                          </p:val>
                                        </p:tav>
                                        <p:tav tm="100000">
                                          <p:val>
                                            <p:strVal val="#ppt_x"/>
                                          </p:val>
                                        </p:tav>
                                      </p:tavLst>
                                    </p:anim>
                                    <p:anim calcmode="lin" valueType="num">
                                      <p:cBhvr additive="base">
                                        <p:cTn id="30" dur="250" fill="hold"/>
                                        <p:tgtEl>
                                          <p:spTgt spid="17428"/>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2" presetClass="entr" presetSubtype="4" fill="hold" nodeType="afterEffect">
                                  <p:stCondLst>
                                    <p:cond delay="0"/>
                                  </p:stCondLst>
                                  <p:childTnLst>
                                    <p:set>
                                      <p:cBhvr>
                                        <p:cTn id="33" dur="1" fill="hold">
                                          <p:stCondLst>
                                            <p:cond delay="0"/>
                                          </p:stCondLst>
                                        </p:cTn>
                                        <p:tgtEl>
                                          <p:spTgt spid="17430"/>
                                        </p:tgtEl>
                                        <p:attrNameLst>
                                          <p:attrName>style.visibility</p:attrName>
                                        </p:attrNameLst>
                                      </p:cBhvr>
                                      <p:to>
                                        <p:strVal val="visible"/>
                                      </p:to>
                                    </p:set>
                                    <p:anim calcmode="lin" valueType="num">
                                      <p:cBhvr additive="base">
                                        <p:cTn id="34" dur="250" fill="hold"/>
                                        <p:tgtEl>
                                          <p:spTgt spid="17430"/>
                                        </p:tgtEl>
                                        <p:attrNameLst>
                                          <p:attrName>ppt_x</p:attrName>
                                        </p:attrNameLst>
                                      </p:cBhvr>
                                      <p:tavLst>
                                        <p:tav tm="0">
                                          <p:val>
                                            <p:strVal val="#ppt_x"/>
                                          </p:val>
                                        </p:tav>
                                        <p:tav tm="100000">
                                          <p:val>
                                            <p:strVal val="#ppt_x"/>
                                          </p:val>
                                        </p:tav>
                                      </p:tavLst>
                                    </p:anim>
                                    <p:anim calcmode="lin" valueType="num">
                                      <p:cBhvr additive="base">
                                        <p:cTn id="35" dur="250" fill="hold"/>
                                        <p:tgtEl>
                                          <p:spTgt spid="17430"/>
                                        </p:tgtEl>
                                        <p:attrNameLst>
                                          <p:attrName>ppt_y</p:attrName>
                                        </p:attrNameLst>
                                      </p:cBhvr>
                                      <p:tavLst>
                                        <p:tav tm="0">
                                          <p:val>
                                            <p:strVal val="1+#ppt_h/2"/>
                                          </p:val>
                                        </p:tav>
                                        <p:tav tm="100000">
                                          <p:val>
                                            <p:strVal val="#ppt_y"/>
                                          </p:val>
                                        </p:tav>
                                      </p:tavLst>
                                    </p:anim>
                                  </p:childTnLst>
                                </p:cTn>
                              </p:par>
                            </p:childTnLst>
                          </p:cTn>
                        </p:par>
                        <p:par>
                          <p:cTn id="36" fill="hold">
                            <p:stCondLst>
                              <p:cond delay="2250"/>
                            </p:stCondLst>
                            <p:childTnLst>
                              <p:par>
                                <p:cTn id="37" presetID="49" presetClass="entr" presetSubtype="0" decel="100000" fill="hold" grpId="0" nodeType="afterEffect">
                                  <p:stCondLst>
                                    <p:cond delay="0"/>
                                  </p:stCondLst>
                                  <p:childTnLst>
                                    <p:set>
                                      <p:cBhvr>
                                        <p:cTn id="38" dur="1" fill="hold">
                                          <p:stCondLst>
                                            <p:cond delay="0"/>
                                          </p:stCondLst>
                                        </p:cTn>
                                        <p:tgtEl>
                                          <p:spTgt spid="101"/>
                                        </p:tgtEl>
                                        <p:attrNameLst>
                                          <p:attrName>style.visibility</p:attrName>
                                        </p:attrNameLst>
                                      </p:cBhvr>
                                      <p:to>
                                        <p:strVal val="visible"/>
                                      </p:to>
                                    </p:set>
                                    <p:anim calcmode="lin" valueType="num">
                                      <p:cBhvr>
                                        <p:cTn id="39" dur="500" fill="hold"/>
                                        <p:tgtEl>
                                          <p:spTgt spid="101"/>
                                        </p:tgtEl>
                                        <p:attrNameLst>
                                          <p:attrName>ppt_w</p:attrName>
                                        </p:attrNameLst>
                                      </p:cBhvr>
                                      <p:tavLst>
                                        <p:tav tm="0">
                                          <p:val>
                                            <p:fltVal val="0"/>
                                          </p:val>
                                        </p:tav>
                                        <p:tav tm="100000">
                                          <p:val>
                                            <p:strVal val="#ppt_w"/>
                                          </p:val>
                                        </p:tav>
                                      </p:tavLst>
                                    </p:anim>
                                    <p:anim calcmode="lin" valueType="num">
                                      <p:cBhvr>
                                        <p:cTn id="40" dur="500" fill="hold"/>
                                        <p:tgtEl>
                                          <p:spTgt spid="101"/>
                                        </p:tgtEl>
                                        <p:attrNameLst>
                                          <p:attrName>ppt_h</p:attrName>
                                        </p:attrNameLst>
                                      </p:cBhvr>
                                      <p:tavLst>
                                        <p:tav tm="0">
                                          <p:val>
                                            <p:fltVal val="0"/>
                                          </p:val>
                                        </p:tav>
                                        <p:tav tm="100000">
                                          <p:val>
                                            <p:strVal val="#ppt_h"/>
                                          </p:val>
                                        </p:tav>
                                      </p:tavLst>
                                    </p:anim>
                                    <p:anim calcmode="lin" valueType="num">
                                      <p:cBhvr>
                                        <p:cTn id="41" dur="500" fill="hold"/>
                                        <p:tgtEl>
                                          <p:spTgt spid="101"/>
                                        </p:tgtEl>
                                        <p:attrNameLst>
                                          <p:attrName>style.rotation</p:attrName>
                                        </p:attrNameLst>
                                      </p:cBhvr>
                                      <p:tavLst>
                                        <p:tav tm="0">
                                          <p:val>
                                            <p:fltVal val="360"/>
                                          </p:val>
                                        </p:tav>
                                        <p:tav tm="100000">
                                          <p:val>
                                            <p:fltVal val="0"/>
                                          </p:val>
                                        </p:tav>
                                      </p:tavLst>
                                    </p:anim>
                                    <p:animEffect transition="in" filter="fade">
                                      <p:cBhvr>
                                        <p:cTn id="42" dur="500"/>
                                        <p:tgtEl>
                                          <p:spTgt spid="101"/>
                                        </p:tgtEl>
                                      </p:cBhvr>
                                    </p:animEffect>
                                  </p:childTnLst>
                                </p:cTn>
                              </p:par>
                            </p:childTnLst>
                          </p:cTn>
                        </p:par>
                        <p:par>
                          <p:cTn id="43" fill="hold">
                            <p:stCondLst>
                              <p:cond delay="2750"/>
                            </p:stCondLst>
                            <p:childTnLst>
                              <p:par>
                                <p:cTn id="44" presetID="2" presetClass="entr" presetSubtype="4" fill="hold" nodeType="afterEffect">
                                  <p:stCondLst>
                                    <p:cond delay="0"/>
                                  </p:stCondLst>
                                  <p:childTnLst>
                                    <p:set>
                                      <p:cBhvr>
                                        <p:cTn id="45" dur="1" fill="hold">
                                          <p:stCondLst>
                                            <p:cond delay="0"/>
                                          </p:stCondLst>
                                        </p:cTn>
                                        <p:tgtEl>
                                          <p:spTgt spid="17427"/>
                                        </p:tgtEl>
                                        <p:attrNameLst>
                                          <p:attrName>style.visibility</p:attrName>
                                        </p:attrNameLst>
                                      </p:cBhvr>
                                      <p:to>
                                        <p:strVal val="visible"/>
                                      </p:to>
                                    </p:set>
                                    <p:anim calcmode="lin" valueType="num">
                                      <p:cBhvr additive="base">
                                        <p:cTn id="46" dur="250" fill="hold"/>
                                        <p:tgtEl>
                                          <p:spTgt spid="17427"/>
                                        </p:tgtEl>
                                        <p:attrNameLst>
                                          <p:attrName>ppt_x</p:attrName>
                                        </p:attrNameLst>
                                      </p:cBhvr>
                                      <p:tavLst>
                                        <p:tav tm="0">
                                          <p:val>
                                            <p:strVal val="#ppt_x"/>
                                          </p:val>
                                        </p:tav>
                                        <p:tav tm="100000">
                                          <p:val>
                                            <p:strVal val="#ppt_x"/>
                                          </p:val>
                                        </p:tav>
                                      </p:tavLst>
                                    </p:anim>
                                    <p:anim calcmode="lin" valueType="num">
                                      <p:cBhvr additive="base">
                                        <p:cTn id="47" dur="250" fill="hold"/>
                                        <p:tgtEl>
                                          <p:spTgt spid="17427"/>
                                        </p:tgtEl>
                                        <p:attrNameLst>
                                          <p:attrName>ppt_y</p:attrName>
                                        </p:attrNameLst>
                                      </p:cBhvr>
                                      <p:tavLst>
                                        <p:tav tm="0">
                                          <p:val>
                                            <p:strVal val="1+#ppt_h/2"/>
                                          </p:val>
                                        </p:tav>
                                        <p:tav tm="100000">
                                          <p:val>
                                            <p:strVal val="#ppt_y"/>
                                          </p:val>
                                        </p:tav>
                                      </p:tavLst>
                                    </p:anim>
                                  </p:childTnLst>
                                </p:cTn>
                              </p:par>
                            </p:childTnLst>
                          </p:cTn>
                        </p:par>
                        <p:par>
                          <p:cTn id="48" fill="hold">
                            <p:stCondLst>
                              <p:cond delay="3000"/>
                            </p:stCondLst>
                            <p:childTnLst>
                              <p:par>
                                <p:cTn id="49" presetID="2" presetClass="entr" presetSubtype="4" fill="hold" nodeType="afterEffect">
                                  <p:stCondLst>
                                    <p:cond delay="0"/>
                                  </p:stCondLst>
                                  <p:childTnLst>
                                    <p:set>
                                      <p:cBhvr>
                                        <p:cTn id="50" dur="1" fill="hold">
                                          <p:stCondLst>
                                            <p:cond delay="0"/>
                                          </p:stCondLst>
                                        </p:cTn>
                                        <p:tgtEl>
                                          <p:spTgt spid="34"/>
                                        </p:tgtEl>
                                        <p:attrNameLst>
                                          <p:attrName>style.visibility</p:attrName>
                                        </p:attrNameLst>
                                      </p:cBhvr>
                                      <p:to>
                                        <p:strVal val="visible"/>
                                      </p:to>
                                    </p:set>
                                    <p:anim calcmode="lin" valueType="num">
                                      <p:cBhvr additive="base">
                                        <p:cTn id="51" dur="250" fill="hold"/>
                                        <p:tgtEl>
                                          <p:spTgt spid="34"/>
                                        </p:tgtEl>
                                        <p:attrNameLst>
                                          <p:attrName>ppt_x</p:attrName>
                                        </p:attrNameLst>
                                      </p:cBhvr>
                                      <p:tavLst>
                                        <p:tav tm="0">
                                          <p:val>
                                            <p:strVal val="#ppt_x"/>
                                          </p:val>
                                        </p:tav>
                                        <p:tav tm="100000">
                                          <p:val>
                                            <p:strVal val="#ppt_x"/>
                                          </p:val>
                                        </p:tav>
                                      </p:tavLst>
                                    </p:anim>
                                    <p:anim calcmode="lin" valueType="num">
                                      <p:cBhvr additive="base">
                                        <p:cTn id="52" dur="250" fill="hold"/>
                                        <p:tgtEl>
                                          <p:spTgt spid="34"/>
                                        </p:tgtEl>
                                        <p:attrNameLst>
                                          <p:attrName>ppt_y</p:attrName>
                                        </p:attrNameLst>
                                      </p:cBhvr>
                                      <p:tavLst>
                                        <p:tav tm="0">
                                          <p:val>
                                            <p:strVal val="1+#ppt_h/2"/>
                                          </p:val>
                                        </p:tav>
                                        <p:tav tm="100000">
                                          <p:val>
                                            <p:strVal val="#ppt_y"/>
                                          </p:val>
                                        </p:tav>
                                      </p:tavLst>
                                    </p:anim>
                                  </p:childTnLst>
                                </p:cTn>
                              </p:par>
                              <p:par>
                                <p:cTn id="53" presetID="2" presetClass="entr" presetSubtype="4" decel="80000" fill="hold" nodeType="withEffect">
                                  <p:stCondLst>
                                    <p:cond delay="0"/>
                                  </p:stCondLst>
                                  <p:childTnLst>
                                    <p:set>
                                      <p:cBhvr>
                                        <p:cTn id="54" dur="1" fill="hold">
                                          <p:stCondLst>
                                            <p:cond delay="0"/>
                                          </p:stCondLst>
                                        </p:cTn>
                                        <p:tgtEl>
                                          <p:spTgt spid="17426"/>
                                        </p:tgtEl>
                                        <p:attrNameLst>
                                          <p:attrName>style.visibility</p:attrName>
                                        </p:attrNameLst>
                                      </p:cBhvr>
                                      <p:to>
                                        <p:strVal val="visible"/>
                                      </p:to>
                                    </p:set>
                                    <p:anim calcmode="lin" valueType="num">
                                      <p:cBhvr additive="base">
                                        <p:cTn id="55" dur="250" fill="hold"/>
                                        <p:tgtEl>
                                          <p:spTgt spid="17426"/>
                                        </p:tgtEl>
                                        <p:attrNameLst>
                                          <p:attrName>ppt_x</p:attrName>
                                        </p:attrNameLst>
                                      </p:cBhvr>
                                      <p:tavLst>
                                        <p:tav tm="0">
                                          <p:val>
                                            <p:strVal val="#ppt_x"/>
                                          </p:val>
                                        </p:tav>
                                        <p:tav tm="100000">
                                          <p:val>
                                            <p:strVal val="#ppt_x"/>
                                          </p:val>
                                        </p:tav>
                                      </p:tavLst>
                                    </p:anim>
                                    <p:anim calcmode="lin" valueType="num">
                                      <p:cBhvr additive="base">
                                        <p:cTn id="56" dur="250" fill="hold"/>
                                        <p:tgtEl>
                                          <p:spTgt spid="17426"/>
                                        </p:tgtEl>
                                        <p:attrNameLst>
                                          <p:attrName>ppt_y</p:attrName>
                                        </p:attrNameLst>
                                      </p:cBhvr>
                                      <p:tavLst>
                                        <p:tav tm="0">
                                          <p:val>
                                            <p:strVal val="1+#ppt_h/2"/>
                                          </p:val>
                                        </p:tav>
                                        <p:tav tm="100000">
                                          <p:val>
                                            <p:strVal val="#ppt_y"/>
                                          </p:val>
                                        </p:tav>
                                      </p:tavLst>
                                    </p:anim>
                                  </p:childTnLst>
                                </p:cTn>
                              </p:par>
                            </p:childTnLst>
                          </p:cTn>
                        </p:par>
                        <p:par>
                          <p:cTn id="57" fill="hold">
                            <p:stCondLst>
                              <p:cond delay="3250"/>
                            </p:stCondLst>
                            <p:childTnLst>
                              <p:par>
                                <p:cTn id="58" presetID="49" presetClass="entr" presetSubtype="0" decel="100000" fill="hold" grpId="0" nodeType="afterEffect">
                                  <p:stCondLst>
                                    <p:cond delay="0"/>
                                  </p:stCondLst>
                                  <p:childTnLst>
                                    <p:set>
                                      <p:cBhvr>
                                        <p:cTn id="59" dur="1" fill="hold">
                                          <p:stCondLst>
                                            <p:cond delay="0"/>
                                          </p:stCondLst>
                                        </p:cTn>
                                        <p:tgtEl>
                                          <p:spTgt spid="31"/>
                                        </p:tgtEl>
                                        <p:attrNameLst>
                                          <p:attrName>style.visibility</p:attrName>
                                        </p:attrNameLst>
                                      </p:cBhvr>
                                      <p:to>
                                        <p:strVal val="visible"/>
                                      </p:to>
                                    </p:set>
                                    <p:anim calcmode="lin" valueType="num">
                                      <p:cBhvr>
                                        <p:cTn id="60" dur="250" fill="hold"/>
                                        <p:tgtEl>
                                          <p:spTgt spid="31"/>
                                        </p:tgtEl>
                                        <p:attrNameLst>
                                          <p:attrName>ppt_w</p:attrName>
                                        </p:attrNameLst>
                                      </p:cBhvr>
                                      <p:tavLst>
                                        <p:tav tm="0">
                                          <p:val>
                                            <p:fltVal val="0"/>
                                          </p:val>
                                        </p:tav>
                                        <p:tav tm="100000">
                                          <p:val>
                                            <p:strVal val="#ppt_w"/>
                                          </p:val>
                                        </p:tav>
                                      </p:tavLst>
                                    </p:anim>
                                    <p:anim calcmode="lin" valueType="num">
                                      <p:cBhvr>
                                        <p:cTn id="61" dur="250" fill="hold"/>
                                        <p:tgtEl>
                                          <p:spTgt spid="31"/>
                                        </p:tgtEl>
                                        <p:attrNameLst>
                                          <p:attrName>ppt_h</p:attrName>
                                        </p:attrNameLst>
                                      </p:cBhvr>
                                      <p:tavLst>
                                        <p:tav tm="0">
                                          <p:val>
                                            <p:fltVal val="0"/>
                                          </p:val>
                                        </p:tav>
                                        <p:tav tm="100000">
                                          <p:val>
                                            <p:strVal val="#ppt_h"/>
                                          </p:val>
                                        </p:tav>
                                      </p:tavLst>
                                    </p:anim>
                                    <p:anim calcmode="lin" valueType="num">
                                      <p:cBhvr>
                                        <p:cTn id="62" dur="250" fill="hold"/>
                                        <p:tgtEl>
                                          <p:spTgt spid="31"/>
                                        </p:tgtEl>
                                        <p:attrNameLst>
                                          <p:attrName>style.rotation</p:attrName>
                                        </p:attrNameLst>
                                      </p:cBhvr>
                                      <p:tavLst>
                                        <p:tav tm="0">
                                          <p:val>
                                            <p:fltVal val="360"/>
                                          </p:val>
                                        </p:tav>
                                        <p:tav tm="100000">
                                          <p:val>
                                            <p:fltVal val="0"/>
                                          </p:val>
                                        </p:tav>
                                      </p:tavLst>
                                    </p:anim>
                                    <p:animEffect transition="in" filter="fade">
                                      <p:cBhvr>
                                        <p:cTn id="63" dur="250"/>
                                        <p:tgtEl>
                                          <p:spTgt spid="31"/>
                                        </p:tgtEl>
                                      </p:cBhvr>
                                    </p:animEffect>
                                  </p:childTnLst>
                                </p:cTn>
                              </p:par>
                            </p:childTnLst>
                          </p:cTn>
                        </p:par>
                        <p:par>
                          <p:cTn id="64" fill="hold">
                            <p:stCondLst>
                              <p:cond delay="3500"/>
                            </p:stCondLst>
                            <p:childTnLst>
                              <p:par>
                                <p:cTn id="65" presetID="2" presetClass="entr" presetSubtype="2" fill="hold" grpId="0" nodeType="afterEffect">
                                  <p:stCondLst>
                                    <p:cond delay="0"/>
                                  </p:stCondLst>
                                  <p:childTnLst>
                                    <p:set>
                                      <p:cBhvr>
                                        <p:cTn id="66" dur="1" fill="hold">
                                          <p:stCondLst>
                                            <p:cond delay="0"/>
                                          </p:stCondLst>
                                        </p:cTn>
                                        <p:tgtEl>
                                          <p:spTgt spid="17415"/>
                                        </p:tgtEl>
                                        <p:attrNameLst>
                                          <p:attrName>style.visibility</p:attrName>
                                        </p:attrNameLst>
                                      </p:cBhvr>
                                      <p:to>
                                        <p:strVal val="visible"/>
                                      </p:to>
                                    </p:set>
                                    <p:anim calcmode="lin" valueType="num">
                                      <p:cBhvr additive="base">
                                        <p:cTn id="67" dur="250" fill="hold"/>
                                        <p:tgtEl>
                                          <p:spTgt spid="17415"/>
                                        </p:tgtEl>
                                        <p:attrNameLst>
                                          <p:attrName>ppt_x</p:attrName>
                                        </p:attrNameLst>
                                      </p:cBhvr>
                                      <p:tavLst>
                                        <p:tav tm="0">
                                          <p:val>
                                            <p:strVal val="1+#ppt_w/2"/>
                                          </p:val>
                                        </p:tav>
                                        <p:tav tm="100000">
                                          <p:val>
                                            <p:strVal val="#ppt_x"/>
                                          </p:val>
                                        </p:tav>
                                      </p:tavLst>
                                    </p:anim>
                                    <p:anim calcmode="lin" valueType="num">
                                      <p:cBhvr additive="base">
                                        <p:cTn id="68" dur="250" fill="hold"/>
                                        <p:tgtEl>
                                          <p:spTgt spid="17415"/>
                                        </p:tgtEl>
                                        <p:attrNameLst>
                                          <p:attrName>ppt_y</p:attrName>
                                        </p:attrNameLst>
                                      </p:cBhvr>
                                      <p:tavLst>
                                        <p:tav tm="0">
                                          <p:val>
                                            <p:strVal val="#ppt_y"/>
                                          </p:val>
                                        </p:tav>
                                        <p:tav tm="100000">
                                          <p:val>
                                            <p:strVal val="#ppt_y"/>
                                          </p:val>
                                        </p:tav>
                                      </p:tavLst>
                                    </p:anim>
                                  </p:childTnLst>
                                </p:cTn>
                              </p:par>
                            </p:childTnLst>
                          </p:cTn>
                        </p:par>
                        <p:par>
                          <p:cTn id="69" fill="hold">
                            <p:stCondLst>
                              <p:cond delay="3750"/>
                            </p:stCondLst>
                            <p:childTnLst>
                              <p:par>
                                <p:cTn id="70" presetID="2" presetClass="entr" presetSubtype="2" fill="hold" grpId="0" nodeType="afterEffect">
                                  <p:stCondLst>
                                    <p:cond delay="0"/>
                                  </p:stCondLst>
                                  <p:childTnLst>
                                    <p:set>
                                      <p:cBhvr>
                                        <p:cTn id="71" dur="1" fill="hold">
                                          <p:stCondLst>
                                            <p:cond delay="0"/>
                                          </p:stCondLst>
                                        </p:cTn>
                                        <p:tgtEl>
                                          <p:spTgt spid="17416"/>
                                        </p:tgtEl>
                                        <p:attrNameLst>
                                          <p:attrName>style.visibility</p:attrName>
                                        </p:attrNameLst>
                                      </p:cBhvr>
                                      <p:to>
                                        <p:strVal val="visible"/>
                                      </p:to>
                                    </p:set>
                                    <p:anim calcmode="lin" valueType="num">
                                      <p:cBhvr additive="base">
                                        <p:cTn id="72" dur="250" fill="hold"/>
                                        <p:tgtEl>
                                          <p:spTgt spid="17416"/>
                                        </p:tgtEl>
                                        <p:attrNameLst>
                                          <p:attrName>ppt_x</p:attrName>
                                        </p:attrNameLst>
                                      </p:cBhvr>
                                      <p:tavLst>
                                        <p:tav tm="0">
                                          <p:val>
                                            <p:strVal val="1+#ppt_w/2"/>
                                          </p:val>
                                        </p:tav>
                                        <p:tav tm="100000">
                                          <p:val>
                                            <p:strVal val="#ppt_x"/>
                                          </p:val>
                                        </p:tav>
                                      </p:tavLst>
                                    </p:anim>
                                    <p:anim calcmode="lin" valueType="num">
                                      <p:cBhvr additive="base">
                                        <p:cTn id="73" dur="250" fill="hold"/>
                                        <p:tgtEl>
                                          <p:spTgt spid="17416"/>
                                        </p:tgtEl>
                                        <p:attrNameLst>
                                          <p:attrName>ppt_y</p:attrName>
                                        </p:attrNameLst>
                                      </p:cBhvr>
                                      <p:tavLst>
                                        <p:tav tm="0">
                                          <p:val>
                                            <p:strVal val="#ppt_y"/>
                                          </p:val>
                                        </p:tav>
                                        <p:tav tm="100000">
                                          <p:val>
                                            <p:strVal val="#ppt_y"/>
                                          </p:val>
                                        </p:tav>
                                      </p:tavLst>
                                    </p:anim>
                                  </p:childTnLst>
                                </p:cTn>
                              </p:par>
                            </p:childTnLst>
                          </p:cTn>
                        </p:par>
                        <p:par>
                          <p:cTn id="74" fill="hold">
                            <p:stCondLst>
                              <p:cond delay="4000"/>
                            </p:stCondLst>
                            <p:childTnLst>
                              <p:par>
                                <p:cTn id="75" presetID="49" presetClass="entr" presetSubtype="0" decel="100000" fill="hold" grpId="0" nodeType="afterEffect">
                                  <p:stCondLst>
                                    <p:cond delay="0"/>
                                  </p:stCondLst>
                                  <p:childTnLst>
                                    <p:set>
                                      <p:cBhvr>
                                        <p:cTn id="76" dur="1" fill="hold">
                                          <p:stCondLst>
                                            <p:cond delay="0"/>
                                          </p:stCondLst>
                                        </p:cTn>
                                        <p:tgtEl>
                                          <p:spTgt spid="90"/>
                                        </p:tgtEl>
                                        <p:attrNameLst>
                                          <p:attrName>style.visibility</p:attrName>
                                        </p:attrNameLst>
                                      </p:cBhvr>
                                      <p:to>
                                        <p:strVal val="visible"/>
                                      </p:to>
                                    </p:set>
                                    <p:anim calcmode="lin" valueType="num">
                                      <p:cBhvr>
                                        <p:cTn id="77" dur="250" fill="hold"/>
                                        <p:tgtEl>
                                          <p:spTgt spid="90"/>
                                        </p:tgtEl>
                                        <p:attrNameLst>
                                          <p:attrName>ppt_w</p:attrName>
                                        </p:attrNameLst>
                                      </p:cBhvr>
                                      <p:tavLst>
                                        <p:tav tm="0">
                                          <p:val>
                                            <p:fltVal val="0"/>
                                          </p:val>
                                        </p:tav>
                                        <p:tav tm="100000">
                                          <p:val>
                                            <p:strVal val="#ppt_w"/>
                                          </p:val>
                                        </p:tav>
                                      </p:tavLst>
                                    </p:anim>
                                    <p:anim calcmode="lin" valueType="num">
                                      <p:cBhvr>
                                        <p:cTn id="78" dur="250" fill="hold"/>
                                        <p:tgtEl>
                                          <p:spTgt spid="90"/>
                                        </p:tgtEl>
                                        <p:attrNameLst>
                                          <p:attrName>ppt_h</p:attrName>
                                        </p:attrNameLst>
                                      </p:cBhvr>
                                      <p:tavLst>
                                        <p:tav tm="0">
                                          <p:val>
                                            <p:fltVal val="0"/>
                                          </p:val>
                                        </p:tav>
                                        <p:tav tm="100000">
                                          <p:val>
                                            <p:strVal val="#ppt_h"/>
                                          </p:val>
                                        </p:tav>
                                      </p:tavLst>
                                    </p:anim>
                                    <p:anim calcmode="lin" valueType="num">
                                      <p:cBhvr>
                                        <p:cTn id="79" dur="250" fill="hold"/>
                                        <p:tgtEl>
                                          <p:spTgt spid="90"/>
                                        </p:tgtEl>
                                        <p:attrNameLst>
                                          <p:attrName>style.rotation</p:attrName>
                                        </p:attrNameLst>
                                      </p:cBhvr>
                                      <p:tavLst>
                                        <p:tav tm="0">
                                          <p:val>
                                            <p:fltVal val="360"/>
                                          </p:val>
                                        </p:tav>
                                        <p:tav tm="100000">
                                          <p:val>
                                            <p:fltVal val="0"/>
                                          </p:val>
                                        </p:tav>
                                      </p:tavLst>
                                    </p:anim>
                                    <p:animEffect transition="in" filter="fade">
                                      <p:cBhvr>
                                        <p:cTn id="80" dur="250"/>
                                        <p:tgtEl>
                                          <p:spTgt spid="90"/>
                                        </p:tgtEl>
                                      </p:cBhvr>
                                    </p:animEffect>
                                  </p:childTnLst>
                                </p:cTn>
                              </p:par>
                            </p:childTnLst>
                          </p:cTn>
                        </p:par>
                        <p:par>
                          <p:cTn id="81" fill="hold">
                            <p:stCondLst>
                              <p:cond delay="4250"/>
                            </p:stCondLst>
                            <p:childTnLst>
                              <p:par>
                                <p:cTn id="82" presetID="2" presetClass="entr" presetSubtype="2" fill="hold" grpId="0" nodeType="afterEffect">
                                  <p:stCondLst>
                                    <p:cond delay="0"/>
                                  </p:stCondLst>
                                  <p:childTnLst>
                                    <p:set>
                                      <p:cBhvr>
                                        <p:cTn id="83" dur="1" fill="hold">
                                          <p:stCondLst>
                                            <p:cond delay="0"/>
                                          </p:stCondLst>
                                        </p:cTn>
                                        <p:tgtEl>
                                          <p:spTgt spid="17417"/>
                                        </p:tgtEl>
                                        <p:attrNameLst>
                                          <p:attrName>style.visibility</p:attrName>
                                        </p:attrNameLst>
                                      </p:cBhvr>
                                      <p:to>
                                        <p:strVal val="visible"/>
                                      </p:to>
                                    </p:set>
                                    <p:anim calcmode="lin" valueType="num">
                                      <p:cBhvr additive="base">
                                        <p:cTn id="84" dur="250" fill="hold"/>
                                        <p:tgtEl>
                                          <p:spTgt spid="17417"/>
                                        </p:tgtEl>
                                        <p:attrNameLst>
                                          <p:attrName>ppt_x</p:attrName>
                                        </p:attrNameLst>
                                      </p:cBhvr>
                                      <p:tavLst>
                                        <p:tav tm="0">
                                          <p:val>
                                            <p:strVal val="1+#ppt_w/2"/>
                                          </p:val>
                                        </p:tav>
                                        <p:tav tm="100000">
                                          <p:val>
                                            <p:strVal val="#ppt_x"/>
                                          </p:val>
                                        </p:tav>
                                      </p:tavLst>
                                    </p:anim>
                                    <p:anim calcmode="lin" valueType="num">
                                      <p:cBhvr additive="base">
                                        <p:cTn id="85" dur="250" fill="hold"/>
                                        <p:tgtEl>
                                          <p:spTgt spid="17417"/>
                                        </p:tgtEl>
                                        <p:attrNameLst>
                                          <p:attrName>ppt_y</p:attrName>
                                        </p:attrNameLst>
                                      </p:cBhvr>
                                      <p:tavLst>
                                        <p:tav tm="0">
                                          <p:val>
                                            <p:strVal val="#ppt_y"/>
                                          </p:val>
                                        </p:tav>
                                        <p:tav tm="100000">
                                          <p:val>
                                            <p:strVal val="#ppt_y"/>
                                          </p:val>
                                        </p:tav>
                                      </p:tavLst>
                                    </p:anim>
                                  </p:childTnLst>
                                </p:cTn>
                              </p:par>
                            </p:childTnLst>
                          </p:cTn>
                        </p:par>
                        <p:par>
                          <p:cTn id="86" fill="hold">
                            <p:stCondLst>
                              <p:cond delay="4500"/>
                            </p:stCondLst>
                            <p:childTnLst>
                              <p:par>
                                <p:cTn id="87" presetID="2" presetClass="entr" presetSubtype="2" fill="hold" grpId="0" nodeType="afterEffect">
                                  <p:stCondLst>
                                    <p:cond delay="0"/>
                                  </p:stCondLst>
                                  <p:childTnLst>
                                    <p:set>
                                      <p:cBhvr>
                                        <p:cTn id="88" dur="1" fill="hold">
                                          <p:stCondLst>
                                            <p:cond delay="0"/>
                                          </p:stCondLst>
                                        </p:cTn>
                                        <p:tgtEl>
                                          <p:spTgt spid="17418"/>
                                        </p:tgtEl>
                                        <p:attrNameLst>
                                          <p:attrName>style.visibility</p:attrName>
                                        </p:attrNameLst>
                                      </p:cBhvr>
                                      <p:to>
                                        <p:strVal val="visible"/>
                                      </p:to>
                                    </p:set>
                                    <p:anim calcmode="lin" valueType="num">
                                      <p:cBhvr additive="base">
                                        <p:cTn id="89" dur="250" fill="hold"/>
                                        <p:tgtEl>
                                          <p:spTgt spid="17418"/>
                                        </p:tgtEl>
                                        <p:attrNameLst>
                                          <p:attrName>ppt_x</p:attrName>
                                        </p:attrNameLst>
                                      </p:cBhvr>
                                      <p:tavLst>
                                        <p:tav tm="0">
                                          <p:val>
                                            <p:strVal val="1+#ppt_w/2"/>
                                          </p:val>
                                        </p:tav>
                                        <p:tav tm="100000">
                                          <p:val>
                                            <p:strVal val="#ppt_x"/>
                                          </p:val>
                                        </p:tav>
                                      </p:tavLst>
                                    </p:anim>
                                    <p:anim calcmode="lin" valueType="num">
                                      <p:cBhvr additive="base">
                                        <p:cTn id="90" dur="250" fill="hold"/>
                                        <p:tgtEl>
                                          <p:spTgt spid="17418"/>
                                        </p:tgtEl>
                                        <p:attrNameLst>
                                          <p:attrName>ppt_y</p:attrName>
                                        </p:attrNameLst>
                                      </p:cBhvr>
                                      <p:tavLst>
                                        <p:tav tm="0">
                                          <p:val>
                                            <p:strVal val="#ppt_y"/>
                                          </p:val>
                                        </p:tav>
                                        <p:tav tm="100000">
                                          <p:val>
                                            <p:strVal val="#ppt_y"/>
                                          </p:val>
                                        </p:tav>
                                      </p:tavLst>
                                    </p:anim>
                                  </p:childTnLst>
                                </p:cTn>
                              </p:par>
                            </p:childTnLst>
                          </p:cTn>
                        </p:par>
                        <p:par>
                          <p:cTn id="91" fill="hold">
                            <p:stCondLst>
                              <p:cond delay="4750"/>
                            </p:stCondLst>
                            <p:childTnLst>
                              <p:par>
                                <p:cTn id="92" presetID="49" presetClass="entr" presetSubtype="0" decel="100000" fill="hold" grpId="0" nodeType="afterEffect">
                                  <p:stCondLst>
                                    <p:cond delay="0"/>
                                  </p:stCondLst>
                                  <p:childTnLst>
                                    <p:set>
                                      <p:cBhvr>
                                        <p:cTn id="93" dur="1" fill="hold">
                                          <p:stCondLst>
                                            <p:cond delay="0"/>
                                          </p:stCondLst>
                                        </p:cTn>
                                        <p:tgtEl>
                                          <p:spTgt spid="93"/>
                                        </p:tgtEl>
                                        <p:attrNameLst>
                                          <p:attrName>style.visibility</p:attrName>
                                        </p:attrNameLst>
                                      </p:cBhvr>
                                      <p:to>
                                        <p:strVal val="visible"/>
                                      </p:to>
                                    </p:set>
                                    <p:anim calcmode="lin" valueType="num">
                                      <p:cBhvr>
                                        <p:cTn id="94" dur="250" fill="hold"/>
                                        <p:tgtEl>
                                          <p:spTgt spid="93"/>
                                        </p:tgtEl>
                                        <p:attrNameLst>
                                          <p:attrName>ppt_w</p:attrName>
                                        </p:attrNameLst>
                                      </p:cBhvr>
                                      <p:tavLst>
                                        <p:tav tm="0">
                                          <p:val>
                                            <p:fltVal val="0"/>
                                          </p:val>
                                        </p:tav>
                                        <p:tav tm="100000">
                                          <p:val>
                                            <p:strVal val="#ppt_w"/>
                                          </p:val>
                                        </p:tav>
                                      </p:tavLst>
                                    </p:anim>
                                    <p:anim calcmode="lin" valueType="num">
                                      <p:cBhvr>
                                        <p:cTn id="95" dur="250" fill="hold"/>
                                        <p:tgtEl>
                                          <p:spTgt spid="93"/>
                                        </p:tgtEl>
                                        <p:attrNameLst>
                                          <p:attrName>ppt_h</p:attrName>
                                        </p:attrNameLst>
                                      </p:cBhvr>
                                      <p:tavLst>
                                        <p:tav tm="0">
                                          <p:val>
                                            <p:fltVal val="0"/>
                                          </p:val>
                                        </p:tav>
                                        <p:tav tm="100000">
                                          <p:val>
                                            <p:strVal val="#ppt_h"/>
                                          </p:val>
                                        </p:tav>
                                      </p:tavLst>
                                    </p:anim>
                                    <p:anim calcmode="lin" valueType="num">
                                      <p:cBhvr>
                                        <p:cTn id="96" dur="250" fill="hold"/>
                                        <p:tgtEl>
                                          <p:spTgt spid="93"/>
                                        </p:tgtEl>
                                        <p:attrNameLst>
                                          <p:attrName>style.rotation</p:attrName>
                                        </p:attrNameLst>
                                      </p:cBhvr>
                                      <p:tavLst>
                                        <p:tav tm="0">
                                          <p:val>
                                            <p:fltVal val="360"/>
                                          </p:val>
                                        </p:tav>
                                        <p:tav tm="100000">
                                          <p:val>
                                            <p:fltVal val="0"/>
                                          </p:val>
                                        </p:tav>
                                      </p:tavLst>
                                    </p:anim>
                                    <p:animEffect transition="in" filter="fade">
                                      <p:cBhvr>
                                        <p:cTn id="97" dur="250"/>
                                        <p:tgtEl>
                                          <p:spTgt spid="93"/>
                                        </p:tgtEl>
                                      </p:cBhvr>
                                    </p:animEffect>
                                  </p:childTnLst>
                                </p:cTn>
                              </p:par>
                            </p:childTnLst>
                          </p:cTn>
                        </p:par>
                        <p:par>
                          <p:cTn id="98" fill="hold">
                            <p:stCondLst>
                              <p:cond delay="5000"/>
                            </p:stCondLst>
                            <p:childTnLst>
                              <p:par>
                                <p:cTn id="99" presetID="2" presetClass="entr" presetSubtype="2" fill="hold" grpId="0" nodeType="afterEffect">
                                  <p:stCondLst>
                                    <p:cond delay="0"/>
                                  </p:stCondLst>
                                  <p:childTnLst>
                                    <p:set>
                                      <p:cBhvr>
                                        <p:cTn id="100" dur="1" fill="hold">
                                          <p:stCondLst>
                                            <p:cond delay="0"/>
                                          </p:stCondLst>
                                        </p:cTn>
                                        <p:tgtEl>
                                          <p:spTgt spid="17419"/>
                                        </p:tgtEl>
                                        <p:attrNameLst>
                                          <p:attrName>style.visibility</p:attrName>
                                        </p:attrNameLst>
                                      </p:cBhvr>
                                      <p:to>
                                        <p:strVal val="visible"/>
                                      </p:to>
                                    </p:set>
                                    <p:anim calcmode="lin" valueType="num">
                                      <p:cBhvr additive="base">
                                        <p:cTn id="101" dur="250" fill="hold"/>
                                        <p:tgtEl>
                                          <p:spTgt spid="17419"/>
                                        </p:tgtEl>
                                        <p:attrNameLst>
                                          <p:attrName>ppt_x</p:attrName>
                                        </p:attrNameLst>
                                      </p:cBhvr>
                                      <p:tavLst>
                                        <p:tav tm="0">
                                          <p:val>
                                            <p:strVal val="1+#ppt_w/2"/>
                                          </p:val>
                                        </p:tav>
                                        <p:tav tm="100000">
                                          <p:val>
                                            <p:strVal val="#ppt_x"/>
                                          </p:val>
                                        </p:tav>
                                      </p:tavLst>
                                    </p:anim>
                                    <p:anim calcmode="lin" valueType="num">
                                      <p:cBhvr additive="base">
                                        <p:cTn id="102" dur="250" fill="hold"/>
                                        <p:tgtEl>
                                          <p:spTgt spid="17419"/>
                                        </p:tgtEl>
                                        <p:attrNameLst>
                                          <p:attrName>ppt_y</p:attrName>
                                        </p:attrNameLst>
                                      </p:cBhvr>
                                      <p:tavLst>
                                        <p:tav tm="0">
                                          <p:val>
                                            <p:strVal val="#ppt_y"/>
                                          </p:val>
                                        </p:tav>
                                        <p:tav tm="100000">
                                          <p:val>
                                            <p:strVal val="#ppt_y"/>
                                          </p:val>
                                        </p:tav>
                                      </p:tavLst>
                                    </p:anim>
                                  </p:childTnLst>
                                </p:cTn>
                              </p:par>
                            </p:childTnLst>
                          </p:cTn>
                        </p:par>
                        <p:par>
                          <p:cTn id="103" fill="hold">
                            <p:stCondLst>
                              <p:cond delay="5250"/>
                            </p:stCondLst>
                            <p:childTnLst>
                              <p:par>
                                <p:cTn id="104" presetID="2" presetClass="entr" presetSubtype="2" fill="hold" grpId="0" nodeType="afterEffect">
                                  <p:stCondLst>
                                    <p:cond delay="0"/>
                                  </p:stCondLst>
                                  <p:childTnLst>
                                    <p:set>
                                      <p:cBhvr>
                                        <p:cTn id="105" dur="1" fill="hold">
                                          <p:stCondLst>
                                            <p:cond delay="0"/>
                                          </p:stCondLst>
                                        </p:cTn>
                                        <p:tgtEl>
                                          <p:spTgt spid="17420"/>
                                        </p:tgtEl>
                                        <p:attrNameLst>
                                          <p:attrName>style.visibility</p:attrName>
                                        </p:attrNameLst>
                                      </p:cBhvr>
                                      <p:to>
                                        <p:strVal val="visible"/>
                                      </p:to>
                                    </p:set>
                                    <p:anim calcmode="lin" valueType="num">
                                      <p:cBhvr additive="base">
                                        <p:cTn id="106" dur="250" fill="hold"/>
                                        <p:tgtEl>
                                          <p:spTgt spid="17420"/>
                                        </p:tgtEl>
                                        <p:attrNameLst>
                                          <p:attrName>ppt_x</p:attrName>
                                        </p:attrNameLst>
                                      </p:cBhvr>
                                      <p:tavLst>
                                        <p:tav tm="0">
                                          <p:val>
                                            <p:strVal val="1+#ppt_w/2"/>
                                          </p:val>
                                        </p:tav>
                                        <p:tav tm="100000">
                                          <p:val>
                                            <p:strVal val="#ppt_x"/>
                                          </p:val>
                                        </p:tav>
                                      </p:tavLst>
                                    </p:anim>
                                    <p:anim calcmode="lin" valueType="num">
                                      <p:cBhvr additive="base">
                                        <p:cTn id="107" dur="250" fill="hold"/>
                                        <p:tgtEl>
                                          <p:spTgt spid="17420"/>
                                        </p:tgtEl>
                                        <p:attrNameLst>
                                          <p:attrName>ppt_y</p:attrName>
                                        </p:attrNameLst>
                                      </p:cBhvr>
                                      <p:tavLst>
                                        <p:tav tm="0">
                                          <p:val>
                                            <p:strVal val="#ppt_y"/>
                                          </p:val>
                                        </p:tav>
                                        <p:tav tm="100000">
                                          <p:val>
                                            <p:strVal val="#ppt_y"/>
                                          </p:val>
                                        </p:tav>
                                      </p:tavLst>
                                    </p:anim>
                                  </p:childTnLst>
                                </p:cTn>
                              </p:par>
                            </p:childTnLst>
                          </p:cTn>
                        </p:par>
                        <p:par>
                          <p:cTn id="108" fill="hold">
                            <p:stCondLst>
                              <p:cond delay="5500"/>
                            </p:stCondLst>
                            <p:childTnLst>
                              <p:par>
                                <p:cTn id="109" presetID="49" presetClass="entr" presetSubtype="0" decel="100000" fill="hold" grpId="0" nodeType="afterEffect">
                                  <p:stCondLst>
                                    <p:cond delay="0"/>
                                  </p:stCondLst>
                                  <p:childTnLst>
                                    <p:set>
                                      <p:cBhvr>
                                        <p:cTn id="110" dur="1" fill="hold">
                                          <p:stCondLst>
                                            <p:cond delay="0"/>
                                          </p:stCondLst>
                                        </p:cTn>
                                        <p:tgtEl>
                                          <p:spTgt spid="85"/>
                                        </p:tgtEl>
                                        <p:attrNameLst>
                                          <p:attrName>style.visibility</p:attrName>
                                        </p:attrNameLst>
                                      </p:cBhvr>
                                      <p:to>
                                        <p:strVal val="visible"/>
                                      </p:to>
                                    </p:set>
                                    <p:anim calcmode="lin" valueType="num">
                                      <p:cBhvr>
                                        <p:cTn id="111" dur="250" fill="hold"/>
                                        <p:tgtEl>
                                          <p:spTgt spid="85"/>
                                        </p:tgtEl>
                                        <p:attrNameLst>
                                          <p:attrName>ppt_w</p:attrName>
                                        </p:attrNameLst>
                                      </p:cBhvr>
                                      <p:tavLst>
                                        <p:tav tm="0">
                                          <p:val>
                                            <p:fltVal val="0"/>
                                          </p:val>
                                        </p:tav>
                                        <p:tav tm="100000">
                                          <p:val>
                                            <p:strVal val="#ppt_w"/>
                                          </p:val>
                                        </p:tav>
                                      </p:tavLst>
                                    </p:anim>
                                    <p:anim calcmode="lin" valueType="num">
                                      <p:cBhvr>
                                        <p:cTn id="112" dur="250" fill="hold"/>
                                        <p:tgtEl>
                                          <p:spTgt spid="85"/>
                                        </p:tgtEl>
                                        <p:attrNameLst>
                                          <p:attrName>ppt_h</p:attrName>
                                        </p:attrNameLst>
                                      </p:cBhvr>
                                      <p:tavLst>
                                        <p:tav tm="0">
                                          <p:val>
                                            <p:fltVal val="0"/>
                                          </p:val>
                                        </p:tav>
                                        <p:tav tm="100000">
                                          <p:val>
                                            <p:strVal val="#ppt_h"/>
                                          </p:val>
                                        </p:tav>
                                      </p:tavLst>
                                    </p:anim>
                                    <p:anim calcmode="lin" valueType="num">
                                      <p:cBhvr>
                                        <p:cTn id="113" dur="250" fill="hold"/>
                                        <p:tgtEl>
                                          <p:spTgt spid="85"/>
                                        </p:tgtEl>
                                        <p:attrNameLst>
                                          <p:attrName>style.rotation</p:attrName>
                                        </p:attrNameLst>
                                      </p:cBhvr>
                                      <p:tavLst>
                                        <p:tav tm="0">
                                          <p:val>
                                            <p:fltVal val="360"/>
                                          </p:val>
                                        </p:tav>
                                        <p:tav tm="100000">
                                          <p:val>
                                            <p:fltVal val="0"/>
                                          </p:val>
                                        </p:tav>
                                      </p:tavLst>
                                    </p:anim>
                                    <p:animEffect transition="in" filter="fade">
                                      <p:cBhvr>
                                        <p:cTn id="114" dur="250"/>
                                        <p:tgtEl>
                                          <p:spTgt spid="85"/>
                                        </p:tgtEl>
                                      </p:cBhvr>
                                    </p:animEffect>
                                  </p:childTnLst>
                                </p:cTn>
                              </p:par>
                            </p:childTnLst>
                          </p:cTn>
                        </p:par>
                        <p:par>
                          <p:cTn id="115" fill="hold">
                            <p:stCondLst>
                              <p:cond delay="5750"/>
                            </p:stCondLst>
                            <p:childTnLst>
                              <p:par>
                                <p:cTn id="116" presetID="2" presetClass="entr" presetSubtype="2" fill="hold" grpId="0" nodeType="afterEffect">
                                  <p:stCondLst>
                                    <p:cond delay="0"/>
                                  </p:stCondLst>
                                  <p:childTnLst>
                                    <p:set>
                                      <p:cBhvr>
                                        <p:cTn id="117" dur="1" fill="hold">
                                          <p:stCondLst>
                                            <p:cond delay="0"/>
                                          </p:stCondLst>
                                        </p:cTn>
                                        <p:tgtEl>
                                          <p:spTgt spid="17410"/>
                                        </p:tgtEl>
                                        <p:attrNameLst>
                                          <p:attrName>style.visibility</p:attrName>
                                        </p:attrNameLst>
                                      </p:cBhvr>
                                      <p:to>
                                        <p:strVal val="visible"/>
                                      </p:to>
                                    </p:set>
                                    <p:anim calcmode="lin" valueType="num">
                                      <p:cBhvr additive="base">
                                        <p:cTn id="118" dur="250" fill="hold"/>
                                        <p:tgtEl>
                                          <p:spTgt spid="17410"/>
                                        </p:tgtEl>
                                        <p:attrNameLst>
                                          <p:attrName>ppt_x</p:attrName>
                                        </p:attrNameLst>
                                      </p:cBhvr>
                                      <p:tavLst>
                                        <p:tav tm="0">
                                          <p:val>
                                            <p:strVal val="1+#ppt_w/2"/>
                                          </p:val>
                                        </p:tav>
                                        <p:tav tm="100000">
                                          <p:val>
                                            <p:strVal val="#ppt_x"/>
                                          </p:val>
                                        </p:tav>
                                      </p:tavLst>
                                    </p:anim>
                                    <p:anim calcmode="lin" valueType="num">
                                      <p:cBhvr additive="base">
                                        <p:cTn id="119" dur="250" fill="hold"/>
                                        <p:tgtEl>
                                          <p:spTgt spid="17410"/>
                                        </p:tgtEl>
                                        <p:attrNameLst>
                                          <p:attrName>ppt_y</p:attrName>
                                        </p:attrNameLst>
                                      </p:cBhvr>
                                      <p:tavLst>
                                        <p:tav tm="0">
                                          <p:val>
                                            <p:strVal val="#ppt_y"/>
                                          </p:val>
                                        </p:tav>
                                        <p:tav tm="100000">
                                          <p:val>
                                            <p:strVal val="#ppt_y"/>
                                          </p:val>
                                        </p:tav>
                                      </p:tavLst>
                                    </p:anim>
                                  </p:childTnLst>
                                </p:cTn>
                              </p:par>
                            </p:childTnLst>
                          </p:cTn>
                        </p:par>
                        <p:par>
                          <p:cTn id="120" fill="hold">
                            <p:stCondLst>
                              <p:cond delay="6000"/>
                            </p:stCondLst>
                            <p:childTnLst>
                              <p:par>
                                <p:cTn id="121" presetID="2" presetClass="entr" presetSubtype="2" fill="hold" grpId="0" nodeType="afterEffect">
                                  <p:stCondLst>
                                    <p:cond delay="0"/>
                                  </p:stCondLst>
                                  <p:childTnLst>
                                    <p:set>
                                      <p:cBhvr>
                                        <p:cTn id="122" dur="1" fill="hold">
                                          <p:stCondLst>
                                            <p:cond delay="0"/>
                                          </p:stCondLst>
                                        </p:cTn>
                                        <p:tgtEl>
                                          <p:spTgt spid="17411"/>
                                        </p:tgtEl>
                                        <p:attrNameLst>
                                          <p:attrName>style.visibility</p:attrName>
                                        </p:attrNameLst>
                                      </p:cBhvr>
                                      <p:to>
                                        <p:strVal val="visible"/>
                                      </p:to>
                                    </p:set>
                                    <p:anim calcmode="lin" valueType="num">
                                      <p:cBhvr additive="base">
                                        <p:cTn id="123" dur="250" fill="hold"/>
                                        <p:tgtEl>
                                          <p:spTgt spid="17411"/>
                                        </p:tgtEl>
                                        <p:attrNameLst>
                                          <p:attrName>ppt_x</p:attrName>
                                        </p:attrNameLst>
                                      </p:cBhvr>
                                      <p:tavLst>
                                        <p:tav tm="0">
                                          <p:val>
                                            <p:strVal val="1+#ppt_w/2"/>
                                          </p:val>
                                        </p:tav>
                                        <p:tav tm="100000">
                                          <p:val>
                                            <p:strVal val="#ppt_x"/>
                                          </p:val>
                                        </p:tav>
                                      </p:tavLst>
                                    </p:anim>
                                    <p:anim calcmode="lin" valueType="num">
                                      <p:cBhvr additive="base">
                                        <p:cTn id="124" dur="250" fill="hold"/>
                                        <p:tgtEl>
                                          <p:spTgt spid="174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1" grpId="0" animBg="1"/>
      <p:bldP spid="17410" grpId="0"/>
      <p:bldP spid="17411" grpId="0"/>
      <p:bldP spid="85" grpId="0" animBg="1"/>
      <p:bldP spid="90" grpId="0" animBg="1"/>
      <p:bldP spid="93" grpId="0" animBg="1"/>
      <p:bldP spid="17415" grpId="0"/>
      <p:bldP spid="17416" grpId="0"/>
      <p:bldP spid="17417" grpId="0"/>
      <p:bldP spid="17418" grpId="0"/>
      <p:bldP spid="17419" grpId="0"/>
      <p:bldP spid="17420" grpId="0"/>
      <p:bldP spid="100" grpId="0"/>
      <p:bldP spid="17433" grpId="0"/>
      <p:bldP spid="10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FE7FE93-F297-413F-8196-3B7D681ED122}"/>
              </a:ext>
            </a:extLst>
          </p:cNvPr>
          <p:cNvGrpSpPr/>
          <p:nvPr/>
        </p:nvGrpSpPr>
        <p:grpSpPr>
          <a:xfrm>
            <a:off x="5586798" y="1891238"/>
            <a:ext cx="5102365" cy="704214"/>
            <a:chOff x="5586798" y="1891238"/>
            <a:chExt cx="5102365" cy="704214"/>
          </a:xfrm>
        </p:grpSpPr>
        <p:sp>
          <p:nvSpPr>
            <p:cNvPr id="65" name="Freeform 26">
              <a:extLst>
                <a:ext uri="{FF2B5EF4-FFF2-40B4-BE49-F238E27FC236}">
                  <a16:creationId xmlns:a16="http://schemas.microsoft.com/office/drawing/2014/main" id="{279FD464-3622-B64E-8122-50BB7CB12E99}"/>
                </a:ext>
              </a:extLst>
            </p:cNvPr>
            <p:cNvSpPr>
              <a:spLocks noEditPoints="1"/>
            </p:cNvSpPr>
            <p:nvPr/>
          </p:nvSpPr>
          <p:spPr bwMode="auto">
            <a:xfrm rot="2700000">
              <a:off x="5691970" y="2034510"/>
              <a:ext cx="249238" cy="459582"/>
            </a:xfrm>
            <a:custGeom>
              <a:avLst/>
              <a:gdLst>
                <a:gd name="T0" fmla="*/ 482 w 579"/>
                <a:gd name="T1" fmla="*/ 367 h 1073"/>
                <a:gd name="T2" fmla="*/ 482 w 579"/>
                <a:gd name="T3" fmla="*/ 148 h 1073"/>
                <a:gd name="T4" fmla="*/ 525 w 579"/>
                <a:gd name="T5" fmla="*/ 79 h 1073"/>
                <a:gd name="T6" fmla="*/ 447 w 579"/>
                <a:gd name="T7" fmla="*/ 0 h 1073"/>
                <a:gd name="T8" fmla="*/ 132 w 579"/>
                <a:gd name="T9" fmla="*/ 0 h 1073"/>
                <a:gd name="T10" fmla="*/ 54 w 579"/>
                <a:gd name="T11" fmla="*/ 79 h 1073"/>
                <a:gd name="T12" fmla="*/ 96 w 579"/>
                <a:gd name="T13" fmla="*/ 148 h 1073"/>
                <a:gd name="T14" fmla="*/ 96 w 579"/>
                <a:gd name="T15" fmla="*/ 367 h 1073"/>
                <a:gd name="T16" fmla="*/ 0 w 579"/>
                <a:gd name="T17" fmla="*/ 583 h 1073"/>
                <a:gd name="T18" fmla="*/ 0 w 579"/>
                <a:gd name="T19" fmla="*/ 612 h 1073"/>
                <a:gd name="T20" fmla="*/ 224 w 579"/>
                <a:gd name="T21" fmla="*/ 612 h 1073"/>
                <a:gd name="T22" fmla="*/ 224 w 579"/>
                <a:gd name="T23" fmla="*/ 923 h 1073"/>
                <a:gd name="T24" fmla="*/ 289 w 579"/>
                <a:gd name="T25" fmla="*/ 1073 h 1073"/>
                <a:gd name="T26" fmla="*/ 355 w 579"/>
                <a:gd name="T27" fmla="*/ 923 h 1073"/>
                <a:gd name="T28" fmla="*/ 355 w 579"/>
                <a:gd name="T29" fmla="*/ 612 h 1073"/>
                <a:gd name="T30" fmla="*/ 579 w 579"/>
                <a:gd name="T31" fmla="*/ 612 h 1073"/>
                <a:gd name="T32" fmla="*/ 579 w 579"/>
                <a:gd name="T33" fmla="*/ 583 h 1073"/>
                <a:gd name="T34" fmla="*/ 482 w 579"/>
                <a:gd name="T35" fmla="*/ 367 h 1073"/>
                <a:gd name="T36" fmla="*/ 132 w 579"/>
                <a:gd name="T37" fmla="*/ 58 h 1073"/>
                <a:gd name="T38" fmla="*/ 447 w 579"/>
                <a:gd name="T39" fmla="*/ 58 h 1073"/>
                <a:gd name="T40" fmla="*/ 467 w 579"/>
                <a:gd name="T41" fmla="*/ 79 h 1073"/>
                <a:gd name="T42" fmla="*/ 449 w 579"/>
                <a:gd name="T43" fmla="*/ 99 h 1073"/>
                <a:gd name="T44" fmla="*/ 436 w 579"/>
                <a:gd name="T45" fmla="*/ 101 h 1073"/>
                <a:gd name="T46" fmla="*/ 143 w 579"/>
                <a:gd name="T47" fmla="*/ 101 h 1073"/>
                <a:gd name="T48" fmla="*/ 129 w 579"/>
                <a:gd name="T49" fmla="*/ 99 h 1073"/>
                <a:gd name="T50" fmla="*/ 111 w 579"/>
                <a:gd name="T51" fmla="*/ 79 h 1073"/>
                <a:gd name="T52" fmla="*/ 132 w 579"/>
                <a:gd name="T53" fmla="*/ 58 h 1073"/>
                <a:gd name="T54" fmla="*/ 424 w 579"/>
                <a:gd name="T55" fmla="*/ 370 h 1073"/>
                <a:gd name="T56" fmla="*/ 154 w 579"/>
                <a:gd name="T57" fmla="*/ 370 h 1073"/>
                <a:gd name="T58" fmla="*/ 154 w 579"/>
                <a:gd name="T59" fmla="*/ 130 h 1073"/>
                <a:gd name="T60" fmla="*/ 424 w 579"/>
                <a:gd name="T61" fmla="*/ 130 h 1073"/>
                <a:gd name="T62" fmla="*/ 424 w 579"/>
                <a:gd name="T63" fmla="*/ 370 h 1073"/>
                <a:gd name="T64" fmla="*/ 297 w 579"/>
                <a:gd name="T65" fmla="*/ 911 h 1073"/>
                <a:gd name="T66" fmla="*/ 289 w 579"/>
                <a:gd name="T67" fmla="*/ 928 h 1073"/>
                <a:gd name="T68" fmla="*/ 282 w 579"/>
                <a:gd name="T69" fmla="*/ 911 h 1073"/>
                <a:gd name="T70" fmla="*/ 282 w 579"/>
                <a:gd name="T71" fmla="*/ 612 h 1073"/>
                <a:gd name="T72" fmla="*/ 297 w 579"/>
                <a:gd name="T73" fmla="*/ 612 h 1073"/>
                <a:gd name="T74" fmla="*/ 297 w 579"/>
                <a:gd name="T75" fmla="*/ 911 h 1073"/>
                <a:gd name="T76" fmla="*/ 355 w 579"/>
                <a:gd name="T77" fmla="*/ 554 h 1073"/>
                <a:gd name="T78" fmla="*/ 224 w 579"/>
                <a:gd name="T79" fmla="*/ 554 h 1073"/>
                <a:gd name="T80" fmla="*/ 59 w 579"/>
                <a:gd name="T81" fmla="*/ 554 h 1073"/>
                <a:gd name="T82" fmla="*/ 144 w 579"/>
                <a:gd name="T83" fmla="*/ 403 h 1073"/>
                <a:gd name="T84" fmla="*/ 149 w 579"/>
                <a:gd name="T85" fmla="*/ 399 h 1073"/>
                <a:gd name="T86" fmla="*/ 430 w 579"/>
                <a:gd name="T87" fmla="*/ 399 h 1073"/>
                <a:gd name="T88" fmla="*/ 435 w 579"/>
                <a:gd name="T89" fmla="*/ 403 h 1073"/>
                <a:gd name="T90" fmla="*/ 519 w 579"/>
                <a:gd name="T91" fmla="*/ 554 h 1073"/>
                <a:gd name="T92" fmla="*/ 355 w 579"/>
                <a:gd name="T93" fmla="*/ 554 h 10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79" h="1073">
                  <a:moveTo>
                    <a:pt x="482" y="367"/>
                  </a:moveTo>
                  <a:cubicBezTo>
                    <a:pt x="482" y="148"/>
                    <a:pt x="482" y="148"/>
                    <a:pt x="482" y="148"/>
                  </a:cubicBezTo>
                  <a:cubicBezTo>
                    <a:pt x="508" y="135"/>
                    <a:pt x="525" y="109"/>
                    <a:pt x="525" y="79"/>
                  </a:cubicBezTo>
                  <a:cubicBezTo>
                    <a:pt x="525" y="35"/>
                    <a:pt x="490" y="0"/>
                    <a:pt x="447" y="0"/>
                  </a:cubicBezTo>
                  <a:cubicBezTo>
                    <a:pt x="132" y="0"/>
                    <a:pt x="132" y="0"/>
                    <a:pt x="132" y="0"/>
                  </a:cubicBezTo>
                  <a:cubicBezTo>
                    <a:pt x="89" y="0"/>
                    <a:pt x="54" y="35"/>
                    <a:pt x="54" y="79"/>
                  </a:cubicBezTo>
                  <a:cubicBezTo>
                    <a:pt x="54" y="109"/>
                    <a:pt x="71" y="135"/>
                    <a:pt x="96" y="148"/>
                  </a:cubicBezTo>
                  <a:cubicBezTo>
                    <a:pt x="96" y="367"/>
                    <a:pt x="96" y="367"/>
                    <a:pt x="96" y="367"/>
                  </a:cubicBezTo>
                  <a:cubicBezTo>
                    <a:pt x="35" y="422"/>
                    <a:pt x="0" y="500"/>
                    <a:pt x="0" y="583"/>
                  </a:cubicBezTo>
                  <a:cubicBezTo>
                    <a:pt x="0" y="612"/>
                    <a:pt x="0" y="612"/>
                    <a:pt x="0" y="612"/>
                  </a:cubicBezTo>
                  <a:cubicBezTo>
                    <a:pt x="224" y="612"/>
                    <a:pt x="224" y="612"/>
                    <a:pt x="224" y="612"/>
                  </a:cubicBezTo>
                  <a:cubicBezTo>
                    <a:pt x="224" y="923"/>
                    <a:pt x="224" y="923"/>
                    <a:pt x="224" y="923"/>
                  </a:cubicBezTo>
                  <a:cubicBezTo>
                    <a:pt x="289" y="1073"/>
                    <a:pt x="289" y="1073"/>
                    <a:pt x="289" y="1073"/>
                  </a:cubicBezTo>
                  <a:cubicBezTo>
                    <a:pt x="355" y="923"/>
                    <a:pt x="355" y="923"/>
                    <a:pt x="355" y="923"/>
                  </a:cubicBezTo>
                  <a:cubicBezTo>
                    <a:pt x="355" y="612"/>
                    <a:pt x="355" y="612"/>
                    <a:pt x="355" y="612"/>
                  </a:cubicBezTo>
                  <a:cubicBezTo>
                    <a:pt x="579" y="612"/>
                    <a:pt x="579" y="612"/>
                    <a:pt x="579" y="612"/>
                  </a:cubicBezTo>
                  <a:cubicBezTo>
                    <a:pt x="579" y="583"/>
                    <a:pt x="579" y="583"/>
                    <a:pt x="579" y="583"/>
                  </a:cubicBezTo>
                  <a:cubicBezTo>
                    <a:pt x="579" y="500"/>
                    <a:pt x="544" y="422"/>
                    <a:pt x="482" y="367"/>
                  </a:cubicBezTo>
                  <a:close/>
                  <a:moveTo>
                    <a:pt x="132" y="58"/>
                  </a:moveTo>
                  <a:cubicBezTo>
                    <a:pt x="447" y="58"/>
                    <a:pt x="447" y="58"/>
                    <a:pt x="447" y="58"/>
                  </a:cubicBezTo>
                  <a:cubicBezTo>
                    <a:pt x="458" y="58"/>
                    <a:pt x="467" y="67"/>
                    <a:pt x="467" y="79"/>
                  </a:cubicBezTo>
                  <a:cubicBezTo>
                    <a:pt x="467" y="89"/>
                    <a:pt x="459" y="97"/>
                    <a:pt x="449" y="99"/>
                  </a:cubicBezTo>
                  <a:cubicBezTo>
                    <a:pt x="436" y="101"/>
                    <a:pt x="436" y="101"/>
                    <a:pt x="436" y="101"/>
                  </a:cubicBezTo>
                  <a:cubicBezTo>
                    <a:pt x="143" y="101"/>
                    <a:pt x="143" y="101"/>
                    <a:pt x="143" y="101"/>
                  </a:cubicBezTo>
                  <a:cubicBezTo>
                    <a:pt x="129" y="99"/>
                    <a:pt x="129" y="99"/>
                    <a:pt x="129" y="99"/>
                  </a:cubicBezTo>
                  <a:cubicBezTo>
                    <a:pt x="119" y="97"/>
                    <a:pt x="111" y="89"/>
                    <a:pt x="111" y="79"/>
                  </a:cubicBezTo>
                  <a:cubicBezTo>
                    <a:pt x="111" y="67"/>
                    <a:pt x="121" y="58"/>
                    <a:pt x="132" y="58"/>
                  </a:cubicBezTo>
                  <a:close/>
                  <a:moveTo>
                    <a:pt x="424" y="370"/>
                  </a:moveTo>
                  <a:cubicBezTo>
                    <a:pt x="154" y="370"/>
                    <a:pt x="154" y="370"/>
                    <a:pt x="154" y="370"/>
                  </a:cubicBezTo>
                  <a:cubicBezTo>
                    <a:pt x="154" y="130"/>
                    <a:pt x="154" y="130"/>
                    <a:pt x="154" y="130"/>
                  </a:cubicBezTo>
                  <a:cubicBezTo>
                    <a:pt x="424" y="130"/>
                    <a:pt x="424" y="130"/>
                    <a:pt x="424" y="130"/>
                  </a:cubicBezTo>
                  <a:lnTo>
                    <a:pt x="424" y="370"/>
                  </a:lnTo>
                  <a:close/>
                  <a:moveTo>
                    <a:pt x="297" y="911"/>
                  </a:moveTo>
                  <a:cubicBezTo>
                    <a:pt x="289" y="928"/>
                    <a:pt x="289" y="928"/>
                    <a:pt x="289" y="928"/>
                  </a:cubicBezTo>
                  <a:cubicBezTo>
                    <a:pt x="282" y="911"/>
                    <a:pt x="282" y="911"/>
                    <a:pt x="282" y="911"/>
                  </a:cubicBezTo>
                  <a:cubicBezTo>
                    <a:pt x="282" y="612"/>
                    <a:pt x="282" y="612"/>
                    <a:pt x="282" y="612"/>
                  </a:cubicBezTo>
                  <a:cubicBezTo>
                    <a:pt x="297" y="612"/>
                    <a:pt x="297" y="612"/>
                    <a:pt x="297" y="612"/>
                  </a:cubicBezTo>
                  <a:lnTo>
                    <a:pt x="297" y="911"/>
                  </a:lnTo>
                  <a:close/>
                  <a:moveTo>
                    <a:pt x="355" y="554"/>
                  </a:moveTo>
                  <a:cubicBezTo>
                    <a:pt x="224" y="554"/>
                    <a:pt x="224" y="554"/>
                    <a:pt x="224" y="554"/>
                  </a:cubicBezTo>
                  <a:cubicBezTo>
                    <a:pt x="59" y="554"/>
                    <a:pt x="59" y="554"/>
                    <a:pt x="59" y="554"/>
                  </a:cubicBezTo>
                  <a:cubicBezTo>
                    <a:pt x="67" y="495"/>
                    <a:pt x="97" y="441"/>
                    <a:pt x="144" y="403"/>
                  </a:cubicBezTo>
                  <a:cubicBezTo>
                    <a:pt x="149" y="399"/>
                    <a:pt x="149" y="399"/>
                    <a:pt x="149" y="399"/>
                  </a:cubicBezTo>
                  <a:cubicBezTo>
                    <a:pt x="430" y="399"/>
                    <a:pt x="430" y="399"/>
                    <a:pt x="430" y="399"/>
                  </a:cubicBezTo>
                  <a:cubicBezTo>
                    <a:pt x="435" y="403"/>
                    <a:pt x="435" y="403"/>
                    <a:pt x="435" y="403"/>
                  </a:cubicBezTo>
                  <a:cubicBezTo>
                    <a:pt x="482" y="441"/>
                    <a:pt x="512" y="495"/>
                    <a:pt x="519" y="554"/>
                  </a:cubicBezTo>
                  <a:lnTo>
                    <a:pt x="355" y="554"/>
                  </a:lnTo>
                  <a:close/>
                </a:path>
              </a:pathLst>
            </a:custGeom>
            <a:solidFill>
              <a:schemeClr val="accent1"/>
            </a:solidFill>
            <a:ln>
              <a:noFill/>
            </a:ln>
          </p:spPr>
          <p:txBody>
            <a:bodyPr lIns="91422" tIns="45711" rIns="91422" bIns="45711"/>
            <a:lstStyle/>
            <a:p>
              <a:pPr defTabSz="914217">
                <a:defRPr/>
              </a:pPr>
              <a:endParaRPr lang="id-ID" sz="900" dirty="0">
                <a:solidFill>
                  <a:schemeClr val="tx2">
                    <a:lumMod val="60000"/>
                    <a:lumOff val="40000"/>
                  </a:schemeClr>
                </a:solidFill>
                <a:latin typeface="Lato Light"/>
              </a:endParaRPr>
            </a:p>
          </p:txBody>
        </p:sp>
        <p:sp>
          <p:nvSpPr>
            <p:cNvPr id="18438" name="TextBox 100">
              <a:extLst>
                <a:ext uri="{FF2B5EF4-FFF2-40B4-BE49-F238E27FC236}">
                  <a16:creationId xmlns:a16="http://schemas.microsoft.com/office/drawing/2014/main" id="{DCA5A878-94F9-4A40-ABB3-F05427D586B3}"/>
                </a:ext>
              </a:extLst>
            </p:cNvPr>
            <p:cNvSpPr txBox="1">
              <a:spLocks noChangeArrowheads="1"/>
            </p:cNvSpPr>
            <p:nvPr/>
          </p:nvSpPr>
          <p:spPr bwMode="auto">
            <a:xfrm>
              <a:off x="6229737" y="1891238"/>
              <a:ext cx="4459426" cy="704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algn="just" eaLnBrk="1" hangingPunct="1">
                <a:lnSpc>
                  <a:spcPct val="110000"/>
                </a:lnSpc>
              </a:pPr>
              <a:r>
                <a:rPr lang="en-US" altLang="en-US" sz="1200" dirty="0">
                  <a:solidFill>
                    <a:schemeClr val="tx2">
                      <a:lumMod val="60000"/>
                      <a:lumOff val="40000"/>
                    </a:schemeClr>
                  </a:solidFill>
                </a:rPr>
                <a:t>Lorem Ipsum has two main statistical methodologies are used in data analysis which summarizes data from a sample using indexes Lorem</a:t>
              </a:r>
            </a:p>
          </p:txBody>
        </p:sp>
        <p:sp>
          <p:nvSpPr>
            <p:cNvPr id="113" name="Round Same Side Corner Rectangle 112">
              <a:extLst>
                <a:ext uri="{FF2B5EF4-FFF2-40B4-BE49-F238E27FC236}">
                  <a16:creationId xmlns:a16="http://schemas.microsoft.com/office/drawing/2014/main" id="{284FF3B9-5E57-3144-A6A0-B0C4125FEA9B}"/>
                </a:ext>
              </a:extLst>
            </p:cNvPr>
            <p:cNvSpPr/>
            <p:nvPr/>
          </p:nvSpPr>
          <p:spPr>
            <a:xfrm rot="10800000" flipH="1">
              <a:off x="6162267" y="2007920"/>
              <a:ext cx="54769" cy="457200"/>
            </a:xfrm>
            <a:prstGeom prst="round2SameRect">
              <a:avLst>
                <a:gd name="adj1" fmla="val 50000"/>
                <a:gd name="adj2"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solidFill>
                  <a:schemeClr val="tx2">
                    <a:lumMod val="60000"/>
                    <a:lumOff val="40000"/>
                  </a:schemeClr>
                </a:solidFill>
              </a:endParaRPr>
            </a:p>
          </p:txBody>
        </p:sp>
        <p:sp>
          <p:nvSpPr>
            <p:cNvPr id="120" name="Round Same Side Corner Rectangle 119">
              <a:extLst>
                <a:ext uri="{FF2B5EF4-FFF2-40B4-BE49-F238E27FC236}">
                  <a16:creationId xmlns:a16="http://schemas.microsoft.com/office/drawing/2014/main" id="{E2AD35D7-BBFD-8140-9322-73E6C83C161D}"/>
                </a:ext>
              </a:extLst>
            </p:cNvPr>
            <p:cNvSpPr/>
            <p:nvPr/>
          </p:nvSpPr>
          <p:spPr>
            <a:xfrm rot="10800000" flipH="1">
              <a:off x="6162267" y="2012682"/>
              <a:ext cx="54769" cy="457200"/>
            </a:xfrm>
            <a:prstGeom prst="round2SameRect">
              <a:avLst>
                <a:gd name="adj1" fmla="val 50000"/>
                <a:gd name="adj2"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solidFill>
                  <a:schemeClr val="tx2">
                    <a:lumMod val="60000"/>
                    <a:lumOff val="40000"/>
                  </a:schemeClr>
                </a:solidFill>
              </a:endParaRPr>
            </a:p>
          </p:txBody>
        </p:sp>
      </p:grpSp>
      <p:grpSp>
        <p:nvGrpSpPr>
          <p:cNvPr id="6" name="Group 5">
            <a:extLst>
              <a:ext uri="{FF2B5EF4-FFF2-40B4-BE49-F238E27FC236}">
                <a16:creationId xmlns:a16="http://schemas.microsoft.com/office/drawing/2014/main" id="{8FD010CB-EF8E-455E-BE0E-629366E41054}"/>
              </a:ext>
            </a:extLst>
          </p:cNvPr>
          <p:cNvGrpSpPr/>
          <p:nvPr/>
        </p:nvGrpSpPr>
        <p:grpSpPr>
          <a:xfrm>
            <a:off x="5622517" y="2711976"/>
            <a:ext cx="5066645" cy="581819"/>
            <a:chOff x="5622517" y="2711976"/>
            <a:chExt cx="5066645" cy="581819"/>
          </a:xfrm>
        </p:grpSpPr>
        <p:sp>
          <p:nvSpPr>
            <p:cNvPr id="73" name="Freeform 22">
              <a:extLst>
                <a:ext uri="{FF2B5EF4-FFF2-40B4-BE49-F238E27FC236}">
                  <a16:creationId xmlns:a16="http://schemas.microsoft.com/office/drawing/2014/main" id="{61750B6F-FC40-C94B-926D-461686C3750B}"/>
                </a:ext>
              </a:extLst>
            </p:cNvPr>
            <p:cNvSpPr>
              <a:spLocks noEditPoints="1"/>
            </p:cNvSpPr>
            <p:nvPr/>
          </p:nvSpPr>
          <p:spPr bwMode="auto">
            <a:xfrm>
              <a:off x="5622517" y="2868345"/>
              <a:ext cx="387350" cy="389731"/>
            </a:xfrm>
            <a:custGeom>
              <a:avLst/>
              <a:gdLst>
                <a:gd name="T0" fmla="*/ 326 w 326"/>
                <a:gd name="T1" fmla="*/ 108 h 328"/>
                <a:gd name="T2" fmla="*/ 219 w 326"/>
                <a:gd name="T3" fmla="*/ 0 h 328"/>
                <a:gd name="T4" fmla="*/ 31 w 326"/>
                <a:gd name="T5" fmla="*/ 188 h 328"/>
                <a:gd name="T6" fmla="*/ 0 w 326"/>
                <a:gd name="T7" fmla="*/ 328 h 328"/>
                <a:gd name="T8" fmla="*/ 139 w 326"/>
                <a:gd name="T9" fmla="*/ 295 h 328"/>
                <a:gd name="T10" fmla="*/ 326 w 326"/>
                <a:gd name="T11" fmla="*/ 108 h 328"/>
                <a:gd name="T12" fmla="*/ 129 w 326"/>
                <a:gd name="T13" fmla="*/ 275 h 328"/>
                <a:gd name="T14" fmla="*/ 112 w 326"/>
                <a:gd name="T15" fmla="*/ 258 h 328"/>
                <a:gd name="T16" fmla="*/ 280 w 326"/>
                <a:gd name="T17" fmla="*/ 91 h 328"/>
                <a:gd name="T18" fmla="*/ 297 w 326"/>
                <a:gd name="T19" fmla="*/ 108 h 328"/>
                <a:gd name="T20" fmla="*/ 129 w 326"/>
                <a:gd name="T21" fmla="*/ 275 h 328"/>
                <a:gd name="T22" fmla="*/ 67 w 326"/>
                <a:gd name="T23" fmla="*/ 290 h 328"/>
                <a:gd name="T24" fmla="*/ 37 w 326"/>
                <a:gd name="T25" fmla="*/ 260 h 328"/>
                <a:gd name="T26" fmla="*/ 48 w 326"/>
                <a:gd name="T27" fmla="*/ 208 h 328"/>
                <a:gd name="T28" fmla="*/ 66 w 326"/>
                <a:gd name="T29" fmla="*/ 226 h 328"/>
                <a:gd name="T30" fmla="*/ 66 w 326"/>
                <a:gd name="T31" fmla="*/ 226 h 328"/>
                <a:gd name="T32" fmla="*/ 105 w 326"/>
                <a:gd name="T33" fmla="*/ 265 h 328"/>
                <a:gd name="T34" fmla="*/ 105 w 326"/>
                <a:gd name="T35" fmla="*/ 265 h 328"/>
                <a:gd name="T36" fmla="*/ 119 w 326"/>
                <a:gd name="T37" fmla="*/ 278 h 328"/>
                <a:gd name="T38" fmla="*/ 67 w 326"/>
                <a:gd name="T39" fmla="*/ 290 h 328"/>
                <a:gd name="T40" fmla="*/ 272 w 326"/>
                <a:gd name="T41" fmla="*/ 83 h 328"/>
                <a:gd name="T42" fmla="*/ 105 w 326"/>
                <a:gd name="T43" fmla="*/ 250 h 328"/>
                <a:gd name="T44" fmla="*/ 80 w 326"/>
                <a:gd name="T45" fmla="*/ 226 h 328"/>
                <a:gd name="T46" fmla="*/ 248 w 326"/>
                <a:gd name="T47" fmla="*/ 59 h 328"/>
                <a:gd name="T48" fmla="*/ 272 w 326"/>
                <a:gd name="T49" fmla="*/ 83 h 328"/>
                <a:gd name="T50" fmla="*/ 219 w 326"/>
                <a:gd name="T51" fmla="*/ 30 h 328"/>
                <a:gd name="T52" fmla="*/ 240 w 326"/>
                <a:gd name="T53" fmla="*/ 51 h 328"/>
                <a:gd name="T54" fmla="*/ 73 w 326"/>
                <a:gd name="T55" fmla="*/ 218 h 328"/>
                <a:gd name="T56" fmla="*/ 52 w 326"/>
                <a:gd name="T57" fmla="*/ 197 h 328"/>
                <a:gd name="T58" fmla="*/ 219 w 326"/>
                <a:gd name="T59" fmla="*/ 30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26" h="328">
                  <a:moveTo>
                    <a:pt x="326" y="108"/>
                  </a:moveTo>
                  <a:lnTo>
                    <a:pt x="219" y="0"/>
                  </a:lnTo>
                  <a:lnTo>
                    <a:pt x="31" y="188"/>
                  </a:lnTo>
                  <a:lnTo>
                    <a:pt x="0" y="328"/>
                  </a:lnTo>
                  <a:lnTo>
                    <a:pt x="139" y="295"/>
                  </a:lnTo>
                  <a:lnTo>
                    <a:pt x="326" y="108"/>
                  </a:lnTo>
                  <a:close/>
                  <a:moveTo>
                    <a:pt x="129" y="275"/>
                  </a:moveTo>
                  <a:lnTo>
                    <a:pt x="112" y="258"/>
                  </a:lnTo>
                  <a:lnTo>
                    <a:pt x="280" y="91"/>
                  </a:lnTo>
                  <a:lnTo>
                    <a:pt x="297" y="108"/>
                  </a:lnTo>
                  <a:lnTo>
                    <a:pt x="129" y="275"/>
                  </a:lnTo>
                  <a:close/>
                  <a:moveTo>
                    <a:pt x="67" y="290"/>
                  </a:moveTo>
                  <a:lnTo>
                    <a:pt x="37" y="260"/>
                  </a:lnTo>
                  <a:lnTo>
                    <a:pt x="48" y="208"/>
                  </a:lnTo>
                  <a:lnTo>
                    <a:pt x="66" y="226"/>
                  </a:lnTo>
                  <a:lnTo>
                    <a:pt x="66" y="226"/>
                  </a:lnTo>
                  <a:lnTo>
                    <a:pt x="105" y="265"/>
                  </a:lnTo>
                  <a:lnTo>
                    <a:pt x="105" y="265"/>
                  </a:lnTo>
                  <a:lnTo>
                    <a:pt x="119" y="278"/>
                  </a:lnTo>
                  <a:lnTo>
                    <a:pt x="67" y="290"/>
                  </a:lnTo>
                  <a:close/>
                  <a:moveTo>
                    <a:pt x="272" y="83"/>
                  </a:moveTo>
                  <a:lnTo>
                    <a:pt x="105" y="250"/>
                  </a:lnTo>
                  <a:lnTo>
                    <a:pt x="80" y="226"/>
                  </a:lnTo>
                  <a:lnTo>
                    <a:pt x="248" y="59"/>
                  </a:lnTo>
                  <a:lnTo>
                    <a:pt x="272" y="83"/>
                  </a:lnTo>
                  <a:close/>
                  <a:moveTo>
                    <a:pt x="219" y="30"/>
                  </a:moveTo>
                  <a:lnTo>
                    <a:pt x="240" y="51"/>
                  </a:lnTo>
                  <a:lnTo>
                    <a:pt x="73" y="218"/>
                  </a:lnTo>
                  <a:lnTo>
                    <a:pt x="52" y="197"/>
                  </a:lnTo>
                  <a:lnTo>
                    <a:pt x="219" y="30"/>
                  </a:lnTo>
                  <a:close/>
                </a:path>
              </a:pathLst>
            </a:custGeom>
            <a:solidFill>
              <a:schemeClr val="accent2"/>
            </a:solidFill>
            <a:ln>
              <a:noFill/>
            </a:ln>
          </p:spPr>
          <p:txBody>
            <a:bodyPr lIns="91422" tIns="45711" rIns="91422" bIns="45711"/>
            <a:lstStyle/>
            <a:p>
              <a:pPr defTabSz="914217">
                <a:defRPr/>
              </a:pPr>
              <a:endParaRPr lang="id-ID" sz="900" dirty="0">
                <a:solidFill>
                  <a:schemeClr val="tx2">
                    <a:lumMod val="60000"/>
                    <a:lumOff val="40000"/>
                  </a:schemeClr>
                </a:solidFill>
                <a:latin typeface="Lato Light"/>
              </a:endParaRPr>
            </a:p>
          </p:txBody>
        </p:sp>
        <p:sp>
          <p:nvSpPr>
            <p:cNvPr id="114" name="Round Same Side Corner Rectangle 113">
              <a:extLst>
                <a:ext uri="{FF2B5EF4-FFF2-40B4-BE49-F238E27FC236}">
                  <a16:creationId xmlns:a16="http://schemas.microsoft.com/office/drawing/2014/main" id="{96A35028-710B-3A43-AEE1-4FFEE869A579}"/>
                </a:ext>
              </a:extLst>
            </p:cNvPr>
            <p:cNvSpPr/>
            <p:nvPr/>
          </p:nvSpPr>
          <p:spPr>
            <a:xfrm rot="10800000" flipH="1">
              <a:off x="6162267" y="2836595"/>
              <a:ext cx="54769" cy="457200"/>
            </a:xfrm>
            <a:prstGeom prst="round2SameRect">
              <a:avLst>
                <a:gd name="adj1" fmla="val 50000"/>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solidFill>
                  <a:schemeClr val="tx2">
                    <a:lumMod val="60000"/>
                    <a:lumOff val="40000"/>
                  </a:schemeClr>
                </a:solidFill>
              </a:endParaRPr>
            </a:p>
          </p:txBody>
        </p:sp>
        <p:sp>
          <p:nvSpPr>
            <p:cNvPr id="18445" name="TextBox 88">
              <a:extLst>
                <a:ext uri="{FF2B5EF4-FFF2-40B4-BE49-F238E27FC236}">
                  <a16:creationId xmlns:a16="http://schemas.microsoft.com/office/drawing/2014/main" id="{BA19305A-5B60-204D-A21C-304514B8DE85}"/>
                </a:ext>
              </a:extLst>
            </p:cNvPr>
            <p:cNvSpPr txBox="1">
              <a:spLocks noChangeArrowheads="1"/>
            </p:cNvSpPr>
            <p:nvPr/>
          </p:nvSpPr>
          <p:spPr bwMode="auto">
            <a:xfrm>
              <a:off x="6229736" y="2711976"/>
              <a:ext cx="4459426" cy="501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algn="just" eaLnBrk="1" hangingPunct="1">
                <a:lnSpc>
                  <a:spcPct val="110000"/>
                </a:lnSpc>
              </a:pPr>
              <a:r>
                <a:rPr lang="en-US" altLang="en-US" sz="1200" dirty="0">
                  <a:solidFill>
                    <a:schemeClr val="tx2">
                      <a:lumMod val="60000"/>
                      <a:lumOff val="40000"/>
                    </a:schemeClr>
                  </a:solidFill>
                </a:rPr>
                <a:t>Lorem Ipsum has two main statistical methodologies are used in data analysis which summarizes data from a sample</a:t>
              </a:r>
            </a:p>
          </p:txBody>
        </p:sp>
      </p:grpSp>
      <p:grpSp>
        <p:nvGrpSpPr>
          <p:cNvPr id="7" name="Group 6">
            <a:extLst>
              <a:ext uri="{FF2B5EF4-FFF2-40B4-BE49-F238E27FC236}">
                <a16:creationId xmlns:a16="http://schemas.microsoft.com/office/drawing/2014/main" id="{C17D7FB3-74C5-4DF7-9D22-6D5F614FA744}"/>
              </a:ext>
            </a:extLst>
          </p:cNvPr>
          <p:cNvGrpSpPr/>
          <p:nvPr/>
        </p:nvGrpSpPr>
        <p:grpSpPr>
          <a:xfrm>
            <a:off x="5625622" y="3522395"/>
            <a:ext cx="5063540" cy="704214"/>
            <a:chOff x="5625622" y="3522395"/>
            <a:chExt cx="5063540" cy="704214"/>
          </a:xfrm>
        </p:grpSpPr>
        <p:grpSp>
          <p:nvGrpSpPr>
            <p:cNvPr id="66" name="Group 65">
              <a:extLst>
                <a:ext uri="{FF2B5EF4-FFF2-40B4-BE49-F238E27FC236}">
                  <a16:creationId xmlns:a16="http://schemas.microsoft.com/office/drawing/2014/main" id="{56111D40-5A5A-1546-95AE-E8D6812CFFB6}"/>
                </a:ext>
              </a:extLst>
            </p:cNvPr>
            <p:cNvGrpSpPr/>
            <p:nvPr/>
          </p:nvGrpSpPr>
          <p:grpSpPr>
            <a:xfrm>
              <a:off x="5625622" y="3711200"/>
              <a:ext cx="381819" cy="363438"/>
              <a:chOff x="6719888" y="887413"/>
              <a:chExt cx="492125" cy="468312"/>
            </a:xfrm>
            <a:solidFill>
              <a:schemeClr val="accent3"/>
            </a:solidFill>
          </p:grpSpPr>
          <p:sp>
            <p:nvSpPr>
              <p:cNvPr id="67" name="Freeform 13">
                <a:extLst>
                  <a:ext uri="{FF2B5EF4-FFF2-40B4-BE49-F238E27FC236}">
                    <a16:creationId xmlns:a16="http://schemas.microsoft.com/office/drawing/2014/main" id="{32D72B2E-881D-9446-852F-73533AD7D725}"/>
                  </a:ext>
                </a:extLst>
              </p:cNvPr>
              <p:cNvSpPr>
                <a:spLocks noEditPoints="1"/>
              </p:cNvSpPr>
              <p:nvPr/>
            </p:nvSpPr>
            <p:spPr bwMode="auto">
              <a:xfrm>
                <a:off x="6719888" y="887413"/>
                <a:ext cx="492125" cy="468312"/>
              </a:xfrm>
              <a:custGeom>
                <a:avLst/>
                <a:gdLst>
                  <a:gd name="T0" fmla="*/ 117 w 128"/>
                  <a:gd name="T1" fmla="*/ 0 h 122"/>
                  <a:gd name="T2" fmla="*/ 11 w 128"/>
                  <a:gd name="T3" fmla="*/ 0 h 122"/>
                  <a:gd name="T4" fmla="*/ 0 w 128"/>
                  <a:gd name="T5" fmla="*/ 11 h 122"/>
                  <a:gd name="T6" fmla="*/ 0 w 128"/>
                  <a:gd name="T7" fmla="*/ 93 h 122"/>
                  <a:gd name="T8" fmla="*/ 11 w 128"/>
                  <a:gd name="T9" fmla="*/ 104 h 122"/>
                  <a:gd name="T10" fmla="*/ 43 w 128"/>
                  <a:gd name="T11" fmla="*/ 104 h 122"/>
                  <a:gd name="T12" fmla="*/ 38 w 128"/>
                  <a:gd name="T13" fmla="*/ 110 h 122"/>
                  <a:gd name="T14" fmla="*/ 35 w 128"/>
                  <a:gd name="T15" fmla="*/ 113 h 122"/>
                  <a:gd name="T16" fmla="*/ 34 w 128"/>
                  <a:gd name="T17" fmla="*/ 118 h 122"/>
                  <a:gd name="T18" fmla="*/ 42 w 128"/>
                  <a:gd name="T19" fmla="*/ 122 h 122"/>
                  <a:gd name="T20" fmla="*/ 86 w 128"/>
                  <a:gd name="T21" fmla="*/ 122 h 122"/>
                  <a:gd name="T22" fmla="*/ 94 w 128"/>
                  <a:gd name="T23" fmla="*/ 118 h 122"/>
                  <a:gd name="T24" fmla="*/ 94 w 128"/>
                  <a:gd name="T25" fmla="*/ 113 h 122"/>
                  <a:gd name="T26" fmla="*/ 91 w 128"/>
                  <a:gd name="T27" fmla="*/ 110 h 122"/>
                  <a:gd name="T28" fmla="*/ 85 w 128"/>
                  <a:gd name="T29" fmla="*/ 104 h 122"/>
                  <a:gd name="T30" fmla="*/ 117 w 128"/>
                  <a:gd name="T31" fmla="*/ 104 h 122"/>
                  <a:gd name="T32" fmla="*/ 128 w 128"/>
                  <a:gd name="T33" fmla="*/ 93 h 122"/>
                  <a:gd name="T34" fmla="*/ 128 w 128"/>
                  <a:gd name="T35" fmla="*/ 11 h 122"/>
                  <a:gd name="T36" fmla="*/ 117 w 128"/>
                  <a:gd name="T37" fmla="*/ 0 h 122"/>
                  <a:gd name="T38" fmla="*/ 88 w 128"/>
                  <a:gd name="T39" fmla="*/ 113 h 122"/>
                  <a:gd name="T40" fmla="*/ 90 w 128"/>
                  <a:gd name="T41" fmla="*/ 116 h 122"/>
                  <a:gd name="T42" fmla="*/ 90 w 128"/>
                  <a:gd name="T43" fmla="*/ 116 h 122"/>
                  <a:gd name="T44" fmla="*/ 86 w 128"/>
                  <a:gd name="T45" fmla="*/ 118 h 122"/>
                  <a:gd name="T46" fmla="*/ 42 w 128"/>
                  <a:gd name="T47" fmla="*/ 118 h 122"/>
                  <a:gd name="T48" fmla="*/ 38 w 128"/>
                  <a:gd name="T49" fmla="*/ 116 h 122"/>
                  <a:gd name="T50" fmla="*/ 38 w 128"/>
                  <a:gd name="T51" fmla="*/ 116 h 122"/>
                  <a:gd name="T52" fmla="*/ 38 w 128"/>
                  <a:gd name="T53" fmla="*/ 116 h 122"/>
                  <a:gd name="T54" fmla="*/ 40 w 128"/>
                  <a:gd name="T55" fmla="*/ 113 h 122"/>
                  <a:gd name="T56" fmla="*/ 48 w 128"/>
                  <a:gd name="T57" fmla="*/ 104 h 122"/>
                  <a:gd name="T58" fmla="*/ 80 w 128"/>
                  <a:gd name="T59" fmla="*/ 104 h 122"/>
                  <a:gd name="T60" fmla="*/ 88 w 128"/>
                  <a:gd name="T61" fmla="*/ 113 h 122"/>
                  <a:gd name="T62" fmla="*/ 120 w 128"/>
                  <a:gd name="T63" fmla="*/ 93 h 122"/>
                  <a:gd name="T64" fmla="*/ 117 w 128"/>
                  <a:gd name="T65" fmla="*/ 96 h 122"/>
                  <a:gd name="T66" fmla="*/ 11 w 128"/>
                  <a:gd name="T67" fmla="*/ 96 h 122"/>
                  <a:gd name="T68" fmla="*/ 8 w 128"/>
                  <a:gd name="T69" fmla="*/ 93 h 122"/>
                  <a:gd name="T70" fmla="*/ 8 w 128"/>
                  <a:gd name="T71" fmla="*/ 11 h 122"/>
                  <a:gd name="T72" fmla="*/ 11 w 128"/>
                  <a:gd name="T73" fmla="*/ 8 h 122"/>
                  <a:gd name="T74" fmla="*/ 117 w 128"/>
                  <a:gd name="T75" fmla="*/ 8 h 122"/>
                  <a:gd name="T76" fmla="*/ 120 w 128"/>
                  <a:gd name="T77" fmla="*/ 11 h 122"/>
                  <a:gd name="T78" fmla="*/ 120 w 128"/>
                  <a:gd name="T79" fmla="*/ 93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8" h="122">
                    <a:moveTo>
                      <a:pt x="117" y="0"/>
                    </a:moveTo>
                    <a:cubicBezTo>
                      <a:pt x="11" y="0"/>
                      <a:pt x="11" y="0"/>
                      <a:pt x="11" y="0"/>
                    </a:cubicBezTo>
                    <a:cubicBezTo>
                      <a:pt x="5" y="0"/>
                      <a:pt x="0" y="5"/>
                      <a:pt x="0" y="11"/>
                    </a:cubicBezTo>
                    <a:cubicBezTo>
                      <a:pt x="0" y="93"/>
                      <a:pt x="0" y="93"/>
                      <a:pt x="0" y="93"/>
                    </a:cubicBezTo>
                    <a:cubicBezTo>
                      <a:pt x="0" y="99"/>
                      <a:pt x="5" y="104"/>
                      <a:pt x="11" y="104"/>
                    </a:cubicBezTo>
                    <a:cubicBezTo>
                      <a:pt x="43" y="104"/>
                      <a:pt x="43" y="104"/>
                      <a:pt x="43" y="104"/>
                    </a:cubicBezTo>
                    <a:cubicBezTo>
                      <a:pt x="42" y="106"/>
                      <a:pt x="39" y="109"/>
                      <a:pt x="38" y="110"/>
                    </a:cubicBezTo>
                    <a:cubicBezTo>
                      <a:pt x="36" y="111"/>
                      <a:pt x="35" y="112"/>
                      <a:pt x="35" y="113"/>
                    </a:cubicBezTo>
                    <a:cubicBezTo>
                      <a:pt x="34" y="114"/>
                      <a:pt x="33" y="116"/>
                      <a:pt x="34" y="118"/>
                    </a:cubicBezTo>
                    <a:cubicBezTo>
                      <a:pt x="35" y="120"/>
                      <a:pt x="37" y="122"/>
                      <a:pt x="42" y="122"/>
                    </a:cubicBezTo>
                    <a:cubicBezTo>
                      <a:pt x="86" y="122"/>
                      <a:pt x="86" y="122"/>
                      <a:pt x="86" y="122"/>
                    </a:cubicBezTo>
                    <a:cubicBezTo>
                      <a:pt x="91" y="122"/>
                      <a:pt x="93" y="120"/>
                      <a:pt x="94" y="118"/>
                    </a:cubicBezTo>
                    <a:cubicBezTo>
                      <a:pt x="95" y="116"/>
                      <a:pt x="95" y="114"/>
                      <a:pt x="94" y="113"/>
                    </a:cubicBezTo>
                    <a:cubicBezTo>
                      <a:pt x="93" y="112"/>
                      <a:pt x="92" y="111"/>
                      <a:pt x="91" y="110"/>
                    </a:cubicBezTo>
                    <a:cubicBezTo>
                      <a:pt x="89" y="109"/>
                      <a:pt x="87" y="106"/>
                      <a:pt x="85" y="104"/>
                    </a:cubicBezTo>
                    <a:cubicBezTo>
                      <a:pt x="117" y="104"/>
                      <a:pt x="117" y="104"/>
                      <a:pt x="117" y="104"/>
                    </a:cubicBezTo>
                    <a:cubicBezTo>
                      <a:pt x="123" y="104"/>
                      <a:pt x="128" y="99"/>
                      <a:pt x="128" y="93"/>
                    </a:cubicBezTo>
                    <a:cubicBezTo>
                      <a:pt x="128" y="11"/>
                      <a:pt x="128" y="11"/>
                      <a:pt x="128" y="11"/>
                    </a:cubicBezTo>
                    <a:cubicBezTo>
                      <a:pt x="128" y="5"/>
                      <a:pt x="123" y="0"/>
                      <a:pt x="117" y="0"/>
                    </a:cubicBezTo>
                    <a:close/>
                    <a:moveTo>
                      <a:pt x="88" y="113"/>
                    </a:moveTo>
                    <a:cubicBezTo>
                      <a:pt x="89" y="114"/>
                      <a:pt x="90" y="115"/>
                      <a:pt x="90" y="116"/>
                    </a:cubicBezTo>
                    <a:cubicBezTo>
                      <a:pt x="90" y="116"/>
                      <a:pt x="91" y="116"/>
                      <a:pt x="90" y="116"/>
                    </a:cubicBezTo>
                    <a:cubicBezTo>
                      <a:pt x="90" y="117"/>
                      <a:pt x="88" y="118"/>
                      <a:pt x="86" y="118"/>
                    </a:cubicBezTo>
                    <a:cubicBezTo>
                      <a:pt x="42" y="118"/>
                      <a:pt x="42" y="118"/>
                      <a:pt x="42" y="118"/>
                    </a:cubicBezTo>
                    <a:cubicBezTo>
                      <a:pt x="40" y="118"/>
                      <a:pt x="38" y="117"/>
                      <a:pt x="38" y="116"/>
                    </a:cubicBezTo>
                    <a:cubicBezTo>
                      <a:pt x="38" y="116"/>
                      <a:pt x="38" y="116"/>
                      <a:pt x="38" y="116"/>
                    </a:cubicBezTo>
                    <a:cubicBezTo>
                      <a:pt x="38" y="116"/>
                      <a:pt x="38" y="116"/>
                      <a:pt x="38" y="116"/>
                    </a:cubicBezTo>
                    <a:cubicBezTo>
                      <a:pt x="38" y="115"/>
                      <a:pt x="39" y="114"/>
                      <a:pt x="40" y="113"/>
                    </a:cubicBezTo>
                    <a:cubicBezTo>
                      <a:pt x="44" y="109"/>
                      <a:pt x="47" y="106"/>
                      <a:pt x="48" y="104"/>
                    </a:cubicBezTo>
                    <a:cubicBezTo>
                      <a:pt x="80" y="104"/>
                      <a:pt x="80" y="104"/>
                      <a:pt x="80" y="104"/>
                    </a:cubicBezTo>
                    <a:cubicBezTo>
                      <a:pt x="82" y="106"/>
                      <a:pt x="84" y="109"/>
                      <a:pt x="88" y="113"/>
                    </a:cubicBezTo>
                    <a:close/>
                    <a:moveTo>
                      <a:pt x="120" y="93"/>
                    </a:moveTo>
                    <a:cubicBezTo>
                      <a:pt x="120" y="95"/>
                      <a:pt x="119" y="96"/>
                      <a:pt x="117" y="96"/>
                    </a:cubicBezTo>
                    <a:cubicBezTo>
                      <a:pt x="11" y="96"/>
                      <a:pt x="11" y="96"/>
                      <a:pt x="11" y="96"/>
                    </a:cubicBezTo>
                    <a:cubicBezTo>
                      <a:pt x="9" y="96"/>
                      <a:pt x="8" y="95"/>
                      <a:pt x="8" y="93"/>
                    </a:cubicBezTo>
                    <a:cubicBezTo>
                      <a:pt x="8" y="11"/>
                      <a:pt x="8" y="11"/>
                      <a:pt x="8" y="11"/>
                    </a:cubicBezTo>
                    <a:cubicBezTo>
                      <a:pt x="8" y="9"/>
                      <a:pt x="9" y="8"/>
                      <a:pt x="11" y="8"/>
                    </a:cubicBezTo>
                    <a:cubicBezTo>
                      <a:pt x="117" y="8"/>
                      <a:pt x="117" y="8"/>
                      <a:pt x="117" y="8"/>
                    </a:cubicBezTo>
                    <a:cubicBezTo>
                      <a:pt x="119" y="8"/>
                      <a:pt x="120" y="9"/>
                      <a:pt x="120" y="11"/>
                    </a:cubicBezTo>
                    <a:lnTo>
                      <a:pt x="120" y="93"/>
                    </a:lnTo>
                    <a:close/>
                  </a:path>
                </a:pathLst>
              </a:custGeom>
              <a:grpFill/>
              <a:ln>
                <a:noFill/>
              </a:ln>
            </p:spPr>
            <p:txBody>
              <a:bodyPr/>
              <a:lstStyle/>
              <a:p>
                <a:pPr defTabSz="914217">
                  <a:defRPr/>
                </a:pPr>
                <a:endParaRPr lang="id-ID" sz="900" dirty="0">
                  <a:solidFill>
                    <a:schemeClr val="tx2">
                      <a:lumMod val="60000"/>
                      <a:lumOff val="40000"/>
                    </a:schemeClr>
                  </a:solidFill>
                  <a:latin typeface="Lato Light"/>
                </a:endParaRPr>
              </a:p>
            </p:txBody>
          </p:sp>
          <p:sp>
            <p:nvSpPr>
              <p:cNvPr id="68" name="Freeform 14">
                <a:extLst>
                  <a:ext uri="{FF2B5EF4-FFF2-40B4-BE49-F238E27FC236}">
                    <a16:creationId xmlns:a16="http://schemas.microsoft.com/office/drawing/2014/main" id="{20DA0107-79A4-3140-9DCF-4FA8A81F074E}"/>
                  </a:ext>
                </a:extLst>
              </p:cNvPr>
              <p:cNvSpPr>
                <a:spLocks noEditPoints="1"/>
              </p:cNvSpPr>
              <p:nvPr/>
            </p:nvSpPr>
            <p:spPr bwMode="auto">
              <a:xfrm>
                <a:off x="6781801" y="947738"/>
                <a:ext cx="368300" cy="247650"/>
              </a:xfrm>
              <a:custGeom>
                <a:avLst/>
                <a:gdLst>
                  <a:gd name="T0" fmla="*/ 89 w 96"/>
                  <a:gd name="T1" fmla="*/ 0 h 64"/>
                  <a:gd name="T2" fmla="*/ 7 w 96"/>
                  <a:gd name="T3" fmla="*/ 0 h 64"/>
                  <a:gd name="T4" fmla="*/ 0 w 96"/>
                  <a:gd name="T5" fmla="*/ 7 h 64"/>
                  <a:gd name="T6" fmla="*/ 0 w 96"/>
                  <a:gd name="T7" fmla="*/ 57 h 64"/>
                  <a:gd name="T8" fmla="*/ 7 w 96"/>
                  <a:gd name="T9" fmla="*/ 64 h 64"/>
                  <a:gd name="T10" fmla="*/ 89 w 96"/>
                  <a:gd name="T11" fmla="*/ 64 h 64"/>
                  <a:gd name="T12" fmla="*/ 96 w 96"/>
                  <a:gd name="T13" fmla="*/ 57 h 64"/>
                  <a:gd name="T14" fmla="*/ 96 w 96"/>
                  <a:gd name="T15" fmla="*/ 7 h 64"/>
                  <a:gd name="T16" fmla="*/ 89 w 96"/>
                  <a:gd name="T17" fmla="*/ 0 h 64"/>
                  <a:gd name="T18" fmla="*/ 92 w 96"/>
                  <a:gd name="T19" fmla="*/ 57 h 64"/>
                  <a:gd name="T20" fmla="*/ 89 w 96"/>
                  <a:gd name="T21" fmla="*/ 60 h 64"/>
                  <a:gd name="T22" fmla="*/ 7 w 96"/>
                  <a:gd name="T23" fmla="*/ 60 h 64"/>
                  <a:gd name="T24" fmla="*/ 4 w 96"/>
                  <a:gd name="T25" fmla="*/ 57 h 64"/>
                  <a:gd name="T26" fmla="*/ 4 w 96"/>
                  <a:gd name="T27" fmla="*/ 7 h 64"/>
                  <a:gd name="T28" fmla="*/ 7 w 96"/>
                  <a:gd name="T29" fmla="*/ 4 h 64"/>
                  <a:gd name="T30" fmla="*/ 89 w 96"/>
                  <a:gd name="T31" fmla="*/ 4 h 64"/>
                  <a:gd name="T32" fmla="*/ 92 w 96"/>
                  <a:gd name="T33" fmla="*/ 7 h 64"/>
                  <a:gd name="T34" fmla="*/ 92 w 96"/>
                  <a:gd name="T35" fmla="*/ 57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 h="64">
                    <a:moveTo>
                      <a:pt x="89" y="0"/>
                    </a:moveTo>
                    <a:cubicBezTo>
                      <a:pt x="7" y="0"/>
                      <a:pt x="7" y="0"/>
                      <a:pt x="7" y="0"/>
                    </a:cubicBezTo>
                    <a:cubicBezTo>
                      <a:pt x="3" y="0"/>
                      <a:pt x="0" y="3"/>
                      <a:pt x="0" y="7"/>
                    </a:cubicBezTo>
                    <a:cubicBezTo>
                      <a:pt x="0" y="57"/>
                      <a:pt x="0" y="57"/>
                      <a:pt x="0" y="57"/>
                    </a:cubicBezTo>
                    <a:cubicBezTo>
                      <a:pt x="0" y="61"/>
                      <a:pt x="3" y="64"/>
                      <a:pt x="7" y="64"/>
                    </a:cubicBezTo>
                    <a:cubicBezTo>
                      <a:pt x="89" y="64"/>
                      <a:pt x="89" y="64"/>
                      <a:pt x="89" y="64"/>
                    </a:cubicBezTo>
                    <a:cubicBezTo>
                      <a:pt x="93" y="64"/>
                      <a:pt x="96" y="61"/>
                      <a:pt x="96" y="57"/>
                    </a:cubicBezTo>
                    <a:cubicBezTo>
                      <a:pt x="96" y="7"/>
                      <a:pt x="96" y="7"/>
                      <a:pt x="96" y="7"/>
                    </a:cubicBezTo>
                    <a:cubicBezTo>
                      <a:pt x="96" y="3"/>
                      <a:pt x="93" y="0"/>
                      <a:pt x="89" y="0"/>
                    </a:cubicBezTo>
                    <a:close/>
                    <a:moveTo>
                      <a:pt x="92" y="57"/>
                    </a:moveTo>
                    <a:cubicBezTo>
                      <a:pt x="92" y="59"/>
                      <a:pt x="91" y="60"/>
                      <a:pt x="89" y="60"/>
                    </a:cubicBezTo>
                    <a:cubicBezTo>
                      <a:pt x="7" y="60"/>
                      <a:pt x="7" y="60"/>
                      <a:pt x="7" y="60"/>
                    </a:cubicBezTo>
                    <a:cubicBezTo>
                      <a:pt x="5" y="60"/>
                      <a:pt x="4" y="59"/>
                      <a:pt x="4" y="57"/>
                    </a:cubicBezTo>
                    <a:cubicBezTo>
                      <a:pt x="4" y="7"/>
                      <a:pt x="4" y="7"/>
                      <a:pt x="4" y="7"/>
                    </a:cubicBezTo>
                    <a:cubicBezTo>
                      <a:pt x="4" y="5"/>
                      <a:pt x="5" y="4"/>
                      <a:pt x="7" y="4"/>
                    </a:cubicBezTo>
                    <a:cubicBezTo>
                      <a:pt x="89" y="4"/>
                      <a:pt x="89" y="4"/>
                      <a:pt x="89" y="4"/>
                    </a:cubicBezTo>
                    <a:cubicBezTo>
                      <a:pt x="91" y="4"/>
                      <a:pt x="92" y="5"/>
                      <a:pt x="92" y="7"/>
                    </a:cubicBezTo>
                    <a:lnTo>
                      <a:pt x="92" y="57"/>
                    </a:lnTo>
                    <a:close/>
                  </a:path>
                </a:pathLst>
              </a:custGeom>
              <a:grpFill/>
              <a:ln>
                <a:noFill/>
              </a:ln>
            </p:spPr>
            <p:txBody>
              <a:bodyPr/>
              <a:lstStyle/>
              <a:p>
                <a:pPr defTabSz="914217">
                  <a:defRPr/>
                </a:pPr>
                <a:endParaRPr lang="id-ID" sz="900" dirty="0">
                  <a:solidFill>
                    <a:schemeClr val="tx2">
                      <a:lumMod val="60000"/>
                      <a:lumOff val="40000"/>
                    </a:schemeClr>
                  </a:solidFill>
                  <a:latin typeface="Lato Light"/>
                </a:endParaRPr>
              </a:p>
            </p:txBody>
          </p:sp>
          <p:sp>
            <p:nvSpPr>
              <p:cNvPr id="69" name="Freeform 15">
                <a:extLst>
                  <a:ext uri="{FF2B5EF4-FFF2-40B4-BE49-F238E27FC236}">
                    <a16:creationId xmlns:a16="http://schemas.microsoft.com/office/drawing/2014/main" id="{B775B4D0-8031-1246-B2FF-D56984C91089}"/>
                  </a:ext>
                </a:extLst>
              </p:cNvPr>
              <p:cNvSpPr>
                <a:spLocks noEditPoints="1"/>
              </p:cNvSpPr>
              <p:nvPr/>
            </p:nvSpPr>
            <p:spPr bwMode="auto">
              <a:xfrm>
                <a:off x="6943726" y="1201738"/>
                <a:ext cx="46038" cy="47625"/>
              </a:xfrm>
              <a:custGeom>
                <a:avLst/>
                <a:gdLst>
                  <a:gd name="T0" fmla="*/ 6 w 12"/>
                  <a:gd name="T1" fmla="*/ 0 h 12"/>
                  <a:gd name="T2" fmla="*/ 0 w 12"/>
                  <a:gd name="T3" fmla="*/ 6 h 12"/>
                  <a:gd name="T4" fmla="*/ 6 w 12"/>
                  <a:gd name="T5" fmla="*/ 12 h 12"/>
                  <a:gd name="T6" fmla="*/ 12 w 12"/>
                  <a:gd name="T7" fmla="*/ 6 h 12"/>
                  <a:gd name="T8" fmla="*/ 6 w 12"/>
                  <a:gd name="T9" fmla="*/ 0 h 12"/>
                  <a:gd name="T10" fmla="*/ 6 w 12"/>
                  <a:gd name="T11" fmla="*/ 8 h 12"/>
                  <a:gd name="T12" fmla="*/ 4 w 12"/>
                  <a:gd name="T13" fmla="*/ 6 h 12"/>
                  <a:gd name="T14" fmla="*/ 6 w 12"/>
                  <a:gd name="T15" fmla="*/ 4 h 12"/>
                  <a:gd name="T16" fmla="*/ 8 w 12"/>
                  <a:gd name="T17" fmla="*/ 6 h 12"/>
                  <a:gd name="T18" fmla="*/ 6 w 12"/>
                  <a:gd name="T19"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2">
                    <a:moveTo>
                      <a:pt x="6" y="0"/>
                    </a:moveTo>
                    <a:cubicBezTo>
                      <a:pt x="3" y="0"/>
                      <a:pt x="0" y="3"/>
                      <a:pt x="0" y="6"/>
                    </a:cubicBezTo>
                    <a:cubicBezTo>
                      <a:pt x="0" y="9"/>
                      <a:pt x="3" y="12"/>
                      <a:pt x="6" y="12"/>
                    </a:cubicBezTo>
                    <a:cubicBezTo>
                      <a:pt x="9" y="12"/>
                      <a:pt x="12" y="9"/>
                      <a:pt x="12" y="6"/>
                    </a:cubicBezTo>
                    <a:cubicBezTo>
                      <a:pt x="12" y="3"/>
                      <a:pt x="9" y="0"/>
                      <a:pt x="6" y="0"/>
                    </a:cubicBezTo>
                    <a:close/>
                    <a:moveTo>
                      <a:pt x="6" y="8"/>
                    </a:moveTo>
                    <a:cubicBezTo>
                      <a:pt x="5" y="8"/>
                      <a:pt x="4" y="7"/>
                      <a:pt x="4" y="6"/>
                    </a:cubicBezTo>
                    <a:cubicBezTo>
                      <a:pt x="4" y="5"/>
                      <a:pt x="5" y="4"/>
                      <a:pt x="6" y="4"/>
                    </a:cubicBezTo>
                    <a:cubicBezTo>
                      <a:pt x="7" y="4"/>
                      <a:pt x="8" y="5"/>
                      <a:pt x="8" y="6"/>
                    </a:cubicBezTo>
                    <a:cubicBezTo>
                      <a:pt x="8" y="7"/>
                      <a:pt x="7" y="8"/>
                      <a:pt x="6" y="8"/>
                    </a:cubicBezTo>
                    <a:close/>
                  </a:path>
                </a:pathLst>
              </a:custGeom>
              <a:grpFill/>
              <a:ln>
                <a:noFill/>
              </a:ln>
            </p:spPr>
            <p:txBody>
              <a:bodyPr/>
              <a:lstStyle/>
              <a:p>
                <a:pPr defTabSz="914217">
                  <a:defRPr/>
                </a:pPr>
                <a:endParaRPr lang="id-ID" sz="900" dirty="0">
                  <a:solidFill>
                    <a:schemeClr val="tx2">
                      <a:lumMod val="60000"/>
                      <a:lumOff val="40000"/>
                    </a:schemeClr>
                  </a:solidFill>
                  <a:latin typeface="Lato Light"/>
                </a:endParaRPr>
              </a:p>
            </p:txBody>
          </p:sp>
          <p:sp>
            <p:nvSpPr>
              <p:cNvPr id="70" name="Freeform 16">
                <a:extLst>
                  <a:ext uri="{FF2B5EF4-FFF2-40B4-BE49-F238E27FC236}">
                    <a16:creationId xmlns:a16="http://schemas.microsoft.com/office/drawing/2014/main" id="{523F6DDE-93AF-AD48-9D93-8DFB093223CE}"/>
                  </a:ext>
                </a:extLst>
              </p:cNvPr>
              <p:cNvSpPr>
                <a:spLocks/>
              </p:cNvSpPr>
              <p:nvPr/>
            </p:nvSpPr>
            <p:spPr bwMode="auto">
              <a:xfrm>
                <a:off x="6881813" y="1044575"/>
                <a:ext cx="61913" cy="65087"/>
              </a:xfrm>
              <a:custGeom>
                <a:avLst/>
                <a:gdLst>
                  <a:gd name="T0" fmla="*/ 0 w 39"/>
                  <a:gd name="T1" fmla="*/ 24 h 41"/>
                  <a:gd name="T2" fmla="*/ 39 w 39"/>
                  <a:gd name="T3" fmla="*/ 41 h 41"/>
                  <a:gd name="T4" fmla="*/ 39 w 39"/>
                  <a:gd name="T5" fmla="*/ 32 h 41"/>
                  <a:gd name="T6" fmla="*/ 12 w 39"/>
                  <a:gd name="T7" fmla="*/ 19 h 41"/>
                  <a:gd name="T8" fmla="*/ 39 w 39"/>
                  <a:gd name="T9" fmla="*/ 10 h 41"/>
                  <a:gd name="T10" fmla="*/ 39 w 39"/>
                  <a:gd name="T11" fmla="*/ 0 h 41"/>
                  <a:gd name="T12" fmla="*/ 0 w 39"/>
                  <a:gd name="T13" fmla="*/ 17 h 41"/>
                  <a:gd name="T14" fmla="*/ 0 w 39"/>
                  <a:gd name="T15" fmla="*/ 24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41">
                    <a:moveTo>
                      <a:pt x="0" y="24"/>
                    </a:moveTo>
                    <a:lnTo>
                      <a:pt x="39" y="41"/>
                    </a:lnTo>
                    <a:lnTo>
                      <a:pt x="39" y="32"/>
                    </a:lnTo>
                    <a:lnTo>
                      <a:pt x="12" y="19"/>
                    </a:lnTo>
                    <a:lnTo>
                      <a:pt x="39" y="10"/>
                    </a:lnTo>
                    <a:lnTo>
                      <a:pt x="39" y="0"/>
                    </a:lnTo>
                    <a:lnTo>
                      <a:pt x="0" y="17"/>
                    </a:lnTo>
                    <a:lnTo>
                      <a:pt x="0" y="24"/>
                    </a:lnTo>
                    <a:close/>
                  </a:path>
                </a:pathLst>
              </a:custGeom>
              <a:grpFill/>
              <a:ln>
                <a:noFill/>
              </a:ln>
            </p:spPr>
            <p:txBody>
              <a:bodyPr/>
              <a:lstStyle/>
              <a:p>
                <a:pPr defTabSz="914217">
                  <a:defRPr/>
                </a:pPr>
                <a:endParaRPr lang="id-ID" sz="900" dirty="0">
                  <a:solidFill>
                    <a:schemeClr val="tx2">
                      <a:lumMod val="60000"/>
                      <a:lumOff val="40000"/>
                    </a:schemeClr>
                  </a:solidFill>
                  <a:latin typeface="Lato Light"/>
                </a:endParaRPr>
              </a:p>
            </p:txBody>
          </p:sp>
          <p:sp>
            <p:nvSpPr>
              <p:cNvPr id="71" name="Freeform 17">
                <a:extLst>
                  <a:ext uri="{FF2B5EF4-FFF2-40B4-BE49-F238E27FC236}">
                    <a16:creationId xmlns:a16="http://schemas.microsoft.com/office/drawing/2014/main" id="{E5B4147A-001B-A645-967E-F1D62DAF47DA}"/>
                  </a:ext>
                </a:extLst>
              </p:cNvPr>
              <p:cNvSpPr>
                <a:spLocks/>
              </p:cNvSpPr>
              <p:nvPr/>
            </p:nvSpPr>
            <p:spPr bwMode="auto">
              <a:xfrm>
                <a:off x="6950076" y="1033463"/>
                <a:ext cx="31750" cy="87312"/>
              </a:xfrm>
              <a:custGeom>
                <a:avLst/>
                <a:gdLst>
                  <a:gd name="T0" fmla="*/ 7 w 8"/>
                  <a:gd name="T1" fmla="*/ 0 h 23"/>
                  <a:gd name="T2" fmla="*/ 5 w 8"/>
                  <a:gd name="T3" fmla="*/ 0 h 23"/>
                  <a:gd name="T4" fmla="*/ 5 w 8"/>
                  <a:gd name="T5" fmla="*/ 2 h 23"/>
                  <a:gd name="T6" fmla="*/ 0 w 8"/>
                  <a:gd name="T7" fmla="*/ 20 h 23"/>
                  <a:gd name="T8" fmla="*/ 0 w 8"/>
                  <a:gd name="T9" fmla="*/ 22 h 23"/>
                  <a:gd name="T10" fmla="*/ 2 w 8"/>
                  <a:gd name="T11" fmla="*/ 23 h 23"/>
                  <a:gd name="T12" fmla="*/ 3 w 8"/>
                  <a:gd name="T13" fmla="*/ 23 h 23"/>
                  <a:gd name="T14" fmla="*/ 3 w 8"/>
                  <a:gd name="T15" fmla="*/ 22 h 23"/>
                  <a:gd name="T16" fmla="*/ 4 w 8"/>
                  <a:gd name="T17" fmla="*/ 21 h 23"/>
                  <a:gd name="T18" fmla="*/ 8 w 8"/>
                  <a:gd name="T19" fmla="*/ 3 h 23"/>
                  <a:gd name="T20" fmla="*/ 8 w 8"/>
                  <a:gd name="T21" fmla="*/ 1 h 23"/>
                  <a:gd name="T22" fmla="*/ 8 w 8"/>
                  <a:gd name="T23" fmla="*/ 0 h 23"/>
                  <a:gd name="T24" fmla="*/ 7 w 8"/>
                  <a:gd name="T2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23">
                    <a:moveTo>
                      <a:pt x="7" y="0"/>
                    </a:moveTo>
                    <a:cubicBezTo>
                      <a:pt x="6" y="0"/>
                      <a:pt x="6" y="0"/>
                      <a:pt x="5" y="0"/>
                    </a:cubicBezTo>
                    <a:cubicBezTo>
                      <a:pt x="5" y="0"/>
                      <a:pt x="5" y="1"/>
                      <a:pt x="5" y="2"/>
                    </a:cubicBezTo>
                    <a:cubicBezTo>
                      <a:pt x="0" y="20"/>
                      <a:pt x="0" y="20"/>
                      <a:pt x="0" y="20"/>
                    </a:cubicBezTo>
                    <a:cubicBezTo>
                      <a:pt x="0" y="21"/>
                      <a:pt x="0" y="22"/>
                      <a:pt x="0" y="22"/>
                    </a:cubicBezTo>
                    <a:cubicBezTo>
                      <a:pt x="0" y="23"/>
                      <a:pt x="1" y="23"/>
                      <a:pt x="2" y="23"/>
                    </a:cubicBezTo>
                    <a:cubicBezTo>
                      <a:pt x="2" y="23"/>
                      <a:pt x="2" y="23"/>
                      <a:pt x="3" y="23"/>
                    </a:cubicBezTo>
                    <a:cubicBezTo>
                      <a:pt x="3" y="23"/>
                      <a:pt x="3" y="22"/>
                      <a:pt x="3" y="22"/>
                    </a:cubicBezTo>
                    <a:cubicBezTo>
                      <a:pt x="3" y="22"/>
                      <a:pt x="3" y="21"/>
                      <a:pt x="4" y="21"/>
                    </a:cubicBezTo>
                    <a:cubicBezTo>
                      <a:pt x="8" y="3"/>
                      <a:pt x="8" y="3"/>
                      <a:pt x="8" y="3"/>
                    </a:cubicBezTo>
                    <a:cubicBezTo>
                      <a:pt x="8" y="2"/>
                      <a:pt x="8" y="1"/>
                      <a:pt x="8" y="1"/>
                    </a:cubicBezTo>
                    <a:cubicBezTo>
                      <a:pt x="8" y="0"/>
                      <a:pt x="8" y="0"/>
                      <a:pt x="8" y="0"/>
                    </a:cubicBezTo>
                    <a:cubicBezTo>
                      <a:pt x="8" y="0"/>
                      <a:pt x="7" y="0"/>
                      <a:pt x="7" y="0"/>
                    </a:cubicBezTo>
                    <a:close/>
                  </a:path>
                </a:pathLst>
              </a:custGeom>
              <a:grpFill/>
              <a:ln>
                <a:noFill/>
              </a:ln>
            </p:spPr>
            <p:txBody>
              <a:bodyPr/>
              <a:lstStyle/>
              <a:p>
                <a:pPr defTabSz="914217">
                  <a:defRPr/>
                </a:pPr>
                <a:endParaRPr lang="id-ID" sz="900" dirty="0">
                  <a:solidFill>
                    <a:schemeClr val="tx2">
                      <a:lumMod val="60000"/>
                      <a:lumOff val="40000"/>
                    </a:schemeClr>
                  </a:solidFill>
                  <a:latin typeface="Lato Light"/>
                </a:endParaRPr>
              </a:p>
            </p:txBody>
          </p:sp>
          <p:sp>
            <p:nvSpPr>
              <p:cNvPr id="72" name="Freeform 18">
                <a:extLst>
                  <a:ext uri="{FF2B5EF4-FFF2-40B4-BE49-F238E27FC236}">
                    <a16:creationId xmlns:a16="http://schemas.microsoft.com/office/drawing/2014/main" id="{1A73BE7F-47CE-5D48-B4E3-C602618480E6}"/>
                  </a:ext>
                </a:extLst>
              </p:cNvPr>
              <p:cNvSpPr>
                <a:spLocks/>
              </p:cNvSpPr>
              <p:nvPr/>
            </p:nvSpPr>
            <p:spPr bwMode="auto">
              <a:xfrm>
                <a:off x="6989763" y="1044575"/>
                <a:ext cx="60325" cy="65087"/>
              </a:xfrm>
              <a:custGeom>
                <a:avLst/>
                <a:gdLst>
                  <a:gd name="T0" fmla="*/ 0 w 38"/>
                  <a:gd name="T1" fmla="*/ 10 h 41"/>
                  <a:gd name="T2" fmla="*/ 26 w 38"/>
                  <a:gd name="T3" fmla="*/ 19 h 41"/>
                  <a:gd name="T4" fmla="*/ 0 w 38"/>
                  <a:gd name="T5" fmla="*/ 32 h 41"/>
                  <a:gd name="T6" fmla="*/ 0 w 38"/>
                  <a:gd name="T7" fmla="*/ 41 h 41"/>
                  <a:gd name="T8" fmla="*/ 38 w 38"/>
                  <a:gd name="T9" fmla="*/ 24 h 41"/>
                  <a:gd name="T10" fmla="*/ 38 w 38"/>
                  <a:gd name="T11" fmla="*/ 17 h 41"/>
                  <a:gd name="T12" fmla="*/ 0 w 38"/>
                  <a:gd name="T13" fmla="*/ 0 h 41"/>
                  <a:gd name="T14" fmla="*/ 0 w 38"/>
                  <a:gd name="T15" fmla="*/ 10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41">
                    <a:moveTo>
                      <a:pt x="0" y="10"/>
                    </a:moveTo>
                    <a:lnTo>
                      <a:pt x="26" y="19"/>
                    </a:lnTo>
                    <a:lnTo>
                      <a:pt x="0" y="32"/>
                    </a:lnTo>
                    <a:lnTo>
                      <a:pt x="0" y="41"/>
                    </a:lnTo>
                    <a:lnTo>
                      <a:pt x="38" y="24"/>
                    </a:lnTo>
                    <a:lnTo>
                      <a:pt x="38" y="17"/>
                    </a:lnTo>
                    <a:lnTo>
                      <a:pt x="0" y="0"/>
                    </a:lnTo>
                    <a:lnTo>
                      <a:pt x="0" y="10"/>
                    </a:lnTo>
                    <a:close/>
                  </a:path>
                </a:pathLst>
              </a:custGeom>
              <a:grpFill/>
              <a:ln>
                <a:noFill/>
              </a:ln>
            </p:spPr>
            <p:txBody>
              <a:bodyPr/>
              <a:lstStyle/>
              <a:p>
                <a:pPr defTabSz="914217">
                  <a:defRPr/>
                </a:pPr>
                <a:endParaRPr lang="id-ID" sz="900" dirty="0">
                  <a:solidFill>
                    <a:schemeClr val="tx2">
                      <a:lumMod val="60000"/>
                      <a:lumOff val="40000"/>
                    </a:schemeClr>
                  </a:solidFill>
                  <a:latin typeface="Lato Light"/>
                </a:endParaRPr>
              </a:p>
            </p:txBody>
          </p:sp>
        </p:grpSp>
        <p:sp>
          <p:nvSpPr>
            <p:cNvPr id="115" name="Round Same Side Corner Rectangle 114">
              <a:extLst>
                <a:ext uri="{FF2B5EF4-FFF2-40B4-BE49-F238E27FC236}">
                  <a16:creationId xmlns:a16="http://schemas.microsoft.com/office/drawing/2014/main" id="{A64E492F-59D8-914D-BA97-EE78BFA0F78C}"/>
                </a:ext>
              </a:extLst>
            </p:cNvPr>
            <p:cNvSpPr/>
            <p:nvPr/>
          </p:nvSpPr>
          <p:spPr>
            <a:xfrm rot="10800000" flipH="1">
              <a:off x="6162267" y="3643838"/>
              <a:ext cx="54769" cy="456407"/>
            </a:xfrm>
            <a:prstGeom prst="round2SameRect">
              <a:avLst>
                <a:gd name="adj1" fmla="val 50000"/>
                <a:gd name="adj2"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solidFill>
                  <a:schemeClr val="tx2">
                    <a:lumMod val="60000"/>
                    <a:lumOff val="40000"/>
                  </a:schemeClr>
                </a:solidFill>
              </a:endParaRPr>
            </a:p>
          </p:txBody>
        </p:sp>
        <p:sp>
          <p:nvSpPr>
            <p:cNvPr id="18446" name="TextBox 89">
              <a:extLst>
                <a:ext uri="{FF2B5EF4-FFF2-40B4-BE49-F238E27FC236}">
                  <a16:creationId xmlns:a16="http://schemas.microsoft.com/office/drawing/2014/main" id="{75CBB2AA-04BC-0943-9835-105D8F998252}"/>
                </a:ext>
              </a:extLst>
            </p:cNvPr>
            <p:cNvSpPr txBox="1">
              <a:spLocks noChangeArrowheads="1"/>
            </p:cNvSpPr>
            <p:nvPr/>
          </p:nvSpPr>
          <p:spPr bwMode="auto">
            <a:xfrm>
              <a:off x="6229736" y="3522395"/>
              <a:ext cx="4459426" cy="704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algn="just" eaLnBrk="1" hangingPunct="1">
                <a:lnSpc>
                  <a:spcPct val="110000"/>
                </a:lnSpc>
              </a:pPr>
              <a:r>
                <a:rPr lang="en-US" altLang="en-US" sz="1200" dirty="0">
                  <a:solidFill>
                    <a:schemeClr val="tx2">
                      <a:lumMod val="60000"/>
                      <a:lumOff val="40000"/>
                    </a:schemeClr>
                  </a:solidFill>
                </a:rPr>
                <a:t>Lorem Ipsum has two main statistical methodologies are used in data analysis which summarizes data from a sample using indexes</a:t>
              </a:r>
            </a:p>
          </p:txBody>
        </p:sp>
      </p:grpSp>
      <p:grpSp>
        <p:nvGrpSpPr>
          <p:cNvPr id="8" name="Group 7">
            <a:extLst>
              <a:ext uri="{FF2B5EF4-FFF2-40B4-BE49-F238E27FC236}">
                <a16:creationId xmlns:a16="http://schemas.microsoft.com/office/drawing/2014/main" id="{4D4965DF-1415-4CD1-AF9D-A3CBD0A4DA85}"/>
              </a:ext>
            </a:extLst>
          </p:cNvPr>
          <p:cNvGrpSpPr/>
          <p:nvPr/>
        </p:nvGrpSpPr>
        <p:grpSpPr>
          <a:xfrm>
            <a:off x="5634082" y="4320907"/>
            <a:ext cx="5055080" cy="585788"/>
            <a:chOff x="5634082" y="4320907"/>
            <a:chExt cx="5055080" cy="585788"/>
          </a:xfrm>
        </p:grpSpPr>
        <p:grpSp>
          <p:nvGrpSpPr>
            <p:cNvPr id="84" name="Group 83">
              <a:extLst>
                <a:ext uri="{FF2B5EF4-FFF2-40B4-BE49-F238E27FC236}">
                  <a16:creationId xmlns:a16="http://schemas.microsoft.com/office/drawing/2014/main" id="{682E29D4-E81C-FB46-B415-04895C7C5FEF}"/>
                </a:ext>
              </a:extLst>
            </p:cNvPr>
            <p:cNvGrpSpPr/>
            <p:nvPr/>
          </p:nvGrpSpPr>
          <p:grpSpPr>
            <a:xfrm>
              <a:off x="5634082" y="4480691"/>
              <a:ext cx="364902" cy="345407"/>
              <a:chOff x="8332788" y="4254500"/>
              <a:chExt cx="561975" cy="531813"/>
            </a:xfrm>
            <a:solidFill>
              <a:schemeClr val="accent4"/>
            </a:solidFill>
          </p:grpSpPr>
          <p:sp>
            <p:nvSpPr>
              <p:cNvPr id="85" name="Rectangle 16">
                <a:extLst>
                  <a:ext uri="{FF2B5EF4-FFF2-40B4-BE49-F238E27FC236}">
                    <a16:creationId xmlns:a16="http://schemas.microsoft.com/office/drawing/2014/main" id="{4BE7CA46-E1B5-9C46-93B5-83648A3BBB93}"/>
                  </a:ext>
                </a:extLst>
              </p:cNvPr>
              <p:cNvSpPr>
                <a:spLocks noChangeArrowheads="1"/>
              </p:cNvSpPr>
              <p:nvPr/>
            </p:nvSpPr>
            <p:spPr bwMode="auto">
              <a:xfrm>
                <a:off x="8416926" y="4486275"/>
                <a:ext cx="188913" cy="15875"/>
              </a:xfrm>
              <a:prstGeom prst="rect">
                <a:avLst/>
              </a:prstGeom>
              <a:grpFill/>
              <a:ln>
                <a:noFill/>
              </a:ln>
            </p:spPr>
            <p:txBody>
              <a:bodyPr/>
              <a:lstStyle/>
              <a:p>
                <a:pPr defTabSz="914217">
                  <a:defRPr/>
                </a:pPr>
                <a:endParaRPr lang="id-ID" sz="900" dirty="0">
                  <a:solidFill>
                    <a:schemeClr val="tx2">
                      <a:lumMod val="60000"/>
                      <a:lumOff val="40000"/>
                    </a:schemeClr>
                  </a:solidFill>
                  <a:latin typeface="Lato Light"/>
                </a:endParaRPr>
              </a:p>
            </p:txBody>
          </p:sp>
          <p:sp>
            <p:nvSpPr>
              <p:cNvPr id="86" name="Rectangle 17">
                <a:extLst>
                  <a:ext uri="{FF2B5EF4-FFF2-40B4-BE49-F238E27FC236}">
                    <a16:creationId xmlns:a16="http://schemas.microsoft.com/office/drawing/2014/main" id="{5181B726-E016-E742-B490-CDEA03300082}"/>
                  </a:ext>
                </a:extLst>
              </p:cNvPr>
              <p:cNvSpPr>
                <a:spLocks noChangeArrowheads="1"/>
              </p:cNvSpPr>
              <p:nvPr/>
            </p:nvSpPr>
            <p:spPr bwMode="auto">
              <a:xfrm>
                <a:off x="8416926" y="4416425"/>
                <a:ext cx="139700" cy="15875"/>
              </a:xfrm>
              <a:prstGeom prst="rect">
                <a:avLst/>
              </a:prstGeom>
              <a:grpFill/>
              <a:ln>
                <a:noFill/>
              </a:ln>
            </p:spPr>
            <p:txBody>
              <a:bodyPr/>
              <a:lstStyle/>
              <a:p>
                <a:pPr defTabSz="914217">
                  <a:defRPr/>
                </a:pPr>
                <a:endParaRPr lang="id-ID" sz="900" dirty="0">
                  <a:solidFill>
                    <a:schemeClr val="tx2">
                      <a:lumMod val="60000"/>
                      <a:lumOff val="40000"/>
                    </a:schemeClr>
                  </a:solidFill>
                  <a:latin typeface="Lato Light"/>
                </a:endParaRPr>
              </a:p>
            </p:txBody>
          </p:sp>
          <p:sp>
            <p:nvSpPr>
              <p:cNvPr id="87" name="Rectangle 18">
                <a:extLst>
                  <a:ext uri="{FF2B5EF4-FFF2-40B4-BE49-F238E27FC236}">
                    <a16:creationId xmlns:a16="http://schemas.microsoft.com/office/drawing/2014/main" id="{0FFE412B-3BAE-DC48-B97F-E21734BD30E0}"/>
                  </a:ext>
                </a:extLst>
              </p:cNvPr>
              <p:cNvSpPr>
                <a:spLocks noChangeArrowheads="1"/>
              </p:cNvSpPr>
              <p:nvPr/>
            </p:nvSpPr>
            <p:spPr bwMode="auto">
              <a:xfrm>
                <a:off x="8416926" y="4564063"/>
                <a:ext cx="139700" cy="17463"/>
              </a:xfrm>
              <a:prstGeom prst="rect">
                <a:avLst/>
              </a:prstGeom>
              <a:grpFill/>
              <a:ln>
                <a:noFill/>
              </a:ln>
            </p:spPr>
            <p:txBody>
              <a:bodyPr/>
              <a:lstStyle/>
              <a:p>
                <a:pPr defTabSz="914217">
                  <a:defRPr/>
                </a:pPr>
                <a:endParaRPr lang="id-ID" sz="900" dirty="0">
                  <a:solidFill>
                    <a:schemeClr val="tx2">
                      <a:lumMod val="60000"/>
                      <a:lumOff val="40000"/>
                    </a:schemeClr>
                  </a:solidFill>
                  <a:latin typeface="Lato Light"/>
                </a:endParaRPr>
              </a:p>
            </p:txBody>
          </p:sp>
          <p:sp>
            <p:nvSpPr>
              <p:cNvPr id="91" name="Freeform 19">
                <a:extLst>
                  <a:ext uri="{FF2B5EF4-FFF2-40B4-BE49-F238E27FC236}">
                    <a16:creationId xmlns:a16="http://schemas.microsoft.com/office/drawing/2014/main" id="{F2FF11CB-589F-6C42-86E0-9D4F30B084B4}"/>
                  </a:ext>
                </a:extLst>
              </p:cNvPr>
              <p:cNvSpPr>
                <a:spLocks/>
              </p:cNvSpPr>
              <p:nvPr/>
            </p:nvSpPr>
            <p:spPr bwMode="auto">
              <a:xfrm>
                <a:off x="8629651" y="4513263"/>
                <a:ext cx="247650" cy="127000"/>
              </a:xfrm>
              <a:custGeom>
                <a:avLst/>
                <a:gdLst>
                  <a:gd name="T0" fmla="*/ 295 w 561"/>
                  <a:gd name="T1" fmla="*/ 289 h 289"/>
                  <a:gd name="T2" fmla="*/ 61 w 561"/>
                  <a:gd name="T3" fmla="*/ 157 h 289"/>
                  <a:gd name="T4" fmla="*/ 34 w 561"/>
                  <a:gd name="T5" fmla="*/ 172 h 289"/>
                  <a:gd name="T6" fmla="*/ 23 w 561"/>
                  <a:gd name="T7" fmla="*/ 175 h 289"/>
                  <a:gd name="T8" fmla="*/ 7 w 561"/>
                  <a:gd name="T9" fmla="*/ 168 h 289"/>
                  <a:gd name="T10" fmla="*/ 0 w 561"/>
                  <a:gd name="T11" fmla="*/ 152 h 289"/>
                  <a:gd name="T12" fmla="*/ 1 w 561"/>
                  <a:gd name="T13" fmla="*/ 23 h 289"/>
                  <a:gd name="T14" fmla="*/ 23 w 561"/>
                  <a:gd name="T15" fmla="*/ 0 h 289"/>
                  <a:gd name="T16" fmla="*/ 35 w 561"/>
                  <a:gd name="T17" fmla="*/ 3 h 289"/>
                  <a:gd name="T18" fmla="*/ 148 w 561"/>
                  <a:gd name="T19" fmla="*/ 68 h 289"/>
                  <a:gd name="T20" fmla="*/ 160 w 561"/>
                  <a:gd name="T21" fmla="*/ 88 h 289"/>
                  <a:gd name="T22" fmla="*/ 148 w 561"/>
                  <a:gd name="T23" fmla="*/ 108 h 289"/>
                  <a:gd name="T24" fmla="*/ 116 w 561"/>
                  <a:gd name="T25" fmla="*/ 126 h 289"/>
                  <a:gd name="T26" fmla="*/ 295 w 561"/>
                  <a:gd name="T27" fmla="*/ 225 h 289"/>
                  <a:gd name="T28" fmla="*/ 495 w 561"/>
                  <a:gd name="T29" fmla="*/ 97 h 289"/>
                  <a:gd name="T30" fmla="*/ 525 w 561"/>
                  <a:gd name="T31" fmla="*/ 77 h 289"/>
                  <a:gd name="T32" fmla="*/ 537 w 561"/>
                  <a:gd name="T33" fmla="*/ 80 h 289"/>
                  <a:gd name="T34" fmla="*/ 554 w 561"/>
                  <a:gd name="T35" fmla="*/ 121 h 289"/>
                  <a:gd name="T36" fmla="*/ 295 w 561"/>
                  <a:gd name="T37" fmla="*/ 289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61" h="289">
                    <a:moveTo>
                      <a:pt x="295" y="289"/>
                    </a:moveTo>
                    <a:cubicBezTo>
                      <a:pt x="200" y="289"/>
                      <a:pt x="111" y="239"/>
                      <a:pt x="61" y="157"/>
                    </a:cubicBezTo>
                    <a:cubicBezTo>
                      <a:pt x="47" y="165"/>
                      <a:pt x="36" y="171"/>
                      <a:pt x="34" y="172"/>
                    </a:cubicBezTo>
                    <a:cubicBezTo>
                      <a:pt x="31" y="174"/>
                      <a:pt x="27" y="175"/>
                      <a:pt x="23" y="175"/>
                    </a:cubicBezTo>
                    <a:cubicBezTo>
                      <a:pt x="17" y="175"/>
                      <a:pt x="11" y="172"/>
                      <a:pt x="7" y="168"/>
                    </a:cubicBezTo>
                    <a:cubicBezTo>
                      <a:pt x="2" y="164"/>
                      <a:pt x="0" y="158"/>
                      <a:pt x="0" y="152"/>
                    </a:cubicBezTo>
                    <a:cubicBezTo>
                      <a:pt x="0" y="140"/>
                      <a:pt x="0" y="29"/>
                      <a:pt x="1" y="23"/>
                    </a:cubicBezTo>
                    <a:cubicBezTo>
                      <a:pt x="1" y="10"/>
                      <a:pt x="11" y="0"/>
                      <a:pt x="23" y="0"/>
                    </a:cubicBezTo>
                    <a:cubicBezTo>
                      <a:pt x="27" y="0"/>
                      <a:pt x="32" y="1"/>
                      <a:pt x="35" y="3"/>
                    </a:cubicBezTo>
                    <a:cubicBezTo>
                      <a:pt x="37" y="4"/>
                      <a:pt x="145" y="66"/>
                      <a:pt x="148" y="68"/>
                    </a:cubicBezTo>
                    <a:cubicBezTo>
                      <a:pt x="155" y="73"/>
                      <a:pt x="160" y="80"/>
                      <a:pt x="160" y="88"/>
                    </a:cubicBezTo>
                    <a:cubicBezTo>
                      <a:pt x="160" y="96"/>
                      <a:pt x="155" y="104"/>
                      <a:pt x="148" y="108"/>
                    </a:cubicBezTo>
                    <a:cubicBezTo>
                      <a:pt x="145" y="110"/>
                      <a:pt x="129" y="119"/>
                      <a:pt x="116" y="126"/>
                    </a:cubicBezTo>
                    <a:cubicBezTo>
                      <a:pt x="156" y="188"/>
                      <a:pt x="223" y="225"/>
                      <a:pt x="295" y="225"/>
                    </a:cubicBezTo>
                    <a:cubicBezTo>
                      <a:pt x="385" y="225"/>
                      <a:pt x="463" y="175"/>
                      <a:pt x="495" y="97"/>
                    </a:cubicBezTo>
                    <a:cubicBezTo>
                      <a:pt x="500" y="85"/>
                      <a:pt x="512" y="77"/>
                      <a:pt x="525" y="77"/>
                    </a:cubicBezTo>
                    <a:cubicBezTo>
                      <a:pt x="529" y="77"/>
                      <a:pt x="533" y="78"/>
                      <a:pt x="537" y="80"/>
                    </a:cubicBezTo>
                    <a:cubicBezTo>
                      <a:pt x="553" y="86"/>
                      <a:pt x="561" y="105"/>
                      <a:pt x="554" y="121"/>
                    </a:cubicBezTo>
                    <a:cubicBezTo>
                      <a:pt x="512" y="223"/>
                      <a:pt x="411" y="289"/>
                      <a:pt x="295" y="289"/>
                    </a:cubicBezTo>
                    <a:close/>
                  </a:path>
                </a:pathLst>
              </a:custGeom>
              <a:grpFill/>
              <a:ln>
                <a:noFill/>
              </a:ln>
            </p:spPr>
            <p:txBody>
              <a:bodyPr/>
              <a:lstStyle/>
              <a:p>
                <a:pPr defTabSz="914217">
                  <a:defRPr/>
                </a:pPr>
                <a:endParaRPr lang="id-ID" sz="900" dirty="0">
                  <a:solidFill>
                    <a:schemeClr val="tx2">
                      <a:lumMod val="60000"/>
                      <a:lumOff val="40000"/>
                    </a:schemeClr>
                  </a:solidFill>
                  <a:latin typeface="Lato Light"/>
                </a:endParaRPr>
              </a:p>
            </p:txBody>
          </p:sp>
          <p:sp>
            <p:nvSpPr>
              <p:cNvPr id="92" name="Freeform 20">
                <a:extLst>
                  <a:ext uri="{FF2B5EF4-FFF2-40B4-BE49-F238E27FC236}">
                    <a16:creationId xmlns:a16="http://schemas.microsoft.com/office/drawing/2014/main" id="{3E600C90-9054-8C45-8F7C-60897521AA72}"/>
                  </a:ext>
                </a:extLst>
              </p:cNvPr>
              <p:cNvSpPr>
                <a:spLocks/>
              </p:cNvSpPr>
              <p:nvPr/>
            </p:nvSpPr>
            <p:spPr bwMode="auto">
              <a:xfrm>
                <a:off x="8643938" y="4391025"/>
                <a:ext cx="250825" cy="128588"/>
              </a:xfrm>
              <a:custGeom>
                <a:avLst/>
                <a:gdLst>
                  <a:gd name="T0" fmla="*/ 544 w 567"/>
                  <a:gd name="T1" fmla="*/ 289 h 289"/>
                  <a:gd name="T2" fmla="*/ 533 w 567"/>
                  <a:gd name="T3" fmla="*/ 286 h 289"/>
                  <a:gd name="T4" fmla="*/ 419 w 567"/>
                  <a:gd name="T5" fmla="*/ 222 h 289"/>
                  <a:gd name="T6" fmla="*/ 407 w 567"/>
                  <a:gd name="T7" fmla="*/ 202 h 289"/>
                  <a:gd name="T8" fmla="*/ 419 w 567"/>
                  <a:gd name="T9" fmla="*/ 182 h 289"/>
                  <a:gd name="T10" fmla="*/ 448 w 567"/>
                  <a:gd name="T11" fmla="*/ 165 h 289"/>
                  <a:gd name="T12" fmla="*/ 260 w 567"/>
                  <a:gd name="T13" fmla="*/ 63 h 289"/>
                  <a:gd name="T14" fmla="*/ 66 w 567"/>
                  <a:gd name="T15" fmla="*/ 193 h 289"/>
                  <a:gd name="T16" fmla="*/ 36 w 567"/>
                  <a:gd name="T17" fmla="*/ 212 h 289"/>
                  <a:gd name="T18" fmla="*/ 24 w 567"/>
                  <a:gd name="T19" fmla="*/ 209 h 289"/>
                  <a:gd name="T20" fmla="*/ 7 w 567"/>
                  <a:gd name="T21" fmla="*/ 167 h 289"/>
                  <a:gd name="T22" fmla="*/ 260 w 567"/>
                  <a:gd name="T23" fmla="*/ 0 h 289"/>
                  <a:gd name="T24" fmla="*/ 503 w 567"/>
                  <a:gd name="T25" fmla="*/ 134 h 289"/>
                  <a:gd name="T26" fmla="*/ 532 w 567"/>
                  <a:gd name="T27" fmla="*/ 117 h 289"/>
                  <a:gd name="T28" fmla="*/ 543 w 567"/>
                  <a:gd name="T29" fmla="*/ 114 h 289"/>
                  <a:gd name="T30" fmla="*/ 566 w 567"/>
                  <a:gd name="T31" fmla="*/ 137 h 289"/>
                  <a:gd name="T32" fmla="*/ 567 w 567"/>
                  <a:gd name="T33" fmla="*/ 266 h 289"/>
                  <a:gd name="T34" fmla="*/ 560 w 567"/>
                  <a:gd name="T35" fmla="*/ 282 h 289"/>
                  <a:gd name="T36" fmla="*/ 544 w 567"/>
                  <a:gd name="T37" fmla="*/ 289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67" h="289">
                    <a:moveTo>
                      <a:pt x="544" y="289"/>
                    </a:moveTo>
                    <a:cubicBezTo>
                      <a:pt x="540" y="289"/>
                      <a:pt x="536" y="288"/>
                      <a:pt x="533" y="286"/>
                    </a:cubicBezTo>
                    <a:cubicBezTo>
                      <a:pt x="527" y="283"/>
                      <a:pt x="426" y="226"/>
                      <a:pt x="419" y="222"/>
                    </a:cubicBezTo>
                    <a:cubicBezTo>
                      <a:pt x="411" y="218"/>
                      <a:pt x="407" y="210"/>
                      <a:pt x="407" y="202"/>
                    </a:cubicBezTo>
                    <a:cubicBezTo>
                      <a:pt x="407" y="194"/>
                      <a:pt x="411" y="187"/>
                      <a:pt x="419" y="182"/>
                    </a:cubicBezTo>
                    <a:cubicBezTo>
                      <a:pt x="420" y="181"/>
                      <a:pt x="433" y="174"/>
                      <a:pt x="448" y="165"/>
                    </a:cubicBezTo>
                    <a:cubicBezTo>
                      <a:pt x="413" y="101"/>
                      <a:pt x="344" y="63"/>
                      <a:pt x="260" y="63"/>
                    </a:cubicBezTo>
                    <a:cubicBezTo>
                      <a:pt x="176" y="63"/>
                      <a:pt x="100" y="114"/>
                      <a:pt x="66" y="193"/>
                    </a:cubicBezTo>
                    <a:cubicBezTo>
                      <a:pt x="61" y="204"/>
                      <a:pt x="49" y="212"/>
                      <a:pt x="36" y="212"/>
                    </a:cubicBezTo>
                    <a:cubicBezTo>
                      <a:pt x="32" y="212"/>
                      <a:pt x="28" y="211"/>
                      <a:pt x="24" y="209"/>
                    </a:cubicBezTo>
                    <a:cubicBezTo>
                      <a:pt x="8" y="202"/>
                      <a:pt x="0" y="183"/>
                      <a:pt x="7" y="167"/>
                    </a:cubicBezTo>
                    <a:cubicBezTo>
                      <a:pt x="52" y="65"/>
                      <a:pt x="151" y="0"/>
                      <a:pt x="260" y="0"/>
                    </a:cubicBezTo>
                    <a:cubicBezTo>
                      <a:pt x="367" y="0"/>
                      <a:pt x="457" y="49"/>
                      <a:pt x="503" y="134"/>
                    </a:cubicBezTo>
                    <a:cubicBezTo>
                      <a:pt x="519" y="125"/>
                      <a:pt x="530" y="118"/>
                      <a:pt x="532" y="117"/>
                    </a:cubicBezTo>
                    <a:cubicBezTo>
                      <a:pt x="535" y="115"/>
                      <a:pt x="539" y="114"/>
                      <a:pt x="543" y="114"/>
                    </a:cubicBezTo>
                    <a:cubicBezTo>
                      <a:pt x="556" y="114"/>
                      <a:pt x="566" y="124"/>
                      <a:pt x="566" y="137"/>
                    </a:cubicBezTo>
                    <a:cubicBezTo>
                      <a:pt x="566" y="143"/>
                      <a:pt x="567" y="254"/>
                      <a:pt x="567" y="266"/>
                    </a:cubicBezTo>
                    <a:cubicBezTo>
                      <a:pt x="567" y="272"/>
                      <a:pt x="564" y="278"/>
                      <a:pt x="560" y="282"/>
                    </a:cubicBezTo>
                    <a:cubicBezTo>
                      <a:pt x="556" y="286"/>
                      <a:pt x="550" y="289"/>
                      <a:pt x="544" y="289"/>
                    </a:cubicBezTo>
                    <a:close/>
                  </a:path>
                </a:pathLst>
              </a:custGeom>
              <a:grpFill/>
              <a:ln>
                <a:noFill/>
              </a:ln>
            </p:spPr>
            <p:txBody>
              <a:bodyPr/>
              <a:lstStyle/>
              <a:p>
                <a:pPr defTabSz="914217">
                  <a:defRPr/>
                </a:pPr>
                <a:endParaRPr lang="id-ID" sz="900" dirty="0">
                  <a:solidFill>
                    <a:schemeClr val="tx2">
                      <a:lumMod val="60000"/>
                      <a:lumOff val="40000"/>
                    </a:schemeClr>
                  </a:solidFill>
                  <a:latin typeface="Lato Light"/>
                </a:endParaRPr>
              </a:p>
            </p:txBody>
          </p:sp>
          <p:sp>
            <p:nvSpPr>
              <p:cNvPr id="93" name="Freeform 21">
                <a:extLst>
                  <a:ext uri="{FF2B5EF4-FFF2-40B4-BE49-F238E27FC236}">
                    <a16:creationId xmlns:a16="http://schemas.microsoft.com/office/drawing/2014/main" id="{76DC76FC-A64D-1748-9CBE-A38799852780}"/>
                  </a:ext>
                </a:extLst>
              </p:cNvPr>
              <p:cNvSpPr>
                <a:spLocks noEditPoints="1"/>
              </p:cNvSpPr>
              <p:nvPr/>
            </p:nvSpPr>
            <p:spPr bwMode="auto">
              <a:xfrm>
                <a:off x="8332788" y="4254500"/>
                <a:ext cx="430213" cy="531813"/>
              </a:xfrm>
              <a:custGeom>
                <a:avLst/>
                <a:gdLst>
                  <a:gd name="T0" fmla="*/ 966 w 972"/>
                  <a:gd name="T1" fmla="*/ 903 h 1202"/>
                  <a:gd name="T2" fmla="*/ 900 w 972"/>
                  <a:gd name="T3" fmla="*/ 896 h 1202"/>
                  <a:gd name="T4" fmla="*/ 898 w 972"/>
                  <a:gd name="T5" fmla="*/ 897 h 1202"/>
                  <a:gd name="T6" fmla="*/ 898 w 972"/>
                  <a:gd name="T7" fmla="*/ 1128 h 1202"/>
                  <a:gd name="T8" fmla="*/ 74 w 972"/>
                  <a:gd name="T9" fmla="*/ 1128 h 1202"/>
                  <a:gd name="T10" fmla="*/ 74 w 972"/>
                  <a:gd name="T11" fmla="*/ 290 h 1202"/>
                  <a:gd name="T12" fmla="*/ 290 w 972"/>
                  <a:gd name="T13" fmla="*/ 290 h 1202"/>
                  <a:gd name="T14" fmla="*/ 290 w 972"/>
                  <a:gd name="T15" fmla="*/ 73 h 1202"/>
                  <a:gd name="T16" fmla="*/ 898 w 972"/>
                  <a:gd name="T17" fmla="*/ 73 h 1202"/>
                  <a:gd name="T18" fmla="*/ 898 w 972"/>
                  <a:gd name="T19" fmla="*/ 284 h 1202"/>
                  <a:gd name="T20" fmla="*/ 966 w 972"/>
                  <a:gd name="T21" fmla="*/ 276 h 1202"/>
                  <a:gd name="T22" fmla="*/ 972 w 972"/>
                  <a:gd name="T23" fmla="*/ 276 h 1202"/>
                  <a:gd name="T24" fmla="*/ 972 w 972"/>
                  <a:gd name="T25" fmla="*/ 0 h 1202"/>
                  <a:gd name="T26" fmla="*/ 257 w 972"/>
                  <a:gd name="T27" fmla="*/ 0 h 1202"/>
                  <a:gd name="T28" fmla="*/ 0 w 972"/>
                  <a:gd name="T29" fmla="*/ 256 h 1202"/>
                  <a:gd name="T30" fmla="*/ 0 w 972"/>
                  <a:gd name="T31" fmla="*/ 1202 h 1202"/>
                  <a:gd name="T32" fmla="*/ 972 w 972"/>
                  <a:gd name="T33" fmla="*/ 1202 h 1202"/>
                  <a:gd name="T34" fmla="*/ 972 w 972"/>
                  <a:gd name="T35" fmla="*/ 903 h 1202"/>
                  <a:gd name="T36" fmla="*/ 966 w 972"/>
                  <a:gd name="T37" fmla="*/ 903 h 1202"/>
                  <a:gd name="T38" fmla="*/ 253 w 972"/>
                  <a:gd name="T39" fmla="*/ 107 h 1202"/>
                  <a:gd name="T40" fmla="*/ 253 w 972"/>
                  <a:gd name="T41" fmla="*/ 253 h 1202"/>
                  <a:gd name="T42" fmla="*/ 107 w 972"/>
                  <a:gd name="T43" fmla="*/ 253 h 1202"/>
                  <a:gd name="T44" fmla="*/ 253 w 972"/>
                  <a:gd name="T45" fmla="*/ 107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72" h="1202">
                    <a:moveTo>
                      <a:pt x="966" y="903"/>
                    </a:moveTo>
                    <a:cubicBezTo>
                      <a:pt x="944" y="903"/>
                      <a:pt x="921" y="901"/>
                      <a:pt x="900" y="896"/>
                    </a:cubicBezTo>
                    <a:cubicBezTo>
                      <a:pt x="898" y="897"/>
                      <a:pt x="898" y="897"/>
                      <a:pt x="898" y="897"/>
                    </a:cubicBezTo>
                    <a:cubicBezTo>
                      <a:pt x="898" y="1128"/>
                      <a:pt x="898" y="1128"/>
                      <a:pt x="898" y="1128"/>
                    </a:cubicBezTo>
                    <a:cubicBezTo>
                      <a:pt x="74" y="1128"/>
                      <a:pt x="74" y="1128"/>
                      <a:pt x="74" y="1128"/>
                    </a:cubicBezTo>
                    <a:cubicBezTo>
                      <a:pt x="74" y="290"/>
                      <a:pt x="74" y="290"/>
                      <a:pt x="74" y="290"/>
                    </a:cubicBezTo>
                    <a:cubicBezTo>
                      <a:pt x="290" y="290"/>
                      <a:pt x="290" y="290"/>
                      <a:pt x="290" y="290"/>
                    </a:cubicBezTo>
                    <a:cubicBezTo>
                      <a:pt x="290" y="73"/>
                      <a:pt x="290" y="73"/>
                      <a:pt x="290" y="73"/>
                    </a:cubicBezTo>
                    <a:cubicBezTo>
                      <a:pt x="898" y="73"/>
                      <a:pt x="898" y="73"/>
                      <a:pt x="898" y="73"/>
                    </a:cubicBezTo>
                    <a:cubicBezTo>
                      <a:pt x="898" y="284"/>
                      <a:pt x="898" y="284"/>
                      <a:pt x="898" y="284"/>
                    </a:cubicBezTo>
                    <a:cubicBezTo>
                      <a:pt x="920" y="279"/>
                      <a:pt x="943" y="276"/>
                      <a:pt x="966" y="276"/>
                    </a:cubicBezTo>
                    <a:cubicBezTo>
                      <a:pt x="968" y="276"/>
                      <a:pt x="970" y="276"/>
                      <a:pt x="972" y="276"/>
                    </a:cubicBezTo>
                    <a:cubicBezTo>
                      <a:pt x="972" y="0"/>
                      <a:pt x="972" y="0"/>
                      <a:pt x="972" y="0"/>
                    </a:cubicBezTo>
                    <a:cubicBezTo>
                      <a:pt x="257" y="0"/>
                      <a:pt x="257" y="0"/>
                      <a:pt x="257" y="0"/>
                    </a:cubicBezTo>
                    <a:cubicBezTo>
                      <a:pt x="0" y="256"/>
                      <a:pt x="0" y="256"/>
                      <a:pt x="0" y="256"/>
                    </a:cubicBezTo>
                    <a:cubicBezTo>
                      <a:pt x="0" y="1202"/>
                      <a:pt x="0" y="1202"/>
                      <a:pt x="0" y="1202"/>
                    </a:cubicBezTo>
                    <a:cubicBezTo>
                      <a:pt x="972" y="1202"/>
                      <a:pt x="972" y="1202"/>
                      <a:pt x="972" y="1202"/>
                    </a:cubicBezTo>
                    <a:cubicBezTo>
                      <a:pt x="972" y="903"/>
                      <a:pt x="972" y="903"/>
                      <a:pt x="972" y="903"/>
                    </a:cubicBezTo>
                    <a:cubicBezTo>
                      <a:pt x="970" y="903"/>
                      <a:pt x="968" y="903"/>
                      <a:pt x="966" y="903"/>
                    </a:cubicBezTo>
                    <a:close/>
                    <a:moveTo>
                      <a:pt x="253" y="107"/>
                    </a:moveTo>
                    <a:cubicBezTo>
                      <a:pt x="253" y="253"/>
                      <a:pt x="253" y="253"/>
                      <a:pt x="253" y="253"/>
                    </a:cubicBezTo>
                    <a:cubicBezTo>
                      <a:pt x="107" y="253"/>
                      <a:pt x="107" y="253"/>
                      <a:pt x="107" y="253"/>
                    </a:cubicBezTo>
                    <a:lnTo>
                      <a:pt x="253" y="107"/>
                    </a:lnTo>
                    <a:close/>
                  </a:path>
                </a:pathLst>
              </a:custGeom>
              <a:grpFill/>
              <a:ln>
                <a:noFill/>
              </a:ln>
            </p:spPr>
            <p:txBody>
              <a:bodyPr/>
              <a:lstStyle/>
              <a:p>
                <a:pPr defTabSz="914217">
                  <a:defRPr/>
                </a:pPr>
                <a:endParaRPr lang="id-ID" sz="900" dirty="0">
                  <a:solidFill>
                    <a:schemeClr val="tx2">
                      <a:lumMod val="60000"/>
                      <a:lumOff val="40000"/>
                    </a:schemeClr>
                  </a:solidFill>
                  <a:latin typeface="Lato Light"/>
                </a:endParaRPr>
              </a:p>
            </p:txBody>
          </p:sp>
        </p:grpSp>
        <p:sp>
          <p:nvSpPr>
            <p:cNvPr id="116" name="Round Same Side Corner Rectangle 115">
              <a:extLst>
                <a:ext uri="{FF2B5EF4-FFF2-40B4-BE49-F238E27FC236}">
                  <a16:creationId xmlns:a16="http://schemas.microsoft.com/office/drawing/2014/main" id="{F1B87FB3-36D3-5C41-90E0-6C194943D4C4}"/>
                </a:ext>
              </a:extLst>
            </p:cNvPr>
            <p:cNvSpPr/>
            <p:nvPr/>
          </p:nvSpPr>
          <p:spPr>
            <a:xfrm rot="10800000" flipH="1">
              <a:off x="6162267" y="4450288"/>
              <a:ext cx="54769" cy="456407"/>
            </a:xfrm>
            <a:prstGeom prst="round2SameRect">
              <a:avLst>
                <a:gd name="adj1" fmla="val 50000"/>
                <a:gd name="adj2"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solidFill>
                  <a:schemeClr val="tx2">
                    <a:lumMod val="60000"/>
                    <a:lumOff val="40000"/>
                  </a:schemeClr>
                </a:solidFill>
              </a:endParaRPr>
            </a:p>
          </p:txBody>
        </p:sp>
        <p:sp>
          <p:nvSpPr>
            <p:cNvPr id="18447" name="TextBox 93">
              <a:extLst>
                <a:ext uri="{FF2B5EF4-FFF2-40B4-BE49-F238E27FC236}">
                  <a16:creationId xmlns:a16="http://schemas.microsoft.com/office/drawing/2014/main" id="{CC29A6F3-38EF-8143-AD4D-3172734F4141}"/>
                </a:ext>
              </a:extLst>
            </p:cNvPr>
            <p:cNvSpPr txBox="1">
              <a:spLocks noChangeArrowheads="1"/>
            </p:cNvSpPr>
            <p:nvPr/>
          </p:nvSpPr>
          <p:spPr bwMode="auto">
            <a:xfrm>
              <a:off x="6229736" y="4320907"/>
              <a:ext cx="4459426" cy="501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algn="just" eaLnBrk="1" hangingPunct="1">
                <a:lnSpc>
                  <a:spcPct val="110000"/>
                </a:lnSpc>
              </a:pPr>
              <a:r>
                <a:rPr lang="en-US" altLang="en-US" sz="1200" dirty="0">
                  <a:solidFill>
                    <a:schemeClr val="tx2">
                      <a:lumMod val="60000"/>
                      <a:lumOff val="40000"/>
                    </a:schemeClr>
                  </a:solidFill>
                </a:rPr>
                <a:t>Lorem Ipsum has two main statistical methodologies are used in data analysis which summarizes data from a sample</a:t>
              </a:r>
            </a:p>
          </p:txBody>
        </p:sp>
      </p:grpSp>
      <p:grpSp>
        <p:nvGrpSpPr>
          <p:cNvPr id="9" name="Group 8">
            <a:extLst>
              <a:ext uri="{FF2B5EF4-FFF2-40B4-BE49-F238E27FC236}">
                <a16:creationId xmlns:a16="http://schemas.microsoft.com/office/drawing/2014/main" id="{92DAAFE7-D01E-4E56-8144-05AE49F29322}"/>
              </a:ext>
            </a:extLst>
          </p:cNvPr>
          <p:cNvGrpSpPr/>
          <p:nvPr/>
        </p:nvGrpSpPr>
        <p:grpSpPr>
          <a:xfrm>
            <a:off x="5595041" y="5116245"/>
            <a:ext cx="5105233" cy="577850"/>
            <a:chOff x="5595041" y="5116245"/>
            <a:chExt cx="5105233" cy="577850"/>
          </a:xfrm>
        </p:grpSpPr>
        <p:grpSp>
          <p:nvGrpSpPr>
            <p:cNvPr id="74" name="Group 73">
              <a:extLst>
                <a:ext uri="{FF2B5EF4-FFF2-40B4-BE49-F238E27FC236}">
                  <a16:creationId xmlns:a16="http://schemas.microsoft.com/office/drawing/2014/main" id="{308D1900-396B-EF47-845B-7F908437082A}"/>
                </a:ext>
              </a:extLst>
            </p:cNvPr>
            <p:cNvGrpSpPr/>
            <p:nvPr/>
          </p:nvGrpSpPr>
          <p:grpSpPr>
            <a:xfrm rot="2700000">
              <a:off x="5689400" y="5243365"/>
              <a:ext cx="254265" cy="442983"/>
              <a:chOff x="4732338" y="4783138"/>
              <a:chExt cx="703263" cy="1225550"/>
            </a:xfrm>
            <a:solidFill>
              <a:schemeClr val="accent6"/>
            </a:solidFill>
          </p:grpSpPr>
          <p:sp>
            <p:nvSpPr>
              <p:cNvPr id="75" name="Freeform 30">
                <a:extLst>
                  <a:ext uri="{FF2B5EF4-FFF2-40B4-BE49-F238E27FC236}">
                    <a16:creationId xmlns:a16="http://schemas.microsoft.com/office/drawing/2014/main" id="{6959022D-B652-104C-B52D-A63118121DCF}"/>
                  </a:ext>
                </a:extLst>
              </p:cNvPr>
              <p:cNvSpPr>
                <a:spLocks noEditPoints="1"/>
              </p:cNvSpPr>
              <p:nvPr/>
            </p:nvSpPr>
            <p:spPr bwMode="auto">
              <a:xfrm>
                <a:off x="4732338" y="4783138"/>
                <a:ext cx="703263" cy="1173163"/>
              </a:xfrm>
              <a:custGeom>
                <a:avLst/>
                <a:gdLst>
                  <a:gd name="T0" fmla="*/ 50 w 184"/>
                  <a:gd name="T1" fmla="*/ 310 h 310"/>
                  <a:gd name="T2" fmla="*/ 32 w 184"/>
                  <a:gd name="T3" fmla="*/ 282 h 310"/>
                  <a:gd name="T4" fmla="*/ 10 w 184"/>
                  <a:gd name="T5" fmla="*/ 199 h 310"/>
                  <a:gd name="T6" fmla="*/ 39 w 184"/>
                  <a:gd name="T7" fmla="*/ 171 h 310"/>
                  <a:gd name="T8" fmla="*/ 30 w 184"/>
                  <a:gd name="T9" fmla="*/ 116 h 310"/>
                  <a:gd name="T10" fmla="*/ 36 w 184"/>
                  <a:gd name="T11" fmla="*/ 73 h 310"/>
                  <a:gd name="T12" fmla="*/ 36 w 184"/>
                  <a:gd name="T13" fmla="*/ 72 h 310"/>
                  <a:gd name="T14" fmla="*/ 92 w 184"/>
                  <a:gd name="T15" fmla="*/ 0 h 310"/>
                  <a:gd name="T16" fmla="*/ 148 w 184"/>
                  <a:gd name="T17" fmla="*/ 72 h 310"/>
                  <a:gd name="T18" fmla="*/ 148 w 184"/>
                  <a:gd name="T19" fmla="*/ 73 h 310"/>
                  <a:gd name="T20" fmla="*/ 155 w 184"/>
                  <a:gd name="T21" fmla="*/ 116 h 310"/>
                  <a:gd name="T22" fmla="*/ 145 w 184"/>
                  <a:gd name="T23" fmla="*/ 171 h 310"/>
                  <a:gd name="T24" fmla="*/ 174 w 184"/>
                  <a:gd name="T25" fmla="*/ 199 h 310"/>
                  <a:gd name="T26" fmla="*/ 153 w 184"/>
                  <a:gd name="T27" fmla="*/ 282 h 310"/>
                  <a:gd name="T28" fmla="*/ 134 w 184"/>
                  <a:gd name="T29" fmla="*/ 310 h 310"/>
                  <a:gd name="T30" fmla="*/ 134 w 184"/>
                  <a:gd name="T31" fmla="*/ 276 h 310"/>
                  <a:gd name="T32" fmla="*/ 118 w 184"/>
                  <a:gd name="T33" fmla="*/ 239 h 310"/>
                  <a:gd name="T34" fmla="*/ 118 w 184"/>
                  <a:gd name="T35" fmla="*/ 240 h 310"/>
                  <a:gd name="T36" fmla="*/ 115 w 184"/>
                  <a:gd name="T37" fmla="*/ 246 h 310"/>
                  <a:gd name="T38" fmla="*/ 108 w 184"/>
                  <a:gd name="T39" fmla="*/ 245 h 310"/>
                  <a:gd name="T40" fmla="*/ 76 w 184"/>
                  <a:gd name="T41" fmla="*/ 245 h 310"/>
                  <a:gd name="T42" fmla="*/ 69 w 184"/>
                  <a:gd name="T43" fmla="*/ 246 h 310"/>
                  <a:gd name="T44" fmla="*/ 66 w 184"/>
                  <a:gd name="T45" fmla="*/ 240 h 310"/>
                  <a:gd name="T46" fmla="*/ 66 w 184"/>
                  <a:gd name="T47" fmla="*/ 239 h 310"/>
                  <a:gd name="T48" fmla="*/ 50 w 184"/>
                  <a:gd name="T49" fmla="*/ 276 h 310"/>
                  <a:gd name="T50" fmla="*/ 50 w 184"/>
                  <a:gd name="T51" fmla="*/ 310 h 310"/>
                  <a:gd name="T52" fmla="*/ 55 w 184"/>
                  <a:gd name="T53" fmla="*/ 79 h 310"/>
                  <a:gd name="T54" fmla="*/ 50 w 184"/>
                  <a:gd name="T55" fmla="*/ 116 h 310"/>
                  <a:gd name="T56" fmla="*/ 61 w 184"/>
                  <a:gd name="T57" fmla="*/ 174 h 310"/>
                  <a:gd name="T58" fmla="*/ 64 w 184"/>
                  <a:gd name="T59" fmla="*/ 184 h 310"/>
                  <a:gd name="T60" fmla="*/ 54 w 184"/>
                  <a:gd name="T61" fmla="*/ 187 h 310"/>
                  <a:gd name="T62" fmla="*/ 29 w 184"/>
                  <a:gd name="T63" fmla="*/ 205 h 310"/>
                  <a:gd name="T64" fmla="*/ 36 w 184"/>
                  <a:gd name="T65" fmla="*/ 247 h 310"/>
                  <a:gd name="T66" fmla="*/ 65 w 184"/>
                  <a:gd name="T67" fmla="*/ 215 h 310"/>
                  <a:gd name="T68" fmla="*/ 74 w 184"/>
                  <a:gd name="T69" fmla="*/ 209 h 310"/>
                  <a:gd name="T70" fmla="*/ 79 w 184"/>
                  <a:gd name="T71" fmla="*/ 219 h 310"/>
                  <a:gd name="T72" fmla="*/ 82 w 184"/>
                  <a:gd name="T73" fmla="*/ 225 h 310"/>
                  <a:gd name="T74" fmla="*/ 103 w 184"/>
                  <a:gd name="T75" fmla="*/ 225 h 310"/>
                  <a:gd name="T76" fmla="*/ 105 w 184"/>
                  <a:gd name="T77" fmla="*/ 219 h 310"/>
                  <a:gd name="T78" fmla="*/ 110 w 184"/>
                  <a:gd name="T79" fmla="*/ 209 h 310"/>
                  <a:gd name="T80" fmla="*/ 120 w 184"/>
                  <a:gd name="T81" fmla="*/ 215 h 310"/>
                  <a:gd name="T82" fmla="*/ 148 w 184"/>
                  <a:gd name="T83" fmla="*/ 247 h 310"/>
                  <a:gd name="T84" fmla="*/ 155 w 184"/>
                  <a:gd name="T85" fmla="*/ 205 h 310"/>
                  <a:gd name="T86" fmla="*/ 130 w 184"/>
                  <a:gd name="T87" fmla="*/ 187 h 310"/>
                  <a:gd name="T88" fmla="*/ 120 w 184"/>
                  <a:gd name="T89" fmla="*/ 184 h 310"/>
                  <a:gd name="T90" fmla="*/ 123 w 184"/>
                  <a:gd name="T91" fmla="*/ 174 h 310"/>
                  <a:gd name="T92" fmla="*/ 135 w 184"/>
                  <a:gd name="T93" fmla="*/ 116 h 310"/>
                  <a:gd name="T94" fmla="*/ 129 w 184"/>
                  <a:gd name="T95" fmla="*/ 79 h 310"/>
                  <a:gd name="T96" fmla="*/ 92 w 184"/>
                  <a:gd name="T97" fmla="*/ 21 h 310"/>
                  <a:gd name="T98" fmla="*/ 55 w 184"/>
                  <a:gd name="T99" fmla="*/ 79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4" h="310">
                    <a:moveTo>
                      <a:pt x="50" y="310"/>
                    </a:moveTo>
                    <a:cubicBezTo>
                      <a:pt x="32" y="282"/>
                      <a:pt x="32" y="282"/>
                      <a:pt x="32" y="282"/>
                    </a:cubicBezTo>
                    <a:cubicBezTo>
                      <a:pt x="28" y="276"/>
                      <a:pt x="0" y="230"/>
                      <a:pt x="10" y="199"/>
                    </a:cubicBezTo>
                    <a:cubicBezTo>
                      <a:pt x="14" y="187"/>
                      <a:pt x="24" y="178"/>
                      <a:pt x="39" y="171"/>
                    </a:cubicBezTo>
                    <a:cubicBezTo>
                      <a:pt x="33" y="151"/>
                      <a:pt x="30" y="132"/>
                      <a:pt x="30" y="116"/>
                    </a:cubicBezTo>
                    <a:cubicBezTo>
                      <a:pt x="30" y="102"/>
                      <a:pt x="32" y="87"/>
                      <a:pt x="36" y="73"/>
                    </a:cubicBezTo>
                    <a:cubicBezTo>
                      <a:pt x="36" y="72"/>
                      <a:pt x="36" y="72"/>
                      <a:pt x="36" y="72"/>
                    </a:cubicBezTo>
                    <a:cubicBezTo>
                      <a:pt x="50" y="35"/>
                      <a:pt x="77" y="0"/>
                      <a:pt x="92" y="0"/>
                    </a:cubicBezTo>
                    <a:cubicBezTo>
                      <a:pt x="107" y="0"/>
                      <a:pt x="134" y="35"/>
                      <a:pt x="148" y="72"/>
                    </a:cubicBezTo>
                    <a:cubicBezTo>
                      <a:pt x="148" y="73"/>
                      <a:pt x="148" y="73"/>
                      <a:pt x="148" y="73"/>
                    </a:cubicBezTo>
                    <a:cubicBezTo>
                      <a:pt x="152" y="87"/>
                      <a:pt x="155" y="102"/>
                      <a:pt x="155" y="116"/>
                    </a:cubicBezTo>
                    <a:cubicBezTo>
                      <a:pt x="155" y="132"/>
                      <a:pt x="152" y="151"/>
                      <a:pt x="145" y="171"/>
                    </a:cubicBezTo>
                    <a:cubicBezTo>
                      <a:pt x="160" y="178"/>
                      <a:pt x="170" y="187"/>
                      <a:pt x="174" y="199"/>
                    </a:cubicBezTo>
                    <a:cubicBezTo>
                      <a:pt x="184" y="230"/>
                      <a:pt x="156" y="276"/>
                      <a:pt x="153" y="282"/>
                    </a:cubicBezTo>
                    <a:cubicBezTo>
                      <a:pt x="134" y="310"/>
                      <a:pt x="134" y="310"/>
                      <a:pt x="134" y="310"/>
                    </a:cubicBezTo>
                    <a:cubicBezTo>
                      <a:pt x="134" y="276"/>
                      <a:pt x="134" y="276"/>
                      <a:pt x="134" y="276"/>
                    </a:cubicBezTo>
                    <a:cubicBezTo>
                      <a:pt x="134" y="262"/>
                      <a:pt x="128" y="248"/>
                      <a:pt x="118" y="239"/>
                    </a:cubicBezTo>
                    <a:cubicBezTo>
                      <a:pt x="118" y="239"/>
                      <a:pt x="118" y="239"/>
                      <a:pt x="118" y="240"/>
                    </a:cubicBezTo>
                    <a:cubicBezTo>
                      <a:pt x="115" y="246"/>
                      <a:pt x="115" y="246"/>
                      <a:pt x="115" y="246"/>
                    </a:cubicBezTo>
                    <a:cubicBezTo>
                      <a:pt x="108" y="245"/>
                      <a:pt x="108" y="245"/>
                      <a:pt x="108" y="245"/>
                    </a:cubicBezTo>
                    <a:cubicBezTo>
                      <a:pt x="98" y="245"/>
                      <a:pt x="87" y="245"/>
                      <a:pt x="76" y="245"/>
                    </a:cubicBezTo>
                    <a:cubicBezTo>
                      <a:pt x="69" y="246"/>
                      <a:pt x="69" y="246"/>
                      <a:pt x="69" y="246"/>
                    </a:cubicBezTo>
                    <a:cubicBezTo>
                      <a:pt x="66" y="240"/>
                      <a:pt x="66" y="240"/>
                      <a:pt x="66" y="240"/>
                    </a:cubicBezTo>
                    <a:cubicBezTo>
                      <a:pt x="66" y="239"/>
                      <a:pt x="66" y="239"/>
                      <a:pt x="66" y="239"/>
                    </a:cubicBezTo>
                    <a:cubicBezTo>
                      <a:pt x="56" y="249"/>
                      <a:pt x="50" y="262"/>
                      <a:pt x="50" y="276"/>
                    </a:cubicBezTo>
                    <a:lnTo>
                      <a:pt x="50" y="310"/>
                    </a:lnTo>
                    <a:close/>
                    <a:moveTo>
                      <a:pt x="55" y="79"/>
                    </a:moveTo>
                    <a:cubicBezTo>
                      <a:pt x="52" y="91"/>
                      <a:pt x="50" y="104"/>
                      <a:pt x="50" y="116"/>
                    </a:cubicBezTo>
                    <a:cubicBezTo>
                      <a:pt x="50" y="132"/>
                      <a:pt x="53" y="152"/>
                      <a:pt x="61" y="174"/>
                    </a:cubicBezTo>
                    <a:cubicBezTo>
                      <a:pt x="64" y="184"/>
                      <a:pt x="64" y="184"/>
                      <a:pt x="64" y="184"/>
                    </a:cubicBezTo>
                    <a:cubicBezTo>
                      <a:pt x="54" y="187"/>
                      <a:pt x="54" y="187"/>
                      <a:pt x="54" y="187"/>
                    </a:cubicBezTo>
                    <a:cubicBezTo>
                      <a:pt x="45" y="190"/>
                      <a:pt x="33" y="196"/>
                      <a:pt x="29" y="205"/>
                    </a:cubicBezTo>
                    <a:cubicBezTo>
                      <a:pt x="26" y="216"/>
                      <a:pt x="30" y="233"/>
                      <a:pt x="36" y="247"/>
                    </a:cubicBezTo>
                    <a:cubicBezTo>
                      <a:pt x="42" y="234"/>
                      <a:pt x="52" y="223"/>
                      <a:pt x="65" y="215"/>
                    </a:cubicBezTo>
                    <a:cubicBezTo>
                      <a:pt x="74" y="209"/>
                      <a:pt x="74" y="209"/>
                      <a:pt x="74" y="209"/>
                    </a:cubicBezTo>
                    <a:cubicBezTo>
                      <a:pt x="79" y="219"/>
                      <a:pt x="79" y="219"/>
                      <a:pt x="79" y="219"/>
                    </a:cubicBezTo>
                    <a:cubicBezTo>
                      <a:pt x="80" y="221"/>
                      <a:pt x="81" y="223"/>
                      <a:pt x="82" y="225"/>
                    </a:cubicBezTo>
                    <a:cubicBezTo>
                      <a:pt x="89" y="225"/>
                      <a:pt x="96" y="225"/>
                      <a:pt x="103" y="225"/>
                    </a:cubicBezTo>
                    <a:cubicBezTo>
                      <a:pt x="104" y="223"/>
                      <a:pt x="105" y="221"/>
                      <a:pt x="105" y="219"/>
                    </a:cubicBezTo>
                    <a:cubicBezTo>
                      <a:pt x="110" y="209"/>
                      <a:pt x="110" y="209"/>
                      <a:pt x="110" y="209"/>
                    </a:cubicBezTo>
                    <a:cubicBezTo>
                      <a:pt x="120" y="215"/>
                      <a:pt x="120" y="215"/>
                      <a:pt x="120" y="215"/>
                    </a:cubicBezTo>
                    <a:cubicBezTo>
                      <a:pt x="133" y="223"/>
                      <a:pt x="142" y="234"/>
                      <a:pt x="148" y="247"/>
                    </a:cubicBezTo>
                    <a:cubicBezTo>
                      <a:pt x="154" y="233"/>
                      <a:pt x="159" y="216"/>
                      <a:pt x="155" y="205"/>
                    </a:cubicBezTo>
                    <a:cubicBezTo>
                      <a:pt x="152" y="196"/>
                      <a:pt x="140" y="190"/>
                      <a:pt x="130" y="187"/>
                    </a:cubicBezTo>
                    <a:cubicBezTo>
                      <a:pt x="120" y="184"/>
                      <a:pt x="120" y="184"/>
                      <a:pt x="120" y="184"/>
                    </a:cubicBezTo>
                    <a:cubicBezTo>
                      <a:pt x="123" y="174"/>
                      <a:pt x="123" y="174"/>
                      <a:pt x="123" y="174"/>
                    </a:cubicBezTo>
                    <a:cubicBezTo>
                      <a:pt x="131" y="152"/>
                      <a:pt x="135" y="132"/>
                      <a:pt x="135" y="116"/>
                    </a:cubicBezTo>
                    <a:cubicBezTo>
                      <a:pt x="135" y="104"/>
                      <a:pt x="133" y="91"/>
                      <a:pt x="129" y="79"/>
                    </a:cubicBezTo>
                    <a:cubicBezTo>
                      <a:pt x="117" y="47"/>
                      <a:pt x="99" y="26"/>
                      <a:pt x="92" y="21"/>
                    </a:cubicBezTo>
                    <a:cubicBezTo>
                      <a:pt x="85" y="26"/>
                      <a:pt x="67" y="47"/>
                      <a:pt x="55" y="79"/>
                    </a:cubicBezTo>
                    <a:close/>
                  </a:path>
                </a:pathLst>
              </a:custGeom>
              <a:grpFill/>
              <a:ln>
                <a:noFill/>
              </a:ln>
            </p:spPr>
            <p:txBody>
              <a:bodyPr/>
              <a:lstStyle/>
              <a:p>
                <a:pPr defTabSz="914217">
                  <a:defRPr/>
                </a:pPr>
                <a:endParaRPr lang="id-ID" sz="900" dirty="0">
                  <a:solidFill>
                    <a:schemeClr val="tx2">
                      <a:lumMod val="60000"/>
                      <a:lumOff val="40000"/>
                    </a:schemeClr>
                  </a:solidFill>
                  <a:latin typeface="Lato Light"/>
                </a:endParaRPr>
              </a:p>
            </p:txBody>
          </p:sp>
          <p:sp>
            <p:nvSpPr>
              <p:cNvPr id="76" name="Freeform 31">
                <a:extLst>
                  <a:ext uri="{FF2B5EF4-FFF2-40B4-BE49-F238E27FC236}">
                    <a16:creationId xmlns:a16="http://schemas.microsoft.com/office/drawing/2014/main" id="{02B0C756-55B8-6245-872C-FB710923D8E1}"/>
                  </a:ext>
                </a:extLst>
              </p:cNvPr>
              <p:cNvSpPr>
                <a:spLocks noEditPoints="1"/>
              </p:cNvSpPr>
              <p:nvPr/>
            </p:nvSpPr>
            <p:spPr bwMode="auto">
              <a:xfrm>
                <a:off x="4960938" y="5127626"/>
                <a:ext cx="244475" cy="241300"/>
              </a:xfrm>
              <a:custGeom>
                <a:avLst/>
                <a:gdLst>
                  <a:gd name="T0" fmla="*/ 32 w 64"/>
                  <a:gd name="T1" fmla="*/ 64 h 64"/>
                  <a:gd name="T2" fmla="*/ 0 w 64"/>
                  <a:gd name="T3" fmla="*/ 32 h 64"/>
                  <a:gd name="T4" fmla="*/ 32 w 64"/>
                  <a:gd name="T5" fmla="*/ 0 h 64"/>
                  <a:gd name="T6" fmla="*/ 64 w 64"/>
                  <a:gd name="T7" fmla="*/ 32 h 64"/>
                  <a:gd name="T8" fmla="*/ 32 w 64"/>
                  <a:gd name="T9" fmla="*/ 64 h 64"/>
                  <a:gd name="T10" fmla="*/ 32 w 64"/>
                  <a:gd name="T11" fmla="*/ 12 h 64"/>
                  <a:gd name="T12" fmla="*/ 12 w 64"/>
                  <a:gd name="T13" fmla="*/ 32 h 64"/>
                  <a:gd name="T14" fmla="*/ 32 w 64"/>
                  <a:gd name="T15" fmla="*/ 52 h 64"/>
                  <a:gd name="T16" fmla="*/ 52 w 64"/>
                  <a:gd name="T17" fmla="*/ 32 h 64"/>
                  <a:gd name="T18" fmla="*/ 32 w 64"/>
                  <a:gd name="T19" fmla="*/ 1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64"/>
                    </a:moveTo>
                    <a:cubicBezTo>
                      <a:pt x="14" y="64"/>
                      <a:pt x="0" y="50"/>
                      <a:pt x="0" y="32"/>
                    </a:cubicBezTo>
                    <a:cubicBezTo>
                      <a:pt x="0" y="14"/>
                      <a:pt x="14" y="0"/>
                      <a:pt x="32" y="0"/>
                    </a:cubicBezTo>
                    <a:cubicBezTo>
                      <a:pt x="50" y="0"/>
                      <a:pt x="64" y="14"/>
                      <a:pt x="64" y="32"/>
                    </a:cubicBezTo>
                    <a:cubicBezTo>
                      <a:pt x="64" y="50"/>
                      <a:pt x="50" y="64"/>
                      <a:pt x="32" y="64"/>
                    </a:cubicBezTo>
                    <a:close/>
                    <a:moveTo>
                      <a:pt x="32" y="12"/>
                    </a:moveTo>
                    <a:cubicBezTo>
                      <a:pt x="21" y="12"/>
                      <a:pt x="12" y="21"/>
                      <a:pt x="12" y="32"/>
                    </a:cubicBezTo>
                    <a:cubicBezTo>
                      <a:pt x="12" y="43"/>
                      <a:pt x="21" y="52"/>
                      <a:pt x="32" y="52"/>
                    </a:cubicBezTo>
                    <a:cubicBezTo>
                      <a:pt x="43" y="52"/>
                      <a:pt x="52" y="43"/>
                      <a:pt x="52" y="32"/>
                    </a:cubicBezTo>
                    <a:cubicBezTo>
                      <a:pt x="52" y="21"/>
                      <a:pt x="43" y="12"/>
                      <a:pt x="32" y="12"/>
                    </a:cubicBezTo>
                    <a:close/>
                  </a:path>
                </a:pathLst>
              </a:custGeom>
              <a:grpFill/>
              <a:ln>
                <a:noFill/>
              </a:ln>
            </p:spPr>
            <p:txBody>
              <a:bodyPr/>
              <a:lstStyle/>
              <a:p>
                <a:pPr defTabSz="914217">
                  <a:defRPr/>
                </a:pPr>
                <a:endParaRPr lang="id-ID" sz="900" dirty="0">
                  <a:solidFill>
                    <a:schemeClr val="tx2">
                      <a:lumMod val="60000"/>
                      <a:lumOff val="40000"/>
                    </a:schemeClr>
                  </a:solidFill>
                  <a:latin typeface="Lato Light"/>
                </a:endParaRPr>
              </a:p>
            </p:txBody>
          </p:sp>
          <p:sp>
            <p:nvSpPr>
              <p:cNvPr id="77" name="Freeform 32">
                <a:extLst>
                  <a:ext uri="{FF2B5EF4-FFF2-40B4-BE49-F238E27FC236}">
                    <a16:creationId xmlns:a16="http://schemas.microsoft.com/office/drawing/2014/main" id="{CBC49702-B1D3-0B49-8616-8B8FF8CB9212}"/>
                  </a:ext>
                </a:extLst>
              </p:cNvPr>
              <p:cNvSpPr>
                <a:spLocks noEditPoints="1"/>
              </p:cNvSpPr>
              <p:nvPr/>
            </p:nvSpPr>
            <p:spPr bwMode="auto">
              <a:xfrm>
                <a:off x="4973638" y="5649913"/>
                <a:ext cx="225425" cy="358775"/>
              </a:xfrm>
              <a:custGeom>
                <a:avLst/>
                <a:gdLst>
                  <a:gd name="T0" fmla="*/ 29 w 59"/>
                  <a:gd name="T1" fmla="*/ 95 h 95"/>
                  <a:gd name="T2" fmla="*/ 24 w 59"/>
                  <a:gd name="T3" fmla="*/ 85 h 95"/>
                  <a:gd name="T4" fmla="*/ 0 w 59"/>
                  <a:gd name="T5" fmla="*/ 26 h 95"/>
                  <a:gd name="T6" fmla="*/ 29 w 59"/>
                  <a:gd name="T7" fmla="*/ 0 h 95"/>
                  <a:gd name="T8" fmla="*/ 59 w 59"/>
                  <a:gd name="T9" fmla="*/ 26 h 95"/>
                  <a:gd name="T10" fmla="*/ 34 w 59"/>
                  <a:gd name="T11" fmla="*/ 85 h 95"/>
                  <a:gd name="T12" fmla="*/ 29 w 59"/>
                  <a:gd name="T13" fmla="*/ 95 h 95"/>
                  <a:gd name="T14" fmla="*/ 29 w 59"/>
                  <a:gd name="T15" fmla="*/ 12 h 95"/>
                  <a:gd name="T16" fmla="*/ 12 w 59"/>
                  <a:gd name="T17" fmla="*/ 26 h 95"/>
                  <a:gd name="T18" fmla="*/ 29 w 59"/>
                  <a:gd name="T19" fmla="*/ 69 h 95"/>
                  <a:gd name="T20" fmla="*/ 47 w 59"/>
                  <a:gd name="T21" fmla="*/ 26 h 95"/>
                  <a:gd name="T22" fmla="*/ 29 w 59"/>
                  <a:gd name="T23" fmla="*/ 1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 h="95">
                    <a:moveTo>
                      <a:pt x="29" y="95"/>
                    </a:moveTo>
                    <a:cubicBezTo>
                      <a:pt x="24" y="85"/>
                      <a:pt x="24" y="85"/>
                      <a:pt x="24" y="85"/>
                    </a:cubicBezTo>
                    <a:cubicBezTo>
                      <a:pt x="20" y="77"/>
                      <a:pt x="0" y="38"/>
                      <a:pt x="0" y="26"/>
                    </a:cubicBezTo>
                    <a:cubicBezTo>
                      <a:pt x="0" y="12"/>
                      <a:pt x="13" y="0"/>
                      <a:pt x="29" y="0"/>
                    </a:cubicBezTo>
                    <a:cubicBezTo>
                      <a:pt x="45" y="0"/>
                      <a:pt x="59" y="12"/>
                      <a:pt x="59" y="26"/>
                    </a:cubicBezTo>
                    <a:cubicBezTo>
                      <a:pt x="59" y="38"/>
                      <a:pt x="39" y="77"/>
                      <a:pt x="34" y="85"/>
                    </a:cubicBezTo>
                    <a:lnTo>
                      <a:pt x="29" y="95"/>
                    </a:lnTo>
                    <a:close/>
                    <a:moveTo>
                      <a:pt x="29" y="12"/>
                    </a:moveTo>
                    <a:cubicBezTo>
                      <a:pt x="19" y="12"/>
                      <a:pt x="12" y="18"/>
                      <a:pt x="12" y="26"/>
                    </a:cubicBezTo>
                    <a:cubicBezTo>
                      <a:pt x="12" y="31"/>
                      <a:pt x="20" y="50"/>
                      <a:pt x="29" y="69"/>
                    </a:cubicBezTo>
                    <a:cubicBezTo>
                      <a:pt x="38" y="50"/>
                      <a:pt x="47" y="31"/>
                      <a:pt x="47" y="26"/>
                    </a:cubicBezTo>
                    <a:cubicBezTo>
                      <a:pt x="47" y="18"/>
                      <a:pt x="39" y="12"/>
                      <a:pt x="29" y="12"/>
                    </a:cubicBezTo>
                    <a:close/>
                  </a:path>
                </a:pathLst>
              </a:custGeom>
              <a:grpFill/>
              <a:ln>
                <a:noFill/>
              </a:ln>
            </p:spPr>
            <p:txBody>
              <a:bodyPr/>
              <a:lstStyle/>
              <a:p>
                <a:pPr defTabSz="914217">
                  <a:defRPr/>
                </a:pPr>
                <a:endParaRPr lang="id-ID" sz="900" dirty="0">
                  <a:solidFill>
                    <a:schemeClr val="tx2">
                      <a:lumMod val="60000"/>
                      <a:lumOff val="40000"/>
                    </a:schemeClr>
                  </a:solidFill>
                  <a:latin typeface="Lato Light"/>
                </a:endParaRPr>
              </a:p>
            </p:txBody>
          </p:sp>
        </p:grpSp>
        <p:sp>
          <p:nvSpPr>
            <p:cNvPr id="127" name="Round Same Side Corner Rectangle 126">
              <a:extLst>
                <a:ext uri="{FF2B5EF4-FFF2-40B4-BE49-F238E27FC236}">
                  <a16:creationId xmlns:a16="http://schemas.microsoft.com/office/drawing/2014/main" id="{4F90B3D7-61A6-A442-8739-E425BF463AA0}"/>
                </a:ext>
              </a:extLst>
            </p:cNvPr>
            <p:cNvSpPr/>
            <p:nvPr/>
          </p:nvSpPr>
          <p:spPr>
            <a:xfrm rot="10800000" flipH="1">
              <a:off x="6173380" y="5236895"/>
              <a:ext cx="54769" cy="457200"/>
            </a:xfrm>
            <a:prstGeom prst="round2SameRect">
              <a:avLst>
                <a:gd name="adj1" fmla="val 50000"/>
                <a:gd name="adj2"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solidFill>
                  <a:schemeClr val="tx2">
                    <a:lumMod val="60000"/>
                    <a:lumOff val="40000"/>
                  </a:schemeClr>
                </a:solidFill>
              </a:endParaRPr>
            </a:p>
          </p:txBody>
        </p:sp>
        <p:sp>
          <p:nvSpPr>
            <p:cNvPr id="18448" name="TextBox 94">
              <a:extLst>
                <a:ext uri="{FF2B5EF4-FFF2-40B4-BE49-F238E27FC236}">
                  <a16:creationId xmlns:a16="http://schemas.microsoft.com/office/drawing/2014/main" id="{88707122-EC0F-DA4D-8FA4-82F67110594B}"/>
                </a:ext>
              </a:extLst>
            </p:cNvPr>
            <p:cNvSpPr txBox="1">
              <a:spLocks noChangeArrowheads="1"/>
            </p:cNvSpPr>
            <p:nvPr/>
          </p:nvSpPr>
          <p:spPr bwMode="auto">
            <a:xfrm>
              <a:off x="6240848" y="5116245"/>
              <a:ext cx="4459426" cy="501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algn="just" eaLnBrk="1" hangingPunct="1">
                <a:lnSpc>
                  <a:spcPct val="110000"/>
                </a:lnSpc>
              </a:pPr>
              <a:r>
                <a:rPr lang="en-US" altLang="en-US" sz="1200" dirty="0">
                  <a:solidFill>
                    <a:schemeClr val="tx2">
                      <a:lumMod val="60000"/>
                      <a:lumOff val="40000"/>
                    </a:schemeClr>
                  </a:solidFill>
                </a:rPr>
                <a:t>Lorem Ipsum has two main statistical methodologies are used in data analysis which summarizes data from a sample using </a:t>
              </a:r>
              <a:r>
                <a:rPr lang="en-US" altLang="en-US" sz="1200" dirty="0" err="1">
                  <a:solidFill>
                    <a:schemeClr val="tx2">
                      <a:lumMod val="60000"/>
                      <a:lumOff val="40000"/>
                    </a:schemeClr>
                  </a:solidFill>
                </a:rPr>
                <a:t>i</a:t>
              </a:r>
              <a:endParaRPr lang="en-US" altLang="en-US" sz="1200" dirty="0">
                <a:solidFill>
                  <a:schemeClr val="tx2">
                    <a:lumMod val="60000"/>
                    <a:lumOff val="40000"/>
                  </a:schemeClr>
                </a:solidFill>
              </a:endParaRPr>
            </a:p>
          </p:txBody>
        </p:sp>
      </p:grpSp>
      <p:sp>
        <p:nvSpPr>
          <p:cNvPr id="37" name="TextBox 36">
            <a:extLst>
              <a:ext uri="{FF2B5EF4-FFF2-40B4-BE49-F238E27FC236}">
                <a16:creationId xmlns:a16="http://schemas.microsoft.com/office/drawing/2014/main" id="{CE41BEFD-3446-EE41-B1B3-BE8FFCBC11F4}"/>
              </a:ext>
            </a:extLst>
          </p:cNvPr>
          <p:cNvSpPr txBox="1"/>
          <p:nvPr/>
        </p:nvSpPr>
        <p:spPr>
          <a:xfrm>
            <a:off x="5607687" y="530751"/>
            <a:ext cx="984565" cy="246221"/>
          </a:xfrm>
          <a:prstGeom prst="rect">
            <a:avLst/>
          </a:prstGeom>
          <a:noFill/>
        </p:spPr>
        <p:txBody>
          <a:bodyPr wrap="none">
            <a:spAutoFit/>
          </a:bodyPr>
          <a:lstStyle/>
          <a:p>
            <a:pPr algn="ctr" defTabSz="914217">
              <a:defRPr/>
            </a:pPr>
            <a:r>
              <a:rPr lang="en-US" sz="1000" b="1" spc="300">
                <a:solidFill>
                  <a:schemeClr val="tx2">
                    <a:lumMod val="60000"/>
                    <a:lumOff val="40000"/>
                  </a:schemeClr>
                </a:solidFill>
                <a:latin typeface="Lato Regular"/>
                <a:cs typeface="Lato Regular"/>
              </a:rPr>
              <a:t>About Us</a:t>
            </a:r>
            <a:endParaRPr lang="en-US" sz="1000" b="1" spc="300" dirty="0">
              <a:solidFill>
                <a:schemeClr val="tx2">
                  <a:lumMod val="60000"/>
                  <a:lumOff val="40000"/>
                </a:schemeClr>
              </a:solidFill>
              <a:latin typeface="Lato Regular"/>
              <a:cs typeface="Lato Regular"/>
            </a:endParaRPr>
          </a:p>
        </p:txBody>
      </p:sp>
      <p:grpSp>
        <p:nvGrpSpPr>
          <p:cNvPr id="18450" name="Group 37">
            <a:extLst>
              <a:ext uri="{FF2B5EF4-FFF2-40B4-BE49-F238E27FC236}">
                <a16:creationId xmlns:a16="http://schemas.microsoft.com/office/drawing/2014/main" id="{73D52A49-3AF1-7943-8E2E-F6151659A065}"/>
              </a:ext>
            </a:extLst>
          </p:cNvPr>
          <p:cNvGrpSpPr>
            <a:grpSpLocks/>
          </p:cNvGrpSpPr>
          <p:nvPr/>
        </p:nvGrpSpPr>
        <p:grpSpPr bwMode="auto">
          <a:xfrm>
            <a:off x="5760773" y="1195913"/>
            <a:ext cx="738188" cy="129382"/>
            <a:chOff x="1703388" y="2006913"/>
            <a:chExt cx="1478230" cy="258682"/>
          </a:xfrm>
        </p:grpSpPr>
        <p:sp>
          <p:nvSpPr>
            <p:cNvPr id="39" name="Oval 38">
              <a:extLst>
                <a:ext uri="{FF2B5EF4-FFF2-40B4-BE49-F238E27FC236}">
                  <a16:creationId xmlns:a16="http://schemas.microsoft.com/office/drawing/2014/main" id="{C5D04579-E563-CE43-AF3B-E0D4C680B8E9}"/>
                </a:ext>
              </a:extLst>
            </p:cNvPr>
            <p:cNvSpPr/>
            <p:nvPr/>
          </p:nvSpPr>
          <p:spPr>
            <a:xfrm>
              <a:off x="1703388" y="2006913"/>
              <a:ext cx="259087"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tx2">
                    <a:lumMod val="60000"/>
                    <a:lumOff val="40000"/>
                  </a:schemeClr>
                </a:solidFill>
              </a:endParaRPr>
            </a:p>
          </p:txBody>
        </p:sp>
        <p:sp>
          <p:nvSpPr>
            <p:cNvPr id="40" name="Oval 39">
              <a:extLst>
                <a:ext uri="{FF2B5EF4-FFF2-40B4-BE49-F238E27FC236}">
                  <a16:creationId xmlns:a16="http://schemas.microsoft.com/office/drawing/2014/main" id="{C3A1090C-6780-AA43-8CD1-1320175EE0B6}"/>
                </a:ext>
              </a:extLst>
            </p:cNvPr>
            <p:cNvSpPr/>
            <p:nvPr/>
          </p:nvSpPr>
          <p:spPr>
            <a:xfrm>
              <a:off x="2008571" y="2006913"/>
              <a:ext cx="259087"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tx2">
                    <a:lumMod val="60000"/>
                    <a:lumOff val="40000"/>
                  </a:schemeClr>
                </a:solidFill>
              </a:endParaRPr>
            </a:p>
          </p:txBody>
        </p:sp>
        <p:sp>
          <p:nvSpPr>
            <p:cNvPr id="41" name="Oval 40">
              <a:extLst>
                <a:ext uri="{FF2B5EF4-FFF2-40B4-BE49-F238E27FC236}">
                  <a16:creationId xmlns:a16="http://schemas.microsoft.com/office/drawing/2014/main" id="{2C40919F-3C29-A94B-89E5-AAEF6ADFCA31}"/>
                </a:ext>
              </a:extLst>
            </p:cNvPr>
            <p:cNvSpPr/>
            <p:nvPr/>
          </p:nvSpPr>
          <p:spPr>
            <a:xfrm>
              <a:off x="2313754" y="2006913"/>
              <a:ext cx="257498"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tx2">
                    <a:lumMod val="60000"/>
                    <a:lumOff val="40000"/>
                  </a:schemeClr>
                </a:solidFill>
              </a:endParaRPr>
            </a:p>
          </p:txBody>
        </p:sp>
        <p:sp>
          <p:nvSpPr>
            <p:cNvPr id="42" name="Oval 41">
              <a:extLst>
                <a:ext uri="{FF2B5EF4-FFF2-40B4-BE49-F238E27FC236}">
                  <a16:creationId xmlns:a16="http://schemas.microsoft.com/office/drawing/2014/main" id="{F113F4DA-73DA-5242-8450-B1724867AC92}"/>
                </a:ext>
              </a:extLst>
            </p:cNvPr>
            <p:cNvSpPr/>
            <p:nvPr/>
          </p:nvSpPr>
          <p:spPr>
            <a:xfrm>
              <a:off x="2617347" y="2006913"/>
              <a:ext cx="259088"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tx2">
                    <a:lumMod val="60000"/>
                    <a:lumOff val="40000"/>
                  </a:schemeClr>
                </a:solidFill>
              </a:endParaRPr>
            </a:p>
          </p:txBody>
        </p:sp>
        <p:sp>
          <p:nvSpPr>
            <p:cNvPr id="47" name="Oval 46">
              <a:extLst>
                <a:ext uri="{FF2B5EF4-FFF2-40B4-BE49-F238E27FC236}">
                  <a16:creationId xmlns:a16="http://schemas.microsoft.com/office/drawing/2014/main" id="{500087CF-A674-B94A-8359-A55AC4E5C1FA}"/>
                </a:ext>
              </a:extLst>
            </p:cNvPr>
            <p:cNvSpPr/>
            <p:nvPr/>
          </p:nvSpPr>
          <p:spPr>
            <a:xfrm>
              <a:off x="2922530" y="2006913"/>
              <a:ext cx="259088"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tx2">
                    <a:lumMod val="60000"/>
                    <a:lumOff val="40000"/>
                  </a:schemeClr>
                </a:solidFill>
              </a:endParaRPr>
            </a:p>
          </p:txBody>
        </p:sp>
      </p:grpSp>
      <p:sp>
        <p:nvSpPr>
          <p:cNvPr id="18451" name="TextBox 72">
            <a:extLst>
              <a:ext uri="{FF2B5EF4-FFF2-40B4-BE49-F238E27FC236}">
                <a16:creationId xmlns:a16="http://schemas.microsoft.com/office/drawing/2014/main" id="{EE02DFFA-CA14-EC45-B9D6-9B51C5C315EB}"/>
              </a:ext>
            </a:extLst>
          </p:cNvPr>
          <p:cNvSpPr txBox="1">
            <a:spLocks noChangeArrowheads="1"/>
          </p:cNvSpPr>
          <p:nvPr/>
        </p:nvSpPr>
        <p:spPr bwMode="auto">
          <a:xfrm>
            <a:off x="5288429" y="642670"/>
            <a:ext cx="1627048"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algn="ctr" eaLnBrk="1" hangingPunct="1"/>
            <a:r>
              <a:rPr lang="en-US" altLang="en-US" sz="3300" b="1" dirty="0">
                <a:solidFill>
                  <a:schemeClr val="tx2">
                    <a:lumMod val="60000"/>
                    <a:lumOff val="40000"/>
                  </a:schemeClr>
                </a:solidFill>
                <a:latin typeface="Lato Regular" charset="0"/>
              </a:rPr>
              <a:t>About Us</a:t>
            </a:r>
          </a:p>
        </p:txBody>
      </p:sp>
      <p:sp>
        <p:nvSpPr>
          <p:cNvPr id="2" name="Oval 1">
            <a:extLst>
              <a:ext uri="{FF2B5EF4-FFF2-40B4-BE49-F238E27FC236}">
                <a16:creationId xmlns:a16="http://schemas.microsoft.com/office/drawing/2014/main" id="{D6FB77AC-7EFA-CD4A-92A4-E56A6F72CAC1}"/>
              </a:ext>
            </a:extLst>
          </p:cNvPr>
          <p:cNvSpPr/>
          <p:nvPr/>
        </p:nvSpPr>
        <p:spPr>
          <a:xfrm>
            <a:off x="-354344" y="-898984"/>
            <a:ext cx="1980403" cy="198040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Oval 42">
            <a:extLst>
              <a:ext uri="{FF2B5EF4-FFF2-40B4-BE49-F238E27FC236}">
                <a16:creationId xmlns:a16="http://schemas.microsoft.com/office/drawing/2014/main" id="{A814790E-8522-D442-81B9-7FB6B0A24B0B}"/>
              </a:ext>
            </a:extLst>
          </p:cNvPr>
          <p:cNvSpPr/>
          <p:nvPr/>
        </p:nvSpPr>
        <p:spPr>
          <a:xfrm>
            <a:off x="1683067" y="-571212"/>
            <a:ext cx="1409700" cy="14097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0D2FD927-81DF-5241-9575-4C36C8E068F9}"/>
              </a:ext>
            </a:extLst>
          </p:cNvPr>
          <p:cNvSpPr/>
          <p:nvPr/>
        </p:nvSpPr>
        <p:spPr>
          <a:xfrm>
            <a:off x="635857" y="638639"/>
            <a:ext cx="981012" cy="9298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43">
            <a:extLst>
              <a:ext uri="{FF2B5EF4-FFF2-40B4-BE49-F238E27FC236}">
                <a16:creationId xmlns:a16="http://schemas.microsoft.com/office/drawing/2014/main" id="{1FD4A6A8-AF91-AA4F-A6EC-D1886B1739B9}"/>
              </a:ext>
            </a:extLst>
          </p:cNvPr>
          <p:cNvSpPr/>
          <p:nvPr/>
        </p:nvSpPr>
        <p:spPr>
          <a:xfrm>
            <a:off x="1076388" y="-459191"/>
            <a:ext cx="981012" cy="92988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riangle 3">
            <a:extLst>
              <a:ext uri="{FF2B5EF4-FFF2-40B4-BE49-F238E27FC236}">
                <a16:creationId xmlns:a16="http://schemas.microsoft.com/office/drawing/2014/main" id="{5699C48B-2412-774D-A473-EF604DD7A78A}"/>
              </a:ext>
            </a:extLst>
          </p:cNvPr>
          <p:cNvSpPr/>
          <p:nvPr/>
        </p:nvSpPr>
        <p:spPr>
          <a:xfrm>
            <a:off x="1163968" y="239462"/>
            <a:ext cx="827582" cy="671434"/>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BD89D517-4B03-AB49-991F-99941A74CD4B}"/>
              </a:ext>
            </a:extLst>
          </p:cNvPr>
          <p:cNvSpPr/>
          <p:nvPr/>
        </p:nvSpPr>
        <p:spPr>
          <a:xfrm>
            <a:off x="822310" y="1590433"/>
            <a:ext cx="4241533" cy="4241533"/>
          </a:xfrm>
          <a:prstGeom prst="ellipse">
            <a:avLst/>
          </a:prstGeom>
          <a:blipFill dpi="0" rotWithShape="1">
            <a:blip r:embed="rId2" cstate="hq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a:ext>
              </a:extLst>
            </a:blip>
            <a:srcRect/>
            <a:stretch>
              <a:fillRect l="-31169" r="-3116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91030051"/>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88000" fill="hold" grpId="0" nodeType="after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0-#ppt_w/2"/>
                                          </p:val>
                                        </p:tav>
                                        <p:tav tm="100000">
                                          <p:val>
                                            <p:strVal val="#ppt_x"/>
                                          </p:val>
                                        </p:tav>
                                      </p:tavLst>
                                    </p:anim>
                                    <p:anim calcmode="lin" valueType="num">
                                      <p:cBhvr additive="base">
                                        <p:cTn id="8" dur="500" fill="hold"/>
                                        <p:tgtEl>
                                          <p:spTgt spid="37"/>
                                        </p:tgtEl>
                                        <p:attrNameLst>
                                          <p:attrName>ppt_y</p:attrName>
                                        </p:attrNameLst>
                                      </p:cBhvr>
                                      <p:tavLst>
                                        <p:tav tm="0">
                                          <p:val>
                                            <p:strVal val="#ppt_y"/>
                                          </p:val>
                                        </p:tav>
                                        <p:tav tm="100000">
                                          <p:val>
                                            <p:strVal val="#ppt_y"/>
                                          </p:val>
                                        </p:tav>
                                      </p:tavLst>
                                    </p:anim>
                                  </p:childTnLst>
                                </p:cTn>
                              </p:par>
                              <p:par>
                                <p:cTn id="9" presetID="2" presetClass="entr" presetSubtype="2" decel="88000" fill="hold" grpId="0" nodeType="withEffect">
                                  <p:stCondLst>
                                    <p:cond delay="0"/>
                                  </p:stCondLst>
                                  <p:childTnLst>
                                    <p:set>
                                      <p:cBhvr>
                                        <p:cTn id="10" dur="1" fill="hold">
                                          <p:stCondLst>
                                            <p:cond delay="0"/>
                                          </p:stCondLst>
                                        </p:cTn>
                                        <p:tgtEl>
                                          <p:spTgt spid="18451"/>
                                        </p:tgtEl>
                                        <p:attrNameLst>
                                          <p:attrName>style.visibility</p:attrName>
                                        </p:attrNameLst>
                                      </p:cBhvr>
                                      <p:to>
                                        <p:strVal val="visible"/>
                                      </p:to>
                                    </p:set>
                                    <p:anim calcmode="lin" valueType="num">
                                      <p:cBhvr additive="base">
                                        <p:cTn id="11" dur="500" fill="hold"/>
                                        <p:tgtEl>
                                          <p:spTgt spid="18451"/>
                                        </p:tgtEl>
                                        <p:attrNameLst>
                                          <p:attrName>ppt_x</p:attrName>
                                        </p:attrNameLst>
                                      </p:cBhvr>
                                      <p:tavLst>
                                        <p:tav tm="0">
                                          <p:val>
                                            <p:strVal val="1+#ppt_w/2"/>
                                          </p:val>
                                        </p:tav>
                                        <p:tav tm="100000">
                                          <p:val>
                                            <p:strVal val="#ppt_x"/>
                                          </p:val>
                                        </p:tav>
                                      </p:tavLst>
                                    </p:anim>
                                    <p:anim calcmode="lin" valueType="num">
                                      <p:cBhvr additive="base">
                                        <p:cTn id="12" dur="500" fill="hold"/>
                                        <p:tgtEl>
                                          <p:spTgt spid="18451"/>
                                        </p:tgtEl>
                                        <p:attrNameLst>
                                          <p:attrName>ppt_y</p:attrName>
                                        </p:attrNameLst>
                                      </p:cBhvr>
                                      <p:tavLst>
                                        <p:tav tm="0">
                                          <p:val>
                                            <p:strVal val="#ppt_y"/>
                                          </p:val>
                                        </p:tav>
                                        <p:tav tm="100000">
                                          <p:val>
                                            <p:strVal val="#ppt_y"/>
                                          </p:val>
                                        </p:tav>
                                      </p:tavLst>
                                    </p:anim>
                                  </p:childTnLst>
                                </p:cTn>
                              </p:par>
                              <p:par>
                                <p:cTn id="13" presetID="2" presetClass="entr" presetSubtype="8" decel="88000" fill="hold" nodeType="withEffect">
                                  <p:stCondLst>
                                    <p:cond delay="0"/>
                                  </p:stCondLst>
                                  <p:childTnLst>
                                    <p:set>
                                      <p:cBhvr>
                                        <p:cTn id="14" dur="1" fill="hold">
                                          <p:stCondLst>
                                            <p:cond delay="0"/>
                                          </p:stCondLst>
                                        </p:cTn>
                                        <p:tgtEl>
                                          <p:spTgt spid="18450"/>
                                        </p:tgtEl>
                                        <p:attrNameLst>
                                          <p:attrName>style.visibility</p:attrName>
                                        </p:attrNameLst>
                                      </p:cBhvr>
                                      <p:to>
                                        <p:strVal val="visible"/>
                                      </p:to>
                                    </p:set>
                                    <p:anim calcmode="lin" valueType="num">
                                      <p:cBhvr additive="base">
                                        <p:cTn id="15" dur="500" fill="hold"/>
                                        <p:tgtEl>
                                          <p:spTgt spid="18450"/>
                                        </p:tgtEl>
                                        <p:attrNameLst>
                                          <p:attrName>ppt_x</p:attrName>
                                        </p:attrNameLst>
                                      </p:cBhvr>
                                      <p:tavLst>
                                        <p:tav tm="0">
                                          <p:val>
                                            <p:strVal val="0-#ppt_w/2"/>
                                          </p:val>
                                        </p:tav>
                                        <p:tav tm="100000">
                                          <p:val>
                                            <p:strVal val="#ppt_x"/>
                                          </p:val>
                                        </p:tav>
                                      </p:tavLst>
                                    </p:anim>
                                    <p:anim calcmode="lin" valueType="num">
                                      <p:cBhvr additive="base">
                                        <p:cTn id="16" dur="500" fill="hold"/>
                                        <p:tgtEl>
                                          <p:spTgt spid="18450"/>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2" presetClass="entr" presetSubtype="6" decel="86000" fill="hold" grpId="0" nodeType="afterEffect">
                                  <p:stCondLst>
                                    <p:cond delay="0"/>
                                  </p:stCondLst>
                                  <p:childTnLst>
                                    <p:set>
                                      <p:cBhvr>
                                        <p:cTn id="19" dur="1" fill="hold">
                                          <p:stCondLst>
                                            <p:cond delay="0"/>
                                          </p:stCondLst>
                                        </p:cTn>
                                        <p:tgtEl>
                                          <p:spTgt spid="43"/>
                                        </p:tgtEl>
                                        <p:attrNameLst>
                                          <p:attrName>style.visibility</p:attrName>
                                        </p:attrNameLst>
                                      </p:cBhvr>
                                      <p:to>
                                        <p:strVal val="visible"/>
                                      </p:to>
                                    </p:set>
                                    <p:anim calcmode="lin" valueType="num">
                                      <p:cBhvr additive="base">
                                        <p:cTn id="20" dur="250" fill="hold"/>
                                        <p:tgtEl>
                                          <p:spTgt spid="43"/>
                                        </p:tgtEl>
                                        <p:attrNameLst>
                                          <p:attrName>ppt_x</p:attrName>
                                        </p:attrNameLst>
                                      </p:cBhvr>
                                      <p:tavLst>
                                        <p:tav tm="0">
                                          <p:val>
                                            <p:strVal val="1+#ppt_w/2"/>
                                          </p:val>
                                        </p:tav>
                                        <p:tav tm="100000">
                                          <p:val>
                                            <p:strVal val="#ppt_x"/>
                                          </p:val>
                                        </p:tav>
                                      </p:tavLst>
                                    </p:anim>
                                    <p:anim calcmode="lin" valueType="num">
                                      <p:cBhvr additive="base">
                                        <p:cTn id="21" dur="250" fill="hold"/>
                                        <p:tgtEl>
                                          <p:spTgt spid="43"/>
                                        </p:tgtEl>
                                        <p:attrNameLst>
                                          <p:attrName>ppt_y</p:attrName>
                                        </p:attrNameLst>
                                      </p:cBhvr>
                                      <p:tavLst>
                                        <p:tav tm="0">
                                          <p:val>
                                            <p:strVal val="1+#ppt_h/2"/>
                                          </p:val>
                                        </p:tav>
                                        <p:tav tm="100000">
                                          <p:val>
                                            <p:strVal val="#ppt_y"/>
                                          </p:val>
                                        </p:tav>
                                      </p:tavLst>
                                    </p:anim>
                                  </p:childTnLst>
                                </p:cTn>
                              </p:par>
                            </p:childTnLst>
                          </p:cTn>
                        </p:par>
                        <p:par>
                          <p:cTn id="22" fill="hold">
                            <p:stCondLst>
                              <p:cond delay="750"/>
                            </p:stCondLst>
                            <p:childTnLst>
                              <p:par>
                                <p:cTn id="23" presetID="2" presetClass="entr" presetSubtype="6" decel="86000" fill="hold" grpId="0" nodeType="after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250" fill="hold"/>
                                        <p:tgtEl>
                                          <p:spTgt spid="4"/>
                                        </p:tgtEl>
                                        <p:attrNameLst>
                                          <p:attrName>ppt_x</p:attrName>
                                        </p:attrNameLst>
                                      </p:cBhvr>
                                      <p:tavLst>
                                        <p:tav tm="0">
                                          <p:val>
                                            <p:strVal val="1+#ppt_w/2"/>
                                          </p:val>
                                        </p:tav>
                                        <p:tav tm="100000">
                                          <p:val>
                                            <p:strVal val="#ppt_x"/>
                                          </p:val>
                                        </p:tav>
                                      </p:tavLst>
                                    </p:anim>
                                    <p:anim calcmode="lin" valueType="num">
                                      <p:cBhvr additive="base">
                                        <p:cTn id="26" dur="250" fill="hold"/>
                                        <p:tgtEl>
                                          <p:spTgt spid="4"/>
                                        </p:tgtEl>
                                        <p:attrNameLst>
                                          <p:attrName>ppt_y</p:attrName>
                                        </p:attrNameLst>
                                      </p:cBhvr>
                                      <p:tavLst>
                                        <p:tav tm="0">
                                          <p:val>
                                            <p:strVal val="1+#ppt_h/2"/>
                                          </p:val>
                                        </p:tav>
                                        <p:tav tm="100000">
                                          <p:val>
                                            <p:strVal val="#ppt_y"/>
                                          </p:val>
                                        </p:tav>
                                      </p:tavLst>
                                    </p:anim>
                                  </p:childTnLst>
                                </p:cTn>
                              </p:par>
                            </p:childTnLst>
                          </p:cTn>
                        </p:par>
                        <p:par>
                          <p:cTn id="27" fill="hold">
                            <p:stCondLst>
                              <p:cond delay="1000"/>
                            </p:stCondLst>
                            <p:childTnLst>
                              <p:par>
                                <p:cTn id="28" presetID="2" presetClass="entr" presetSubtype="6" decel="86000" fill="hold" grpId="0" nodeType="afterEffect">
                                  <p:stCondLst>
                                    <p:cond delay="0"/>
                                  </p:stCondLst>
                                  <p:childTnLst>
                                    <p:set>
                                      <p:cBhvr>
                                        <p:cTn id="29" dur="1" fill="hold">
                                          <p:stCondLst>
                                            <p:cond delay="0"/>
                                          </p:stCondLst>
                                        </p:cTn>
                                        <p:tgtEl>
                                          <p:spTgt spid="44"/>
                                        </p:tgtEl>
                                        <p:attrNameLst>
                                          <p:attrName>style.visibility</p:attrName>
                                        </p:attrNameLst>
                                      </p:cBhvr>
                                      <p:to>
                                        <p:strVal val="visible"/>
                                      </p:to>
                                    </p:set>
                                    <p:anim calcmode="lin" valueType="num">
                                      <p:cBhvr additive="base">
                                        <p:cTn id="30" dur="250" fill="hold"/>
                                        <p:tgtEl>
                                          <p:spTgt spid="44"/>
                                        </p:tgtEl>
                                        <p:attrNameLst>
                                          <p:attrName>ppt_x</p:attrName>
                                        </p:attrNameLst>
                                      </p:cBhvr>
                                      <p:tavLst>
                                        <p:tav tm="0">
                                          <p:val>
                                            <p:strVal val="1+#ppt_w/2"/>
                                          </p:val>
                                        </p:tav>
                                        <p:tav tm="100000">
                                          <p:val>
                                            <p:strVal val="#ppt_x"/>
                                          </p:val>
                                        </p:tav>
                                      </p:tavLst>
                                    </p:anim>
                                    <p:anim calcmode="lin" valueType="num">
                                      <p:cBhvr additive="base">
                                        <p:cTn id="31" dur="250" fill="hold"/>
                                        <p:tgtEl>
                                          <p:spTgt spid="44"/>
                                        </p:tgtEl>
                                        <p:attrNameLst>
                                          <p:attrName>ppt_y</p:attrName>
                                        </p:attrNameLst>
                                      </p:cBhvr>
                                      <p:tavLst>
                                        <p:tav tm="0">
                                          <p:val>
                                            <p:strVal val="1+#ppt_h/2"/>
                                          </p:val>
                                        </p:tav>
                                        <p:tav tm="100000">
                                          <p:val>
                                            <p:strVal val="#ppt_y"/>
                                          </p:val>
                                        </p:tav>
                                      </p:tavLst>
                                    </p:anim>
                                  </p:childTnLst>
                                </p:cTn>
                              </p:par>
                            </p:childTnLst>
                          </p:cTn>
                        </p:par>
                        <p:par>
                          <p:cTn id="32" fill="hold">
                            <p:stCondLst>
                              <p:cond delay="1250"/>
                            </p:stCondLst>
                            <p:childTnLst>
                              <p:par>
                                <p:cTn id="33" presetID="2" presetClass="entr" presetSubtype="6" decel="86000" fill="hold" grpId="0" nodeType="afterEffect">
                                  <p:stCondLst>
                                    <p:cond delay="0"/>
                                  </p:stCondLst>
                                  <p:childTnLst>
                                    <p:set>
                                      <p:cBhvr>
                                        <p:cTn id="34" dur="1" fill="hold">
                                          <p:stCondLst>
                                            <p:cond delay="0"/>
                                          </p:stCondLst>
                                        </p:cTn>
                                        <p:tgtEl>
                                          <p:spTgt spid="3"/>
                                        </p:tgtEl>
                                        <p:attrNameLst>
                                          <p:attrName>style.visibility</p:attrName>
                                        </p:attrNameLst>
                                      </p:cBhvr>
                                      <p:to>
                                        <p:strVal val="visible"/>
                                      </p:to>
                                    </p:set>
                                    <p:anim calcmode="lin" valueType="num">
                                      <p:cBhvr additive="base">
                                        <p:cTn id="35" dur="250" fill="hold"/>
                                        <p:tgtEl>
                                          <p:spTgt spid="3"/>
                                        </p:tgtEl>
                                        <p:attrNameLst>
                                          <p:attrName>ppt_x</p:attrName>
                                        </p:attrNameLst>
                                      </p:cBhvr>
                                      <p:tavLst>
                                        <p:tav tm="0">
                                          <p:val>
                                            <p:strVal val="1+#ppt_w/2"/>
                                          </p:val>
                                        </p:tav>
                                        <p:tav tm="100000">
                                          <p:val>
                                            <p:strVal val="#ppt_x"/>
                                          </p:val>
                                        </p:tav>
                                      </p:tavLst>
                                    </p:anim>
                                    <p:anim calcmode="lin" valueType="num">
                                      <p:cBhvr additive="base">
                                        <p:cTn id="36" dur="250" fill="hold"/>
                                        <p:tgtEl>
                                          <p:spTgt spid="3"/>
                                        </p:tgtEl>
                                        <p:attrNameLst>
                                          <p:attrName>ppt_y</p:attrName>
                                        </p:attrNameLst>
                                      </p:cBhvr>
                                      <p:tavLst>
                                        <p:tav tm="0">
                                          <p:val>
                                            <p:strVal val="1+#ppt_h/2"/>
                                          </p:val>
                                        </p:tav>
                                        <p:tav tm="100000">
                                          <p:val>
                                            <p:strVal val="#ppt_y"/>
                                          </p:val>
                                        </p:tav>
                                      </p:tavLst>
                                    </p:anim>
                                  </p:childTnLst>
                                </p:cTn>
                              </p:par>
                            </p:childTnLst>
                          </p:cTn>
                        </p:par>
                        <p:par>
                          <p:cTn id="37" fill="hold">
                            <p:stCondLst>
                              <p:cond delay="1500"/>
                            </p:stCondLst>
                            <p:childTnLst>
                              <p:par>
                                <p:cTn id="38" presetID="2" presetClass="entr" presetSubtype="6" decel="86000" fill="hold" grpId="0" nodeType="afterEffect">
                                  <p:stCondLst>
                                    <p:cond delay="0"/>
                                  </p:stCondLst>
                                  <p:childTnLst>
                                    <p:set>
                                      <p:cBhvr>
                                        <p:cTn id="39" dur="1" fill="hold">
                                          <p:stCondLst>
                                            <p:cond delay="0"/>
                                          </p:stCondLst>
                                        </p:cTn>
                                        <p:tgtEl>
                                          <p:spTgt spid="2"/>
                                        </p:tgtEl>
                                        <p:attrNameLst>
                                          <p:attrName>style.visibility</p:attrName>
                                        </p:attrNameLst>
                                      </p:cBhvr>
                                      <p:to>
                                        <p:strVal val="visible"/>
                                      </p:to>
                                    </p:set>
                                    <p:anim calcmode="lin" valueType="num">
                                      <p:cBhvr additive="base">
                                        <p:cTn id="40" dur="250" fill="hold"/>
                                        <p:tgtEl>
                                          <p:spTgt spid="2"/>
                                        </p:tgtEl>
                                        <p:attrNameLst>
                                          <p:attrName>ppt_x</p:attrName>
                                        </p:attrNameLst>
                                      </p:cBhvr>
                                      <p:tavLst>
                                        <p:tav tm="0">
                                          <p:val>
                                            <p:strVal val="1+#ppt_w/2"/>
                                          </p:val>
                                        </p:tav>
                                        <p:tav tm="100000">
                                          <p:val>
                                            <p:strVal val="#ppt_x"/>
                                          </p:val>
                                        </p:tav>
                                      </p:tavLst>
                                    </p:anim>
                                    <p:anim calcmode="lin" valueType="num">
                                      <p:cBhvr additive="base">
                                        <p:cTn id="41" dur="250" fill="hold"/>
                                        <p:tgtEl>
                                          <p:spTgt spid="2"/>
                                        </p:tgtEl>
                                        <p:attrNameLst>
                                          <p:attrName>ppt_y</p:attrName>
                                        </p:attrNameLst>
                                      </p:cBhvr>
                                      <p:tavLst>
                                        <p:tav tm="0">
                                          <p:val>
                                            <p:strVal val="1+#ppt_h/2"/>
                                          </p:val>
                                        </p:tav>
                                        <p:tav tm="100000">
                                          <p:val>
                                            <p:strVal val="#ppt_y"/>
                                          </p:val>
                                        </p:tav>
                                      </p:tavLst>
                                    </p:anim>
                                  </p:childTnLst>
                                </p:cTn>
                              </p:par>
                              <p:par>
                                <p:cTn id="42" presetID="2" presetClass="entr" presetSubtype="6" decel="94000" fill="hold" grpId="0" nodeType="withEffect">
                                  <p:stCondLst>
                                    <p:cond delay="0"/>
                                  </p:stCondLst>
                                  <p:childTnLst>
                                    <p:set>
                                      <p:cBhvr>
                                        <p:cTn id="43" dur="1" fill="hold">
                                          <p:stCondLst>
                                            <p:cond delay="0"/>
                                          </p:stCondLst>
                                        </p:cTn>
                                        <p:tgtEl>
                                          <p:spTgt spid="49"/>
                                        </p:tgtEl>
                                        <p:attrNameLst>
                                          <p:attrName>style.visibility</p:attrName>
                                        </p:attrNameLst>
                                      </p:cBhvr>
                                      <p:to>
                                        <p:strVal val="visible"/>
                                      </p:to>
                                    </p:set>
                                    <p:anim calcmode="lin" valueType="num">
                                      <p:cBhvr additive="base">
                                        <p:cTn id="44" dur="500" fill="hold"/>
                                        <p:tgtEl>
                                          <p:spTgt spid="49"/>
                                        </p:tgtEl>
                                        <p:attrNameLst>
                                          <p:attrName>ppt_x</p:attrName>
                                        </p:attrNameLst>
                                      </p:cBhvr>
                                      <p:tavLst>
                                        <p:tav tm="0">
                                          <p:val>
                                            <p:strVal val="1+#ppt_w/2"/>
                                          </p:val>
                                        </p:tav>
                                        <p:tav tm="100000">
                                          <p:val>
                                            <p:strVal val="#ppt_x"/>
                                          </p:val>
                                        </p:tav>
                                      </p:tavLst>
                                    </p:anim>
                                    <p:anim calcmode="lin" valueType="num">
                                      <p:cBhvr additive="base">
                                        <p:cTn id="45" dur="500" fill="hold"/>
                                        <p:tgtEl>
                                          <p:spTgt spid="49"/>
                                        </p:tgtEl>
                                        <p:attrNameLst>
                                          <p:attrName>ppt_y</p:attrName>
                                        </p:attrNameLst>
                                      </p:cBhvr>
                                      <p:tavLst>
                                        <p:tav tm="0">
                                          <p:val>
                                            <p:strVal val="1+#ppt_h/2"/>
                                          </p:val>
                                        </p:tav>
                                        <p:tav tm="100000">
                                          <p:val>
                                            <p:strVal val="#ppt_y"/>
                                          </p:val>
                                        </p:tav>
                                      </p:tavLst>
                                    </p:anim>
                                  </p:childTnLst>
                                </p:cTn>
                              </p:par>
                            </p:childTnLst>
                          </p:cTn>
                        </p:par>
                        <p:par>
                          <p:cTn id="46" fill="hold">
                            <p:stCondLst>
                              <p:cond delay="2000"/>
                            </p:stCondLst>
                            <p:childTnLst>
                              <p:par>
                                <p:cTn id="47" presetID="2" presetClass="entr" presetSubtype="8" decel="84000" fill="hold" nodeType="afterEffect">
                                  <p:stCondLst>
                                    <p:cond delay="0"/>
                                  </p:stCondLst>
                                  <p:childTnLst>
                                    <p:set>
                                      <p:cBhvr>
                                        <p:cTn id="48" dur="1" fill="hold">
                                          <p:stCondLst>
                                            <p:cond delay="0"/>
                                          </p:stCondLst>
                                        </p:cTn>
                                        <p:tgtEl>
                                          <p:spTgt spid="5"/>
                                        </p:tgtEl>
                                        <p:attrNameLst>
                                          <p:attrName>style.visibility</p:attrName>
                                        </p:attrNameLst>
                                      </p:cBhvr>
                                      <p:to>
                                        <p:strVal val="visible"/>
                                      </p:to>
                                    </p:set>
                                    <p:anim calcmode="lin" valueType="num">
                                      <p:cBhvr additive="base">
                                        <p:cTn id="49" dur="250" fill="hold"/>
                                        <p:tgtEl>
                                          <p:spTgt spid="5"/>
                                        </p:tgtEl>
                                        <p:attrNameLst>
                                          <p:attrName>ppt_x</p:attrName>
                                        </p:attrNameLst>
                                      </p:cBhvr>
                                      <p:tavLst>
                                        <p:tav tm="0">
                                          <p:val>
                                            <p:strVal val="0-#ppt_w/2"/>
                                          </p:val>
                                        </p:tav>
                                        <p:tav tm="100000">
                                          <p:val>
                                            <p:strVal val="#ppt_x"/>
                                          </p:val>
                                        </p:tav>
                                      </p:tavLst>
                                    </p:anim>
                                    <p:anim calcmode="lin" valueType="num">
                                      <p:cBhvr additive="base">
                                        <p:cTn id="50" dur="250" fill="hold"/>
                                        <p:tgtEl>
                                          <p:spTgt spid="5"/>
                                        </p:tgtEl>
                                        <p:attrNameLst>
                                          <p:attrName>ppt_y</p:attrName>
                                        </p:attrNameLst>
                                      </p:cBhvr>
                                      <p:tavLst>
                                        <p:tav tm="0">
                                          <p:val>
                                            <p:strVal val="#ppt_y"/>
                                          </p:val>
                                        </p:tav>
                                        <p:tav tm="100000">
                                          <p:val>
                                            <p:strVal val="#ppt_y"/>
                                          </p:val>
                                        </p:tav>
                                      </p:tavLst>
                                    </p:anim>
                                  </p:childTnLst>
                                </p:cTn>
                              </p:par>
                            </p:childTnLst>
                          </p:cTn>
                        </p:par>
                        <p:par>
                          <p:cTn id="51" fill="hold">
                            <p:stCondLst>
                              <p:cond delay="2250"/>
                            </p:stCondLst>
                            <p:childTnLst>
                              <p:par>
                                <p:cTn id="52" presetID="2" presetClass="entr" presetSubtype="8" decel="84000" fill="hold" nodeType="afterEffect">
                                  <p:stCondLst>
                                    <p:cond delay="0"/>
                                  </p:stCondLst>
                                  <p:childTnLst>
                                    <p:set>
                                      <p:cBhvr>
                                        <p:cTn id="53" dur="1" fill="hold">
                                          <p:stCondLst>
                                            <p:cond delay="0"/>
                                          </p:stCondLst>
                                        </p:cTn>
                                        <p:tgtEl>
                                          <p:spTgt spid="6"/>
                                        </p:tgtEl>
                                        <p:attrNameLst>
                                          <p:attrName>style.visibility</p:attrName>
                                        </p:attrNameLst>
                                      </p:cBhvr>
                                      <p:to>
                                        <p:strVal val="visible"/>
                                      </p:to>
                                    </p:set>
                                    <p:anim calcmode="lin" valueType="num">
                                      <p:cBhvr additive="base">
                                        <p:cTn id="54" dur="250" fill="hold"/>
                                        <p:tgtEl>
                                          <p:spTgt spid="6"/>
                                        </p:tgtEl>
                                        <p:attrNameLst>
                                          <p:attrName>ppt_x</p:attrName>
                                        </p:attrNameLst>
                                      </p:cBhvr>
                                      <p:tavLst>
                                        <p:tav tm="0">
                                          <p:val>
                                            <p:strVal val="0-#ppt_w/2"/>
                                          </p:val>
                                        </p:tav>
                                        <p:tav tm="100000">
                                          <p:val>
                                            <p:strVal val="#ppt_x"/>
                                          </p:val>
                                        </p:tav>
                                      </p:tavLst>
                                    </p:anim>
                                    <p:anim calcmode="lin" valueType="num">
                                      <p:cBhvr additive="base">
                                        <p:cTn id="55" dur="250" fill="hold"/>
                                        <p:tgtEl>
                                          <p:spTgt spid="6"/>
                                        </p:tgtEl>
                                        <p:attrNameLst>
                                          <p:attrName>ppt_y</p:attrName>
                                        </p:attrNameLst>
                                      </p:cBhvr>
                                      <p:tavLst>
                                        <p:tav tm="0">
                                          <p:val>
                                            <p:strVal val="#ppt_y"/>
                                          </p:val>
                                        </p:tav>
                                        <p:tav tm="100000">
                                          <p:val>
                                            <p:strVal val="#ppt_y"/>
                                          </p:val>
                                        </p:tav>
                                      </p:tavLst>
                                    </p:anim>
                                  </p:childTnLst>
                                </p:cTn>
                              </p:par>
                            </p:childTnLst>
                          </p:cTn>
                        </p:par>
                        <p:par>
                          <p:cTn id="56" fill="hold">
                            <p:stCondLst>
                              <p:cond delay="2500"/>
                            </p:stCondLst>
                            <p:childTnLst>
                              <p:par>
                                <p:cTn id="57" presetID="2" presetClass="entr" presetSubtype="8" decel="84000" fill="hold" nodeType="afterEffect">
                                  <p:stCondLst>
                                    <p:cond delay="0"/>
                                  </p:stCondLst>
                                  <p:childTnLst>
                                    <p:set>
                                      <p:cBhvr>
                                        <p:cTn id="58" dur="1" fill="hold">
                                          <p:stCondLst>
                                            <p:cond delay="0"/>
                                          </p:stCondLst>
                                        </p:cTn>
                                        <p:tgtEl>
                                          <p:spTgt spid="7"/>
                                        </p:tgtEl>
                                        <p:attrNameLst>
                                          <p:attrName>style.visibility</p:attrName>
                                        </p:attrNameLst>
                                      </p:cBhvr>
                                      <p:to>
                                        <p:strVal val="visible"/>
                                      </p:to>
                                    </p:set>
                                    <p:anim calcmode="lin" valueType="num">
                                      <p:cBhvr additive="base">
                                        <p:cTn id="59" dur="250" fill="hold"/>
                                        <p:tgtEl>
                                          <p:spTgt spid="7"/>
                                        </p:tgtEl>
                                        <p:attrNameLst>
                                          <p:attrName>ppt_x</p:attrName>
                                        </p:attrNameLst>
                                      </p:cBhvr>
                                      <p:tavLst>
                                        <p:tav tm="0">
                                          <p:val>
                                            <p:strVal val="0-#ppt_w/2"/>
                                          </p:val>
                                        </p:tav>
                                        <p:tav tm="100000">
                                          <p:val>
                                            <p:strVal val="#ppt_x"/>
                                          </p:val>
                                        </p:tav>
                                      </p:tavLst>
                                    </p:anim>
                                    <p:anim calcmode="lin" valueType="num">
                                      <p:cBhvr additive="base">
                                        <p:cTn id="60" dur="250" fill="hold"/>
                                        <p:tgtEl>
                                          <p:spTgt spid="7"/>
                                        </p:tgtEl>
                                        <p:attrNameLst>
                                          <p:attrName>ppt_y</p:attrName>
                                        </p:attrNameLst>
                                      </p:cBhvr>
                                      <p:tavLst>
                                        <p:tav tm="0">
                                          <p:val>
                                            <p:strVal val="#ppt_y"/>
                                          </p:val>
                                        </p:tav>
                                        <p:tav tm="100000">
                                          <p:val>
                                            <p:strVal val="#ppt_y"/>
                                          </p:val>
                                        </p:tav>
                                      </p:tavLst>
                                    </p:anim>
                                  </p:childTnLst>
                                </p:cTn>
                              </p:par>
                            </p:childTnLst>
                          </p:cTn>
                        </p:par>
                        <p:par>
                          <p:cTn id="61" fill="hold">
                            <p:stCondLst>
                              <p:cond delay="2750"/>
                            </p:stCondLst>
                            <p:childTnLst>
                              <p:par>
                                <p:cTn id="62" presetID="2" presetClass="entr" presetSubtype="8" decel="84000" fill="hold" nodeType="afterEffect">
                                  <p:stCondLst>
                                    <p:cond delay="0"/>
                                  </p:stCondLst>
                                  <p:childTnLst>
                                    <p:set>
                                      <p:cBhvr>
                                        <p:cTn id="63" dur="1" fill="hold">
                                          <p:stCondLst>
                                            <p:cond delay="0"/>
                                          </p:stCondLst>
                                        </p:cTn>
                                        <p:tgtEl>
                                          <p:spTgt spid="8"/>
                                        </p:tgtEl>
                                        <p:attrNameLst>
                                          <p:attrName>style.visibility</p:attrName>
                                        </p:attrNameLst>
                                      </p:cBhvr>
                                      <p:to>
                                        <p:strVal val="visible"/>
                                      </p:to>
                                    </p:set>
                                    <p:anim calcmode="lin" valueType="num">
                                      <p:cBhvr additive="base">
                                        <p:cTn id="64" dur="250" fill="hold"/>
                                        <p:tgtEl>
                                          <p:spTgt spid="8"/>
                                        </p:tgtEl>
                                        <p:attrNameLst>
                                          <p:attrName>ppt_x</p:attrName>
                                        </p:attrNameLst>
                                      </p:cBhvr>
                                      <p:tavLst>
                                        <p:tav tm="0">
                                          <p:val>
                                            <p:strVal val="0-#ppt_w/2"/>
                                          </p:val>
                                        </p:tav>
                                        <p:tav tm="100000">
                                          <p:val>
                                            <p:strVal val="#ppt_x"/>
                                          </p:val>
                                        </p:tav>
                                      </p:tavLst>
                                    </p:anim>
                                    <p:anim calcmode="lin" valueType="num">
                                      <p:cBhvr additive="base">
                                        <p:cTn id="65" dur="250" fill="hold"/>
                                        <p:tgtEl>
                                          <p:spTgt spid="8"/>
                                        </p:tgtEl>
                                        <p:attrNameLst>
                                          <p:attrName>ppt_y</p:attrName>
                                        </p:attrNameLst>
                                      </p:cBhvr>
                                      <p:tavLst>
                                        <p:tav tm="0">
                                          <p:val>
                                            <p:strVal val="#ppt_y"/>
                                          </p:val>
                                        </p:tav>
                                        <p:tav tm="100000">
                                          <p:val>
                                            <p:strVal val="#ppt_y"/>
                                          </p:val>
                                        </p:tav>
                                      </p:tavLst>
                                    </p:anim>
                                  </p:childTnLst>
                                </p:cTn>
                              </p:par>
                            </p:childTnLst>
                          </p:cTn>
                        </p:par>
                        <p:par>
                          <p:cTn id="66" fill="hold">
                            <p:stCondLst>
                              <p:cond delay="3000"/>
                            </p:stCondLst>
                            <p:childTnLst>
                              <p:par>
                                <p:cTn id="67" presetID="2" presetClass="entr" presetSubtype="8" decel="84000" fill="hold" nodeType="afterEffect">
                                  <p:stCondLst>
                                    <p:cond delay="0"/>
                                  </p:stCondLst>
                                  <p:childTnLst>
                                    <p:set>
                                      <p:cBhvr>
                                        <p:cTn id="68" dur="1" fill="hold">
                                          <p:stCondLst>
                                            <p:cond delay="0"/>
                                          </p:stCondLst>
                                        </p:cTn>
                                        <p:tgtEl>
                                          <p:spTgt spid="9"/>
                                        </p:tgtEl>
                                        <p:attrNameLst>
                                          <p:attrName>style.visibility</p:attrName>
                                        </p:attrNameLst>
                                      </p:cBhvr>
                                      <p:to>
                                        <p:strVal val="visible"/>
                                      </p:to>
                                    </p:set>
                                    <p:anim calcmode="lin" valueType="num">
                                      <p:cBhvr additive="base">
                                        <p:cTn id="69" dur="250" fill="hold"/>
                                        <p:tgtEl>
                                          <p:spTgt spid="9"/>
                                        </p:tgtEl>
                                        <p:attrNameLst>
                                          <p:attrName>ppt_x</p:attrName>
                                        </p:attrNameLst>
                                      </p:cBhvr>
                                      <p:tavLst>
                                        <p:tav tm="0">
                                          <p:val>
                                            <p:strVal val="0-#ppt_w/2"/>
                                          </p:val>
                                        </p:tav>
                                        <p:tav tm="100000">
                                          <p:val>
                                            <p:strVal val="#ppt_x"/>
                                          </p:val>
                                        </p:tav>
                                      </p:tavLst>
                                    </p:anim>
                                    <p:anim calcmode="lin" valueType="num">
                                      <p:cBhvr additive="base">
                                        <p:cTn id="70" dur="25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18451" grpId="0"/>
      <p:bldP spid="2" grpId="0" animBg="1"/>
      <p:bldP spid="43" grpId="0" animBg="1"/>
      <p:bldP spid="3" grpId="0" animBg="1"/>
      <p:bldP spid="44" grpId="0" animBg="1"/>
      <p:bldP spid="4" grpId="0" animBg="1"/>
      <p:bldP spid="4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5E04453-D5D1-1E4C-9B9C-7EF8906481DF}"/>
              </a:ext>
            </a:extLst>
          </p:cNvPr>
          <p:cNvPicPr>
            <a:picLocks noGrp="1" noChangeAspect="1"/>
          </p:cNvPicPr>
          <p:nvPr>
            <p:ph type="pic" sz="quarter" idx="13"/>
          </p:nvPr>
        </p:nvPicPr>
        <p:blipFill>
          <a:blip r:embed="rId2" cstate="hqprint">
            <a:extLst>
              <a:ext uri="{28A0092B-C50C-407E-A947-70E740481C1C}">
                <a14:useLocalDpi xmlns:a14="http://schemas.microsoft.com/office/drawing/2010/main"/>
              </a:ext>
            </a:extLst>
          </a:blip>
          <a:srcRect t="7851" b="7851"/>
          <a:stretch>
            <a:fillRect/>
          </a:stretch>
        </p:blipFill>
        <p:spPr/>
      </p:pic>
      <p:sp>
        <p:nvSpPr>
          <p:cNvPr id="128" name="Rectangle 127">
            <a:extLst>
              <a:ext uri="{FF2B5EF4-FFF2-40B4-BE49-F238E27FC236}">
                <a16:creationId xmlns:a16="http://schemas.microsoft.com/office/drawing/2014/main" id="{C000E8A8-1DBD-B145-95CF-FD7FB5F7A63B}"/>
              </a:ext>
            </a:extLst>
          </p:cNvPr>
          <p:cNvSpPr>
            <a:spLocks noChangeAspect="1"/>
          </p:cNvSpPr>
          <p:nvPr/>
        </p:nvSpPr>
        <p:spPr>
          <a:xfrm>
            <a:off x="152400" y="123150"/>
            <a:ext cx="11830050" cy="6650073"/>
          </a:xfrm>
          <a:prstGeom prst="rect">
            <a:avLst/>
          </a:prstGeom>
          <a:solidFill>
            <a:schemeClr val="bg2">
              <a:alpha val="82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p>
        </p:txBody>
      </p:sp>
      <p:grpSp>
        <p:nvGrpSpPr>
          <p:cNvPr id="129" name="Group 128">
            <a:extLst>
              <a:ext uri="{FF2B5EF4-FFF2-40B4-BE49-F238E27FC236}">
                <a16:creationId xmlns:a16="http://schemas.microsoft.com/office/drawing/2014/main" id="{19C47347-468D-B74A-AB50-3D4931EB0B87}"/>
              </a:ext>
            </a:extLst>
          </p:cNvPr>
          <p:cNvGrpSpPr/>
          <p:nvPr/>
        </p:nvGrpSpPr>
        <p:grpSpPr>
          <a:xfrm>
            <a:off x="5670281" y="1374281"/>
            <a:ext cx="851439" cy="851661"/>
            <a:chOff x="10914389" y="3398630"/>
            <a:chExt cx="2545697" cy="2546360"/>
          </a:xfrm>
          <a:solidFill>
            <a:schemeClr val="bg1"/>
          </a:solidFill>
        </p:grpSpPr>
        <p:sp>
          <p:nvSpPr>
            <p:cNvPr id="130" name="Freeform 9">
              <a:extLst>
                <a:ext uri="{FF2B5EF4-FFF2-40B4-BE49-F238E27FC236}">
                  <a16:creationId xmlns:a16="http://schemas.microsoft.com/office/drawing/2014/main" id="{2FA760EB-9165-2944-97F4-F691A44D46CB}"/>
                </a:ext>
              </a:extLst>
            </p:cNvPr>
            <p:cNvSpPr>
              <a:spLocks noEditPoints="1"/>
            </p:cNvSpPr>
            <p:nvPr/>
          </p:nvSpPr>
          <p:spPr bwMode="auto">
            <a:xfrm>
              <a:off x="10914389" y="3398630"/>
              <a:ext cx="2545697" cy="2546360"/>
            </a:xfrm>
            <a:custGeom>
              <a:avLst/>
              <a:gdLst>
                <a:gd name="T0" fmla="*/ 512 w 1024"/>
                <a:gd name="T1" fmla="*/ 0 h 1024"/>
                <a:gd name="T2" fmla="*/ 0 w 1024"/>
                <a:gd name="T3" fmla="*/ 512 h 1024"/>
                <a:gd name="T4" fmla="*/ 512 w 1024"/>
                <a:gd name="T5" fmla="*/ 1024 h 1024"/>
                <a:gd name="T6" fmla="*/ 1024 w 1024"/>
                <a:gd name="T7" fmla="*/ 512 h 1024"/>
                <a:gd name="T8" fmla="*/ 512 w 1024"/>
                <a:gd name="T9" fmla="*/ 0 h 1024"/>
                <a:gd name="T10" fmla="*/ 512 w 1024"/>
                <a:gd name="T11" fmla="*/ 951 h 1024"/>
                <a:gd name="T12" fmla="*/ 73 w 1024"/>
                <a:gd name="T13" fmla="*/ 512 h 1024"/>
                <a:gd name="T14" fmla="*/ 512 w 1024"/>
                <a:gd name="T15" fmla="*/ 73 h 1024"/>
                <a:gd name="T16" fmla="*/ 951 w 1024"/>
                <a:gd name="T17" fmla="*/ 512 h 1024"/>
                <a:gd name="T18" fmla="*/ 512 w 1024"/>
                <a:gd name="T19" fmla="*/ 951 h 1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4" h="1024">
                  <a:moveTo>
                    <a:pt x="512" y="0"/>
                  </a:moveTo>
                  <a:cubicBezTo>
                    <a:pt x="229" y="0"/>
                    <a:pt x="0" y="229"/>
                    <a:pt x="0" y="512"/>
                  </a:cubicBezTo>
                  <a:cubicBezTo>
                    <a:pt x="0" y="795"/>
                    <a:pt x="229" y="1024"/>
                    <a:pt x="512" y="1024"/>
                  </a:cubicBezTo>
                  <a:cubicBezTo>
                    <a:pt x="795" y="1024"/>
                    <a:pt x="1024" y="795"/>
                    <a:pt x="1024" y="512"/>
                  </a:cubicBezTo>
                  <a:cubicBezTo>
                    <a:pt x="1024" y="229"/>
                    <a:pt x="795" y="0"/>
                    <a:pt x="512" y="0"/>
                  </a:cubicBezTo>
                  <a:close/>
                  <a:moveTo>
                    <a:pt x="512" y="951"/>
                  </a:moveTo>
                  <a:cubicBezTo>
                    <a:pt x="270" y="951"/>
                    <a:pt x="73" y="754"/>
                    <a:pt x="73" y="512"/>
                  </a:cubicBezTo>
                  <a:cubicBezTo>
                    <a:pt x="73" y="270"/>
                    <a:pt x="270" y="73"/>
                    <a:pt x="512" y="73"/>
                  </a:cubicBezTo>
                  <a:cubicBezTo>
                    <a:pt x="754" y="73"/>
                    <a:pt x="951" y="270"/>
                    <a:pt x="951" y="512"/>
                  </a:cubicBezTo>
                  <a:cubicBezTo>
                    <a:pt x="951" y="754"/>
                    <a:pt x="754" y="951"/>
                    <a:pt x="512" y="951"/>
                  </a:cubicBezTo>
                  <a:close/>
                </a:path>
              </a:pathLst>
            </a:custGeom>
            <a:grpFill/>
            <a:ln>
              <a:noFill/>
            </a:ln>
          </p:spPr>
          <p:txBody>
            <a:bodyPr lIns="91422" tIns="45711" rIns="91422" bIns="45711"/>
            <a:lstStyle/>
            <a:p>
              <a:pPr defTabSz="914217">
                <a:defRPr/>
              </a:pPr>
              <a:endParaRPr lang="id-ID" sz="900"/>
            </a:p>
          </p:txBody>
        </p:sp>
        <p:grpSp>
          <p:nvGrpSpPr>
            <p:cNvPr id="131" name="Group 130">
              <a:extLst>
                <a:ext uri="{FF2B5EF4-FFF2-40B4-BE49-F238E27FC236}">
                  <a16:creationId xmlns:a16="http://schemas.microsoft.com/office/drawing/2014/main" id="{31EB1537-A8C1-E94E-AC84-A1C79C069534}"/>
                </a:ext>
              </a:extLst>
            </p:cNvPr>
            <p:cNvGrpSpPr/>
            <p:nvPr/>
          </p:nvGrpSpPr>
          <p:grpSpPr>
            <a:xfrm>
              <a:off x="11795226" y="4278110"/>
              <a:ext cx="787195" cy="787400"/>
              <a:chOff x="6350" y="4763"/>
              <a:chExt cx="2898775" cy="2898776"/>
            </a:xfrm>
            <a:grpFill/>
          </p:grpSpPr>
          <p:sp>
            <p:nvSpPr>
              <p:cNvPr id="132" name="Freeform 131">
                <a:extLst>
                  <a:ext uri="{FF2B5EF4-FFF2-40B4-BE49-F238E27FC236}">
                    <a16:creationId xmlns:a16="http://schemas.microsoft.com/office/drawing/2014/main" id="{02602EBE-1FD8-AF4C-970F-3B02122B2AA1}"/>
                  </a:ext>
                </a:extLst>
              </p:cNvPr>
              <p:cNvSpPr>
                <a:spLocks/>
              </p:cNvSpPr>
              <p:nvPr/>
            </p:nvSpPr>
            <p:spPr bwMode="auto">
              <a:xfrm>
                <a:off x="6350" y="4763"/>
                <a:ext cx="727075" cy="723900"/>
              </a:xfrm>
              <a:custGeom>
                <a:avLst/>
                <a:gdLst>
                  <a:gd name="T0" fmla="*/ 168 w 193"/>
                  <a:gd name="T1" fmla="*/ 0 h 192"/>
                  <a:gd name="T2" fmla="*/ 24 w 193"/>
                  <a:gd name="T3" fmla="*/ 0 h 192"/>
                  <a:gd name="T4" fmla="*/ 0 w 193"/>
                  <a:gd name="T5" fmla="*/ 24 h 192"/>
                  <a:gd name="T6" fmla="*/ 0 w 193"/>
                  <a:gd name="T7" fmla="*/ 168 h 192"/>
                  <a:gd name="T8" fmla="*/ 24 w 193"/>
                  <a:gd name="T9" fmla="*/ 192 h 192"/>
                  <a:gd name="T10" fmla="*/ 168 w 193"/>
                  <a:gd name="T11" fmla="*/ 192 h 192"/>
                  <a:gd name="T12" fmla="*/ 193 w 193"/>
                  <a:gd name="T13" fmla="*/ 168 h 192"/>
                  <a:gd name="T14" fmla="*/ 193 w 193"/>
                  <a:gd name="T15" fmla="*/ 24 h 192"/>
                  <a:gd name="T16" fmla="*/ 168 w 193"/>
                  <a:gd name="T17"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3" h="192">
                    <a:moveTo>
                      <a:pt x="168" y="0"/>
                    </a:moveTo>
                    <a:cubicBezTo>
                      <a:pt x="24" y="0"/>
                      <a:pt x="24" y="0"/>
                      <a:pt x="24" y="0"/>
                    </a:cubicBezTo>
                    <a:cubicBezTo>
                      <a:pt x="11" y="0"/>
                      <a:pt x="0" y="11"/>
                      <a:pt x="0" y="24"/>
                    </a:cubicBezTo>
                    <a:cubicBezTo>
                      <a:pt x="0" y="168"/>
                      <a:pt x="0" y="168"/>
                      <a:pt x="0" y="168"/>
                    </a:cubicBezTo>
                    <a:cubicBezTo>
                      <a:pt x="0" y="182"/>
                      <a:pt x="11" y="192"/>
                      <a:pt x="24" y="192"/>
                    </a:cubicBezTo>
                    <a:cubicBezTo>
                      <a:pt x="168" y="192"/>
                      <a:pt x="168" y="192"/>
                      <a:pt x="168" y="192"/>
                    </a:cubicBezTo>
                    <a:cubicBezTo>
                      <a:pt x="182" y="192"/>
                      <a:pt x="193" y="182"/>
                      <a:pt x="193" y="168"/>
                    </a:cubicBezTo>
                    <a:cubicBezTo>
                      <a:pt x="193" y="24"/>
                      <a:pt x="193" y="24"/>
                      <a:pt x="193" y="24"/>
                    </a:cubicBezTo>
                    <a:cubicBezTo>
                      <a:pt x="193" y="11"/>
                      <a:pt x="182" y="0"/>
                      <a:pt x="168" y="0"/>
                    </a:cubicBezTo>
                    <a:close/>
                  </a:path>
                </a:pathLst>
              </a:custGeom>
              <a:grpFill/>
              <a:ln>
                <a:noFill/>
              </a:ln>
            </p:spPr>
            <p:txBody>
              <a:bodyPr/>
              <a:lstStyle/>
              <a:p>
                <a:pPr defTabSz="914217">
                  <a:defRPr/>
                </a:pPr>
                <a:endParaRPr lang="id-ID" sz="900"/>
              </a:p>
            </p:txBody>
          </p:sp>
          <p:sp>
            <p:nvSpPr>
              <p:cNvPr id="133" name="Freeform 132">
                <a:extLst>
                  <a:ext uri="{FF2B5EF4-FFF2-40B4-BE49-F238E27FC236}">
                    <a16:creationId xmlns:a16="http://schemas.microsoft.com/office/drawing/2014/main" id="{B8657307-AF43-A04A-88D8-7C6B5BD3B178}"/>
                  </a:ext>
                </a:extLst>
              </p:cNvPr>
              <p:cNvSpPr>
                <a:spLocks/>
              </p:cNvSpPr>
              <p:nvPr/>
            </p:nvSpPr>
            <p:spPr bwMode="auto">
              <a:xfrm>
                <a:off x="6350" y="1093788"/>
                <a:ext cx="727075" cy="722313"/>
              </a:xfrm>
              <a:custGeom>
                <a:avLst/>
                <a:gdLst>
                  <a:gd name="T0" fmla="*/ 168 w 193"/>
                  <a:gd name="T1" fmla="*/ 0 h 192"/>
                  <a:gd name="T2" fmla="*/ 24 w 193"/>
                  <a:gd name="T3" fmla="*/ 0 h 192"/>
                  <a:gd name="T4" fmla="*/ 0 w 193"/>
                  <a:gd name="T5" fmla="*/ 24 h 192"/>
                  <a:gd name="T6" fmla="*/ 0 w 193"/>
                  <a:gd name="T7" fmla="*/ 168 h 192"/>
                  <a:gd name="T8" fmla="*/ 24 w 193"/>
                  <a:gd name="T9" fmla="*/ 192 h 192"/>
                  <a:gd name="T10" fmla="*/ 168 w 193"/>
                  <a:gd name="T11" fmla="*/ 192 h 192"/>
                  <a:gd name="T12" fmla="*/ 193 w 193"/>
                  <a:gd name="T13" fmla="*/ 168 h 192"/>
                  <a:gd name="T14" fmla="*/ 193 w 193"/>
                  <a:gd name="T15" fmla="*/ 24 h 192"/>
                  <a:gd name="T16" fmla="*/ 168 w 193"/>
                  <a:gd name="T17"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3" h="192">
                    <a:moveTo>
                      <a:pt x="168" y="0"/>
                    </a:moveTo>
                    <a:cubicBezTo>
                      <a:pt x="24" y="0"/>
                      <a:pt x="24" y="0"/>
                      <a:pt x="24" y="0"/>
                    </a:cubicBezTo>
                    <a:cubicBezTo>
                      <a:pt x="11" y="0"/>
                      <a:pt x="0" y="11"/>
                      <a:pt x="0" y="24"/>
                    </a:cubicBezTo>
                    <a:cubicBezTo>
                      <a:pt x="0" y="168"/>
                      <a:pt x="0" y="168"/>
                      <a:pt x="0" y="168"/>
                    </a:cubicBezTo>
                    <a:cubicBezTo>
                      <a:pt x="0" y="181"/>
                      <a:pt x="11" y="192"/>
                      <a:pt x="24" y="192"/>
                    </a:cubicBezTo>
                    <a:cubicBezTo>
                      <a:pt x="168" y="192"/>
                      <a:pt x="168" y="192"/>
                      <a:pt x="168" y="192"/>
                    </a:cubicBezTo>
                    <a:cubicBezTo>
                      <a:pt x="182" y="192"/>
                      <a:pt x="193" y="181"/>
                      <a:pt x="193" y="168"/>
                    </a:cubicBezTo>
                    <a:cubicBezTo>
                      <a:pt x="193" y="24"/>
                      <a:pt x="193" y="24"/>
                      <a:pt x="193" y="24"/>
                    </a:cubicBezTo>
                    <a:cubicBezTo>
                      <a:pt x="193" y="11"/>
                      <a:pt x="182" y="0"/>
                      <a:pt x="168" y="0"/>
                    </a:cubicBezTo>
                    <a:close/>
                  </a:path>
                </a:pathLst>
              </a:custGeom>
              <a:grpFill/>
              <a:ln>
                <a:noFill/>
              </a:ln>
            </p:spPr>
            <p:txBody>
              <a:bodyPr/>
              <a:lstStyle/>
              <a:p>
                <a:pPr defTabSz="914217">
                  <a:defRPr/>
                </a:pPr>
                <a:endParaRPr lang="id-ID" sz="900"/>
              </a:p>
            </p:txBody>
          </p:sp>
          <p:sp>
            <p:nvSpPr>
              <p:cNvPr id="163" name="Freeform 162">
                <a:extLst>
                  <a:ext uri="{FF2B5EF4-FFF2-40B4-BE49-F238E27FC236}">
                    <a16:creationId xmlns:a16="http://schemas.microsoft.com/office/drawing/2014/main" id="{F4853EC2-C02E-C143-97B9-419B5A9E865A}"/>
                  </a:ext>
                </a:extLst>
              </p:cNvPr>
              <p:cNvSpPr>
                <a:spLocks/>
              </p:cNvSpPr>
              <p:nvPr/>
            </p:nvSpPr>
            <p:spPr bwMode="auto">
              <a:xfrm>
                <a:off x="6350" y="2178051"/>
                <a:ext cx="727075" cy="725488"/>
              </a:xfrm>
              <a:custGeom>
                <a:avLst/>
                <a:gdLst>
                  <a:gd name="T0" fmla="*/ 168 w 193"/>
                  <a:gd name="T1" fmla="*/ 0 h 193"/>
                  <a:gd name="T2" fmla="*/ 24 w 193"/>
                  <a:gd name="T3" fmla="*/ 0 h 193"/>
                  <a:gd name="T4" fmla="*/ 0 w 193"/>
                  <a:gd name="T5" fmla="*/ 25 h 193"/>
                  <a:gd name="T6" fmla="*/ 0 w 193"/>
                  <a:gd name="T7" fmla="*/ 169 h 193"/>
                  <a:gd name="T8" fmla="*/ 24 w 193"/>
                  <a:gd name="T9" fmla="*/ 193 h 193"/>
                  <a:gd name="T10" fmla="*/ 168 w 193"/>
                  <a:gd name="T11" fmla="*/ 193 h 193"/>
                  <a:gd name="T12" fmla="*/ 193 w 193"/>
                  <a:gd name="T13" fmla="*/ 169 h 193"/>
                  <a:gd name="T14" fmla="*/ 193 w 193"/>
                  <a:gd name="T15" fmla="*/ 25 h 193"/>
                  <a:gd name="T16" fmla="*/ 168 w 193"/>
                  <a:gd name="T17"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3" h="193">
                    <a:moveTo>
                      <a:pt x="168" y="0"/>
                    </a:moveTo>
                    <a:cubicBezTo>
                      <a:pt x="24" y="0"/>
                      <a:pt x="24" y="0"/>
                      <a:pt x="24" y="0"/>
                    </a:cubicBezTo>
                    <a:cubicBezTo>
                      <a:pt x="11" y="0"/>
                      <a:pt x="0" y="11"/>
                      <a:pt x="0" y="25"/>
                    </a:cubicBezTo>
                    <a:cubicBezTo>
                      <a:pt x="0" y="169"/>
                      <a:pt x="0" y="169"/>
                      <a:pt x="0" y="169"/>
                    </a:cubicBezTo>
                    <a:cubicBezTo>
                      <a:pt x="0" y="182"/>
                      <a:pt x="11" y="193"/>
                      <a:pt x="24" y="193"/>
                    </a:cubicBezTo>
                    <a:cubicBezTo>
                      <a:pt x="168" y="193"/>
                      <a:pt x="168" y="193"/>
                      <a:pt x="168" y="193"/>
                    </a:cubicBezTo>
                    <a:cubicBezTo>
                      <a:pt x="182" y="193"/>
                      <a:pt x="193" y="182"/>
                      <a:pt x="193" y="169"/>
                    </a:cubicBezTo>
                    <a:cubicBezTo>
                      <a:pt x="193" y="25"/>
                      <a:pt x="193" y="25"/>
                      <a:pt x="193" y="25"/>
                    </a:cubicBezTo>
                    <a:cubicBezTo>
                      <a:pt x="193" y="11"/>
                      <a:pt x="182" y="0"/>
                      <a:pt x="168" y="0"/>
                    </a:cubicBezTo>
                    <a:close/>
                  </a:path>
                </a:pathLst>
              </a:custGeom>
              <a:grpFill/>
              <a:ln>
                <a:noFill/>
              </a:ln>
            </p:spPr>
            <p:txBody>
              <a:bodyPr/>
              <a:lstStyle/>
              <a:p>
                <a:pPr defTabSz="914217">
                  <a:defRPr/>
                </a:pPr>
                <a:endParaRPr lang="id-ID" sz="900"/>
              </a:p>
            </p:txBody>
          </p:sp>
          <p:sp>
            <p:nvSpPr>
              <p:cNvPr id="164" name="Freeform 8">
                <a:extLst>
                  <a:ext uri="{FF2B5EF4-FFF2-40B4-BE49-F238E27FC236}">
                    <a16:creationId xmlns:a16="http://schemas.microsoft.com/office/drawing/2014/main" id="{9520389E-5C78-BA4D-BEAA-E23703B2943B}"/>
                  </a:ext>
                </a:extLst>
              </p:cNvPr>
              <p:cNvSpPr>
                <a:spLocks/>
              </p:cNvSpPr>
              <p:nvPr/>
            </p:nvSpPr>
            <p:spPr bwMode="auto">
              <a:xfrm>
                <a:off x="1095375" y="4763"/>
                <a:ext cx="1809750" cy="723900"/>
              </a:xfrm>
              <a:custGeom>
                <a:avLst/>
                <a:gdLst>
                  <a:gd name="T0" fmla="*/ 457 w 481"/>
                  <a:gd name="T1" fmla="*/ 0 h 192"/>
                  <a:gd name="T2" fmla="*/ 24 w 481"/>
                  <a:gd name="T3" fmla="*/ 0 h 192"/>
                  <a:gd name="T4" fmla="*/ 0 w 481"/>
                  <a:gd name="T5" fmla="*/ 24 h 192"/>
                  <a:gd name="T6" fmla="*/ 0 w 481"/>
                  <a:gd name="T7" fmla="*/ 168 h 192"/>
                  <a:gd name="T8" fmla="*/ 24 w 481"/>
                  <a:gd name="T9" fmla="*/ 192 h 192"/>
                  <a:gd name="T10" fmla="*/ 457 w 481"/>
                  <a:gd name="T11" fmla="*/ 192 h 192"/>
                  <a:gd name="T12" fmla="*/ 481 w 481"/>
                  <a:gd name="T13" fmla="*/ 168 h 192"/>
                  <a:gd name="T14" fmla="*/ 481 w 481"/>
                  <a:gd name="T15" fmla="*/ 24 h 192"/>
                  <a:gd name="T16" fmla="*/ 457 w 481"/>
                  <a:gd name="T17"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1" h="192">
                    <a:moveTo>
                      <a:pt x="457" y="0"/>
                    </a:moveTo>
                    <a:cubicBezTo>
                      <a:pt x="24" y="0"/>
                      <a:pt x="24" y="0"/>
                      <a:pt x="24" y="0"/>
                    </a:cubicBezTo>
                    <a:cubicBezTo>
                      <a:pt x="11" y="0"/>
                      <a:pt x="0" y="11"/>
                      <a:pt x="0" y="24"/>
                    </a:cubicBezTo>
                    <a:cubicBezTo>
                      <a:pt x="0" y="168"/>
                      <a:pt x="0" y="168"/>
                      <a:pt x="0" y="168"/>
                    </a:cubicBezTo>
                    <a:cubicBezTo>
                      <a:pt x="0" y="182"/>
                      <a:pt x="11" y="192"/>
                      <a:pt x="24" y="192"/>
                    </a:cubicBezTo>
                    <a:cubicBezTo>
                      <a:pt x="457" y="192"/>
                      <a:pt x="457" y="192"/>
                      <a:pt x="457" y="192"/>
                    </a:cubicBezTo>
                    <a:cubicBezTo>
                      <a:pt x="470" y="192"/>
                      <a:pt x="481" y="182"/>
                      <a:pt x="481" y="168"/>
                    </a:cubicBezTo>
                    <a:cubicBezTo>
                      <a:pt x="481" y="24"/>
                      <a:pt x="481" y="24"/>
                      <a:pt x="481" y="24"/>
                    </a:cubicBezTo>
                    <a:cubicBezTo>
                      <a:pt x="481" y="11"/>
                      <a:pt x="470" y="0"/>
                      <a:pt x="457" y="0"/>
                    </a:cubicBezTo>
                    <a:close/>
                  </a:path>
                </a:pathLst>
              </a:custGeom>
              <a:grpFill/>
              <a:ln>
                <a:noFill/>
              </a:ln>
            </p:spPr>
            <p:txBody>
              <a:bodyPr/>
              <a:lstStyle/>
              <a:p>
                <a:pPr defTabSz="914217">
                  <a:defRPr/>
                </a:pPr>
                <a:endParaRPr lang="id-ID" sz="900"/>
              </a:p>
            </p:txBody>
          </p:sp>
          <p:sp>
            <p:nvSpPr>
              <p:cNvPr id="165" name="Freeform 9">
                <a:extLst>
                  <a:ext uri="{FF2B5EF4-FFF2-40B4-BE49-F238E27FC236}">
                    <a16:creationId xmlns:a16="http://schemas.microsoft.com/office/drawing/2014/main" id="{D791585C-4E03-6B48-847C-4A5442D13CD0}"/>
                  </a:ext>
                </a:extLst>
              </p:cNvPr>
              <p:cNvSpPr>
                <a:spLocks/>
              </p:cNvSpPr>
              <p:nvPr/>
            </p:nvSpPr>
            <p:spPr bwMode="auto">
              <a:xfrm>
                <a:off x="1095375" y="1093788"/>
                <a:ext cx="1809750" cy="722313"/>
              </a:xfrm>
              <a:custGeom>
                <a:avLst/>
                <a:gdLst>
                  <a:gd name="T0" fmla="*/ 457 w 481"/>
                  <a:gd name="T1" fmla="*/ 0 h 192"/>
                  <a:gd name="T2" fmla="*/ 24 w 481"/>
                  <a:gd name="T3" fmla="*/ 0 h 192"/>
                  <a:gd name="T4" fmla="*/ 0 w 481"/>
                  <a:gd name="T5" fmla="*/ 24 h 192"/>
                  <a:gd name="T6" fmla="*/ 0 w 481"/>
                  <a:gd name="T7" fmla="*/ 168 h 192"/>
                  <a:gd name="T8" fmla="*/ 24 w 481"/>
                  <a:gd name="T9" fmla="*/ 192 h 192"/>
                  <a:gd name="T10" fmla="*/ 457 w 481"/>
                  <a:gd name="T11" fmla="*/ 192 h 192"/>
                  <a:gd name="T12" fmla="*/ 481 w 481"/>
                  <a:gd name="T13" fmla="*/ 168 h 192"/>
                  <a:gd name="T14" fmla="*/ 481 w 481"/>
                  <a:gd name="T15" fmla="*/ 24 h 192"/>
                  <a:gd name="T16" fmla="*/ 457 w 481"/>
                  <a:gd name="T17"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1" h="192">
                    <a:moveTo>
                      <a:pt x="457" y="0"/>
                    </a:moveTo>
                    <a:cubicBezTo>
                      <a:pt x="24" y="0"/>
                      <a:pt x="24" y="0"/>
                      <a:pt x="24" y="0"/>
                    </a:cubicBezTo>
                    <a:cubicBezTo>
                      <a:pt x="11" y="0"/>
                      <a:pt x="0" y="11"/>
                      <a:pt x="0" y="24"/>
                    </a:cubicBezTo>
                    <a:cubicBezTo>
                      <a:pt x="0" y="168"/>
                      <a:pt x="0" y="168"/>
                      <a:pt x="0" y="168"/>
                    </a:cubicBezTo>
                    <a:cubicBezTo>
                      <a:pt x="0" y="181"/>
                      <a:pt x="11" y="192"/>
                      <a:pt x="24" y="192"/>
                    </a:cubicBezTo>
                    <a:cubicBezTo>
                      <a:pt x="457" y="192"/>
                      <a:pt x="457" y="192"/>
                      <a:pt x="457" y="192"/>
                    </a:cubicBezTo>
                    <a:cubicBezTo>
                      <a:pt x="470" y="192"/>
                      <a:pt x="481" y="181"/>
                      <a:pt x="481" y="168"/>
                    </a:cubicBezTo>
                    <a:cubicBezTo>
                      <a:pt x="481" y="24"/>
                      <a:pt x="481" y="24"/>
                      <a:pt x="481" y="24"/>
                    </a:cubicBezTo>
                    <a:cubicBezTo>
                      <a:pt x="481" y="11"/>
                      <a:pt x="470" y="0"/>
                      <a:pt x="457" y="0"/>
                    </a:cubicBezTo>
                    <a:close/>
                  </a:path>
                </a:pathLst>
              </a:custGeom>
              <a:grpFill/>
              <a:ln>
                <a:noFill/>
              </a:ln>
            </p:spPr>
            <p:txBody>
              <a:bodyPr/>
              <a:lstStyle/>
              <a:p>
                <a:pPr defTabSz="914217">
                  <a:defRPr/>
                </a:pPr>
                <a:endParaRPr lang="id-ID" sz="900"/>
              </a:p>
            </p:txBody>
          </p:sp>
          <p:sp>
            <p:nvSpPr>
              <p:cNvPr id="166" name="Freeform 10">
                <a:extLst>
                  <a:ext uri="{FF2B5EF4-FFF2-40B4-BE49-F238E27FC236}">
                    <a16:creationId xmlns:a16="http://schemas.microsoft.com/office/drawing/2014/main" id="{4EEE6D90-65E7-EC48-A302-99604B20791C}"/>
                  </a:ext>
                </a:extLst>
              </p:cNvPr>
              <p:cNvSpPr>
                <a:spLocks/>
              </p:cNvSpPr>
              <p:nvPr/>
            </p:nvSpPr>
            <p:spPr bwMode="auto">
              <a:xfrm>
                <a:off x="1095375" y="2178051"/>
                <a:ext cx="1809750" cy="725488"/>
              </a:xfrm>
              <a:custGeom>
                <a:avLst/>
                <a:gdLst>
                  <a:gd name="T0" fmla="*/ 457 w 481"/>
                  <a:gd name="T1" fmla="*/ 0 h 193"/>
                  <a:gd name="T2" fmla="*/ 24 w 481"/>
                  <a:gd name="T3" fmla="*/ 0 h 193"/>
                  <a:gd name="T4" fmla="*/ 0 w 481"/>
                  <a:gd name="T5" fmla="*/ 25 h 193"/>
                  <a:gd name="T6" fmla="*/ 0 w 481"/>
                  <a:gd name="T7" fmla="*/ 169 h 193"/>
                  <a:gd name="T8" fmla="*/ 24 w 481"/>
                  <a:gd name="T9" fmla="*/ 193 h 193"/>
                  <a:gd name="T10" fmla="*/ 457 w 481"/>
                  <a:gd name="T11" fmla="*/ 193 h 193"/>
                  <a:gd name="T12" fmla="*/ 481 w 481"/>
                  <a:gd name="T13" fmla="*/ 169 h 193"/>
                  <a:gd name="T14" fmla="*/ 481 w 481"/>
                  <a:gd name="T15" fmla="*/ 25 h 193"/>
                  <a:gd name="T16" fmla="*/ 457 w 481"/>
                  <a:gd name="T17"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1" h="193">
                    <a:moveTo>
                      <a:pt x="457" y="0"/>
                    </a:moveTo>
                    <a:cubicBezTo>
                      <a:pt x="24" y="0"/>
                      <a:pt x="24" y="0"/>
                      <a:pt x="24" y="0"/>
                    </a:cubicBezTo>
                    <a:cubicBezTo>
                      <a:pt x="11" y="0"/>
                      <a:pt x="0" y="11"/>
                      <a:pt x="0" y="25"/>
                    </a:cubicBezTo>
                    <a:cubicBezTo>
                      <a:pt x="0" y="169"/>
                      <a:pt x="0" y="169"/>
                      <a:pt x="0" y="169"/>
                    </a:cubicBezTo>
                    <a:cubicBezTo>
                      <a:pt x="0" y="182"/>
                      <a:pt x="11" y="193"/>
                      <a:pt x="24" y="193"/>
                    </a:cubicBezTo>
                    <a:cubicBezTo>
                      <a:pt x="457" y="193"/>
                      <a:pt x="457" y="193"/>
                      <a:pt x="457" y="193"/>
                    </a:cubicBezTo>
                    <a:cubicBezTo>
                      <a:pt x="470" y="193"/>
                      <a:pt x="481" y="182"/>
                      <a:pt x="481" y="169"/>
                    </a:cubicBezTo>
                    <a:cubicBezTo>
                      <a:pt x="481" y="25"/>
                      <a:pt x="481" y="25"/>
                      <a:pt x="481" y="25"/>
                    </a:cubicBezTo>
                    <a:cubicBezTo>
                      <a:pt x="481" y="11"/>
                      <a:pt x="470" y="0"/>
                      <a:pt x="457" y="0"/>
                    </a:cubicBezTo>
                    <a:close/>
                  </a:path>
                </a:pathLst>
              </a:custGeom>
              <a:grpFill/>
              <a:ln>
                <a:noFill/>
              </a:ln>
            </p:spPr>
            <p:txBody>
              <a:bodyPr/>
              <a:lstStyle/>
              <a:p>
                <a:pPr defTabSz="914217">
                  <a:defRPr/>
                </a:pPr>
                <a:endParaRPr lang="id-ID" sz="900"/>
              </a:p>
            </p:txBody>
          </p:sp>
        </p:grpSp>
      </p:grpSp>
      <p:grpSp>
        <p:nvGrpSpPr>
          <p:cNvPr id="20483" name="Group 4">
            <a:extLst>
              <a:ext uri="{FF2B5EF4-FFF2-40B4-BE49-F238E27FC236}">
                <a16:creationId xmlns:a16="http://schemas.microsoft.com/office/drawing/2014/main" id="{898DE46B-FB9C-6744-84FB-7D455E2EC810}"/>
              </a:ext>
            </a:extLst>
          </p:cNvPr>
          <p:cNvGrpSpPr>
            <a:grpSpLocks/>
          </p:cNvGrpSpPr>
          <p:nvPr/>
        </p:nvGrpSpPr>
        <p:grpSpPr bwMode="auto">
          <a:xfrm>
            <a:off x="3375025" y="4687626"/>
            <a:ext cx="5514182" cy="494506"/>
            <a:chOff x="6746875" y="9917819"/>
            <a:chExt cx="11028366" cy="987965"/>
          </a:xfrm>
        </p:grpSpPr>
        <p:sp>
          <p:nvSpPr>
            <p:cNvPr id="112" name="TextBox 111">
              <a:extLst>
                <a:ext uri="{FF2B5EF4-FFF2-40B4-BE49-F238E27FC236}">
                  <a16:creationId xmlns:a16="http://schemas.microsoft.com/office/drawing/2014/main" id="{EE7EA3E7-5E6C-0341-9BEE-2D5E7BD779BD}"/>
                </a:ext>
              </a:extLst>
            </p:cNvPr>
            <p:cNvSpPr txBox="1"/>
            <p:nvPr/>
          </p:nvSpPr>
          <p:spPr>
            <a:xfrm>
              <a:off x="7718425" y="9917819"/>
              <a:ext cx="10056816" cy="959209"/>
            </a:xfrm>
            <a:prstGeom prst="rect">
              <a:avLst/>
            </a:prstGeom>
            <a:noFill/>
          </p:spPr>
          <p:txBody>
            <a:bodyPr lIns="109710" tIns="54855" rIns="109710" bIns="54855">
              <a:spAutoFit/>
            </a:bodyPr>
            <a:lstStyle/>
            <a:p>
              <a:pPr algn="just" defTabSz="914217">
                <a:defRPr/>
              </a:pPr>
              <a:r>
                <a:rPr lang="en-US" sz="1200" dirty="0">
                  <a:solidFill>
                    <a:schemeClr val="bg1">
                      <a:lumMod val="95000"/>
                    </a:schemeClr>
                  </a:solidFill>
                  <a:latin typeface="Lato Light"/>
                  <a:ea typeface="Lato Light"/>
                  <a:cs typeface="Lato Light"/>
                </a:rPr>
                <a:t>Lorem Ipsum has two main statistical methodologies are used in data analysis which summarizes data from a sample using indexes.</a:t>
              </a:r>
            </a:p>
          </p:txBody>
        </p:sp>
        <p:sp>
          <p:nvSpPr>
            <p:cNvPr id="116" name="Round Same Side Corner Rectangle 115">
              <a:extLst>
                <a:ext uri="{FF2B5EF4-FFF2-40B4-BE49-F238E27FC236}">
                  <a16:creationId xmlns:a16="http://schemas.microsoft.com/office/drawing/2014/main" id="{FF22A6B1-43F1-8A46-8F64-8AFCBD56C0BF}"/>
                </a:ext>
              </a:extLst>
            </p:cNvPr>
            <p:cNvSpPr/>
            <p:nvPr/>
          </p:nvSpPr>
          <p:spPr>
            <a:xfrm rot="10800000" flipH="1">
              <a:off x="7735888" y="9992352"/>
              <a:ext cx="109537" cy="913432"/>
            </a:xfrm>
            <a:prstGeom prst="round2SameRect">
              <a:avLst>
                <a:gd name="adj1" fmla="val 50000"/>
                <a:gd name="adj2"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p>
          </p:txBody>
        </p:sp>
        <p:sp>
          <p:nvSpPr>
            <p:cNvPr id="20512" name="Freeform 857">
              <a:extLst>
                <a:ext uri="{FF2B5EF4-FFF2-40B4-BE49-F238E27FC236}">
                  <a16:creationId xmlns:a16="http://schemas.microsoft.com/office/drawing/2014/main" id="{E49E2AD6-2DEF-1C47-901F-DFF3F6A8DDCC}"/>
                </a:ext>
              </a:extLst>
            </p:cNvPr>
            <p:cNvSpPr>
              <a:spLocks noEditPoints="1"/>
            </p:cNvSpPr>
            <p:nvPr/>
          </p:nvSpPr>
          <p:spPr bwMode="auto">
            <a:xfrm>
              <a:off x="6746875" y="10148153"/>
              <a:ext cx="646914" cy="646914"/>
            </a:xfrm>
            <a:custGeom>
              <a:avLst/>
              <a:gdLst>
                <a:gd name="T0" fmla="*/ 486625260 w 430"/>
                <a:gd name="T1" fmla="*/ 0 h 430"/>
                <a:gd name="T2" fmla="*/ 0 w 430"/>
                <a:gd name="T3" fmla="*/ 486625260 h 430"/>
                <a:gd name="T4" fmla="*/ 486625260 w 430"/>
                <a:gd name="T5" fmla="*/ 973250520 h 430"/>
                <a:gd name="T6" fmla="*/ 973250520 w 430"/>
                <a:gd name="T7" fmla="*/ 486625260 h 430"/>
                <a:gd name="T8" fmla="*/ 486625260 w 430"/>
                <a:gd name="T9" fmla="*/ 0 h 430"/>
                <a:gd name="T10" fmla="*/ 586213909 w 430"/>
                <a:gd name="T11" fmla="*/ 486625260 h 430"/>
                <a:gd name="T12" fmla="*/ 765019434 w 430"/>
                <a:gd name="T13" fmla="*/ 663168090 h 430"/>
                <a:gd name="T14" fmla="*/ 663168090 w 430"/>
                <a:gd name="T15" fmla="*/ 765019434 h 430"/>
                <a:gd name="T16" fmla="*/ 486625260 w 430"/>
                <a:gd name="T17" fmla="*/ 586213909 h 430"/>
                <a:gd name="T18" fmla="*/ 310082429 w 430"/>
                <a:gd name="T19" fmla="*/ 765019434 h 430"/>
                <a:gd name="T20" fmla="*/ 208231085 w 430"/>
                <a:gd name="T21" fmla="*/ 663168090 h 430"/>
                <a:gd name="T22" fmla="*/ 387036611 w 430"/>
                <a:gd name="T23" fmla="*/ 486625260 h 430"/>
                <a:gd name="T24" fmla="*/ 208231085 w 430"/>
                <a:gd name="T25" fmla="*/ 310082429 h 430"/>
                <a:gd name="T26" fmla="*/ 310082429 w 430"/>
                <a:gd name="T27" fmla="*/ 208231085 h 430"/>
                <a:gd name="T28" fmla="*/ 486625260 w 430"/>
                <a:gd name="T29" fmla="*/ 387036611 h 430"/>
                <a:gd name="T30" fmla="*/ 663168090 w 430"/>
                <a:gd name="T31" fmla="*/ 208231085 h 430"/>
                <a:gd name="T32" fmla="*/ 765019434 w 430"/>
                <a:gd name="T33" fmla="*/ 310082429 h 430"/>
                <a:gd name="T34" fmla="*/ 586213909 w 430"/>
                <a:gd name="T35" fmla="*/ 486625260 h 43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30" h="430">
                  <a:moveTo>
                    <a:pt x="215" y="0"/>
                  </a:moveTo>
                  <a:cubicBezTo>
                    <a:pt x="96" y="0"/>
                    <a:pt x="0" y="96"/>
                    <a:pt x="0" y="215"/>
                  </a:cubicBezTo>
                  <a:cubicBezTo>
                    <a:pt x="0" y="334"/>
                    <a:pt x="96" y="430"/>
                    <a:pt x="215" y="430"/>
                  </a:cubicBezTo>
                  <a:cubicBezTo>
                    <a:pt x="334" y="430"/>
                    <a:pt x="430" y="334"/>
                    <a:pt x="430" y="215"/>
                  </a:cubicBezTo>
                  <a:cubicBezTo>
                    <a:pt x="430" y="96"/>
                    <a:pt x="334" y="0"/>
                    <a:pt x="215" y="0"/>
                  </a:cubicBezTo>
                  <a:close/>
                  <a:moveTo>
                    <a:pt x="259" y="215"/>
                  </a:moveTo>
                  <a:cubicBezTo>
                    <a:pt x="338" y="293"/>
                    <a:pt x="338" y="293"/>
                    <a:pt x="338" y="293"/>
                  </a:cubicBezTo>
                  <a:cubicBezTo>
                    <a:pt x="293" y="338"/>
                    <a:pt x="293" y="338"/>
                    <a:pt x="293" y="338"/>
                  </a:cubicBezTo>
                  <a:cubicBezTo>
                    <a:pt x="215" y="259"/>
                    <a:pt x="215" y="259"/>
                    <a:pt x="215" y="259"/>
                  </a:cubicBezTo>
                  <a:cubicBezTo>
                    <a:pt x="137" y="338"/>
                    <a:pt x="137" y="338"/>
                    <a:pt x="137" y="338"/>
                  </a:cubicBezTo>
                  <a:cubicBezTo>
                    <a:pt x="92" y="293"/>
                    <a:pt x="92" y="293"/>
                    <a:pt x="92" y="293"/>
                  </a:cubicBezTo>
                  <a:cubicBezTo>
                    <a:pt x="171" y="215"/>
                    <a:pt x="171" y="215"/>
                    <a:pt x="171" y="215"/>
                  </a:cubicBezTo>
                  <a:cubicBezTo>
                    <a:pt x="92" y="137"/>
                    <a:pt x="92" y="137"/>
                    <a:pt x="92" y="137"/>
                  </a:cubicBezTo>
                  <a:cubicBezTo>
                    <a:pt x="137" y="92"/>
                    <a:pt x="137" y="92"/>
                    <a:pt x="137" y="92"/>
                  </a:cubicBezTo>
                  <a:cubicBezTo>
                    <a:pt x="215" y="171"/>
                    <a:pt x="215" y="171"/>
                    <a:pt x="215" y="171"/>
                  </a:cubicBezTo>
                  <a:cubicBezTo>
                    <a:pt x="293" y="92"/>
                    <a:pt x="293" y="92"/>
                    <a:pt x="293" y="92"/>
                  </a:cubicBezTo>
                  <a:cubicBezTo>
                    <a:pt x="338" y="137"/>
                    <a:pt x="338" y="137"/>
                    <a:pt x="338" y="137"/>
                  </a:cubicBezTo>
                  <a:cubicBezTo>
                    <a:pt x="259" y="215"/>
                    <a:pt x="259" y="215"/>
                    <a:pt x="259" y="215"/>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20484" name="Group 1">
            <a:extLst>
              <a:ext uri="{FF2B5EF4-FFF2-40B4-BE49-F238E27FC236}">
                <a16:creationId xmlns:a16="http://schemas.microsoft.com/office/drawing/2014/main" id="{A5294FCE-9867-0541-9D4F-52D87859DFAD}"/>
              </a:ext>
            </a:extLst>
          </p:cNvPr>
          <p:cNvGrpSpPr>
            <a:grpSpLocks/>
          </p:cNvGrpSpPr>
          <p:nvPr/>
        </p:nvGrpSpPr>
        <p:grpSpPr bwMode="auto">
          <a:xfrm>
            <a:off x="3382963" y="2478619"/>
            <a:ext cx="5506244" cy="511175"/>
            <a:chOff x="6763349" y="5499169"/>
            <a:chExt cx="11011892" cy="1022366"/>
          </a:xfrm>
        </p:grpSpPr>
        <p:sp>
          <p:nvSpPr>
            <p:cNvPr id="101" name="TextBox 100">
              <a:extLst>
                <a:ext uri="{FF2B5EF4-FFF2-40B4-BE49-F238E27FC236}">
                  <a16:creationId xmlns:a16="http://schemas.microsoft.com/office/drawing/2014/main" id="{E6F9550E-F5C1-774E-A6C5-A459C7E4A520}"/>
                </a:ext>
              </a:extLst>
            </p:cNvPr>
            <p:cNvSpPr txBox="1"/>
            <p:nvPr/>
          </p:nvSpPr>
          <p:spPr>
            <a:xfrm>
              <a:off x="7718971" y="5499169"/>
              <a:ext cx="10056270" cy="960241"/>
            </a:xfrm>
            <a:prstGeom prst="rect">
              <a:avLst/>
            </a:prstGeom>
            <a:noFill/>
          </p:spPr>
          <p:txBody>
            <a:bodyPr lIns="109710" tIns="54855" rIns="109710" bIns="54855">
              <a:spAutoFit/>
            </a:bodyPr>
            <a:lstStyle/>
            <a:p>
              <a:pPr algn="just" defTabSz="914217">
                <a:defRPr/>
              </a:pPr>
              <a:r>
                <a:rPr lang="en-US" sz="1200" dirty="0">
                  <a:solidFill>
                    <a:schemeClr val="bg1">
                      <a:lumMod val="95000"/>
                    </a:schemeClr>
                  </a:solidFill>
                  <a:latin typeface="Lato Light"/>
                  <a:ea typeface="Lato Light"/>
                  <a:cs typeface="Lato Light"/>
                </a:rPr>
                <a:t>Lorem Ipsum has two main statistical methodologies are used in data analysis which summarizes data from a sample using indexes.</a:t>
              </a:r>
            </a:p>
          </p:txBody>
        </p:sp>
        <p:sp>
          <p:nvSpPr>
            <p:cNvPr id="113" name="Round Same Side Corner Rectangle 112">
              <a:extLst>
                <a:ext uri="{FF2B5EF4-FFF2-40B4-BE49-F238E27FC236}">
                  <a16:creationId xmlns:a16="http://schemas.microsoft.com/office/drawing/2014/main" id="{9150DAD1-2B57-2C46-A153-E2515014D44F}"/>
                </a:ext>
              </a:extLst>
            </p:cNvPr>
            <p:cNvSpPr/>
            <p:nvPr/>
          </p:nvSpPr>
          <p:spPr>
            <a:xfrm rot="10800000" flipH="1">
              <a:off x="7736434" y="5599184"/>
              <a:ext cx="109531" cy="912826"/>
            </a:xfrm>
            <a:prstGeom prst="round2SameRect">
              <a:avLst>
                <a:gd name="adj1" fmla="val 50000"/>
                <a:gd name="adj2"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p>
          </p:txBody>
        </p:sp>
        <p:sp>
          <p:nvSpPr>
            <p:cNvPr id="120" name="Round Same Side Corner Rectangle 119">
              <a:extLst>
                <a:ext uri="{FF2B5EF4-FFF2-40B4-BE49-F238E27FC236}">
                  <a16:creationId xmlns:a16="http://schemas.microsoft.com/office/drawing/2014/main" id="{F9B43CBC-B7BB-5640-93DC-26A0313069E0}"/>
                </a:ext>
              </a:extLst>
            </p:cNvPr>
            <p:cNvSpPr/>
            <p:nvPr/>
          </p:nvSpPr>
          <p:spPr>
            <a:xfrm rot="10800000" flipH="1">
              <a:off x="7736434" y="5608709"/>
              <a:ext cx="109531" cy="912826"/>
            </a:xfrm>
            <a:prstGeom prst="round2SameRect">
              <a:avLst>
                <a:gd name="adj1" fmla="val 50000"/>
                <a:gd name="adj2"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p>
          </p:txBody>
        </p:sp>
        <p:sp>
          <p:nvSpPr>
            <p:cNvPr id="20509" name="Freeform 222">
              <a:extLst>
                <a:ext uri="{FF2B5EF4-FFF2-40B4-BE49-F238E27FC236}">
                  <a16:creationId xmlns:a16="http://schemas.microsoft.com/office/drawing/2014/main" id="{48173369-1B76-5D40-85F4-EA691CECD355}"/>
                </a:ext>
              </a:extLst>
            </p:cNvPr>
            <p:cNvSpPr>
              <a:spLocks noEditPoints="1"/>
            </p:cNvSpPr>
            <p:nvPr/>
          </p:nvSpPr>
          <p:spPr bwMode="auto">
            <a:xfrm>
              <a:off x="6763349" y="5765073"/>
              <a:ext cx="646914" cy="649763"/>
            </a:xfrm>
            <a:custGeom>
              <a:avLst/>
              <a:gdLst>
                <a:gd name="T0" fmla="*/ 507885587 w 412"/>
                <a:gd name="T1" fmla="*/ 0 h 412"/>
                <a:gd name="T2" fmla="*/ 0 w 412"/>
                <a:gd name="T3" fmla="*/ 512369667 h 412"/>
                <a:gd name="T4" fmla="*/ 507885587 w 412"/>
                <a:gd name="T5" fmla="*/ 1024737758 h 412"/>
                <a:gd name="T6" fmla="*/ 1015771173 w 412"/>
                <a:gd name="T7" fmla="*/ 512369667 h 412"/>
                <a:gd name="T8" fmla="*/ 507885587 w 412"/>
                <a:gd name="T9" fmla="*/ 0 h 412"/>
                <a:gd name="T10" fmla="*/ 421594796 w 412"/>
                <a:gd name="T11" fmla="*/ 788451127 h 412"/>
                <a:gd name="T12" fmla="*/ 182443880 w 412"/>
                <a:gd name="T13" fmla="*/ 547190340 h 412"/>
                <a:gd name="T14" fmla="*/ 283528903 w 412"/>
                <a:gd name="T15" fmla="*/ 442726744 h 412"/>
                <a:gd name="T16" fmla="*/ 421594796 w 412"/>
                <a:gd name="T17" fmla="*/ 582011013 h 412"/>
                <a:gd name="T18" fmla="*/ 739639387 w 412"/>
                <a:gd name="T19" fmla="*/ 261158990 h 412"/>
                <a:gd name="T20" fmla="*/ 840722840 w 412"/>
                <a:gd name="T21" fmla="*/ 363135508 h 412"/>
                <a:gd name="T22" fmla="*/ 421594796 w 412"/>
                <a:gd name="T23" fmla="*/ 788451127 h 4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12" h="412">
                  <a:moveTo>
                    <a:pt x="206" y="0"/>
                  </a:moveTo>
                  <a:cubicBezTo>
                    <a:pt x="92" y="0"/>
                    <a:pt x="0" y="92"/>
                    <a:pt x="0" y="206"/>
                  </a:cubicBezTo>
                  <a:cubicBezTo>
                    <a:pt x="0" y="320"/>
                    <a:pt x="92" y="412"/>
                    <a:pt x="206" y="412"/>
                  </a:cubicBezTo>
                  <a:cubicBezTo>
                    <a:pt x="320" y="412"/>
                    <a:pt x="412" y="320"/>
                    <a:pt x="412" y="206"/>
                  </a:cubicBezTo>
                  <a:cubicBezTo>
                    <a:pt x="412" y="92"/>
                    <a:pt x="320" y="0"/>
                    <a:pt x="206" y="0"/>
                  </a:cubicBezTo>
                  <a:close/>
                  <a:moveTo>
                    <a:pt x="171" y="317"/>
                  </a:moveTo>
                  <a:cubicBezTo>
                    <a:pt x="74" y="220"/>
                    <a:pt x="74" y="220"/>
                    <a:pt x="74" y="220"/>
                  </a:cubicBezTo>
                  <a:cubicBezTo>
                    <a:pt x="115" y="178"/>
                    <a:pt x="115" y="178"/>
                    <a:pt x="115" y="178"/>
                  </a:cubicBezTo>
                  <a:cubicBezTo>
                    <a:pt x="171" y="234"/>
                    <a:pt x="171" y="234"/>
                    <a:pt x="171" y="234"/>
                  </a:cubicBezTo>
                  <a:cubicBezTo>
                    <a:pt x="300" y="105"/>
                    <a:pt x="300" y="105"/>
                    <a:pt x="300" y="105"/>
                  </a:cubicBezTo>
                  <a:cubicBezTo>
                    <a:pt x="341" y="146"/>
                    <a:pt x="341" y="146"/>
                    <a:pt x="341" y="146"/>
                  </a:cubicBezTo>
                  <a:cubicBezTo>
                    <a:pt x="171" y="317"/>
                    <a:pt x="171" y="317"/>
                    <a:pt x="171" y="31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20485" name="Group 2">
            <a:extLst>
              <a:ext uri="{FF2B5EF4-FFF2-40B4-BE49-F238E27FC236}">
                <a16:creationId xmlns:a16="http://schemas.microsoft.com/office/drawing/2014/main" id="{3645982B-2F2C-6A41-A0DB-86E3A6671AE4}"/>
              </a:ext>
            </a:extLst>
          </p:cNvPr>
          <p:cNvGrpSpPr>
            <a:grpSpLocks/>
          </p:cNvGrpSpPr>
          <p:nvPr/>
        </p:nvGrpSpPr>
        <p:grpSpPr bwMode="auto">
          <a:xfrm>
            <a:off x="3375025" y="3211251"/>
            <a:ext cx="5514182" cy="502444"/>
            <a:chOff x="6746875" y="6964492"/>
            <a:chExt cx="11028367" cy="1004584"/>
          </a:xfrm>
        </p:grpSpPr>
        <p:sp>
          <p:nvSpPr>
            <p:cNvPr id="103" name="TextBox 102">
              <a:extLst>
                <a:ext uri="{FF2B5EF4-FFF2-40B4-BE49-F238E27FC236}">
                  <a16:creationId xmlns:a16="http://schemas.microsoft.com/office/drawing/2014/main" id="{634AA95E-2B69-5B4D-934B-159498CF1B9C}"/>
                </a:ext>
              </a:extLst>
            </p:cNvPr>
            <p:cNvSpPr txBox="1"/>
            <p:nvPr/>
          </p:nvSpPr>
          <p:spPr>
            <a:xfrm>
              <a:off x="7718425" y="6964492"/>
              <a:ext cx="10056817" cy="959936"/>
            </a:xfrm>
            <a:prstGeom prst="rect">
              <a:avLst/>
            </a:prstGeom>
            <a:noFill/>
          </p:spPr>
          <p:txBody>
            <a:bodyPr lIns="109710" tIns="54855" rIns="109710" bIns="54855">
              <a:spAutoFit/>
            </a:bodyPr>
            <a:lstStyle/>
            <a:p>
              <a:pPr algn="just" defTabSz="914217">
                <a:defRPr/>
              </a:pPr>
              <a:r>
                <a:rPr lang="en-US" sz="1200" dirty="0">
                  <a:solidFill>
                    <a:schemeClr val="bg1">
                      <a:lumMod val="95000"/>
                    </a:schemeClr>
                  </a:solidFill>
                  <a:latin typeface="Lato Light"/>
                  <a:ea typeface="Lato Light"/>
                  <a:cs typeface="Lato Light"/>
                </a:rPr>
                <a:t>Lorem Ipsum has two main statistical methodologies are used in data analysis which summarizes data from a sample using indexes.</a:t>
              </a:r>
            </a:p>
          </p:txBody>
        </p:sp>
        <p:sp>
          <p:nvSpPr>
            <p:cNvPr id="114" name="Round Same Side Corner Rectangle 113">
              <a:extLst>
                <a:ext uri="{FF2B5EF4-FFF2-40B4-BE49-F238E27FC236}">
                  <a16:creationId xmlns:a16="http://schemas.microsoft.com/office/drawing/2014/main" id="{836ED749-BA73-5A4E-89C2-3BA24B94C866}"/>
                </a:ext>
              </a:extLst>
            </p:cNvPr>
            <p:cNvSpPr/>
            <p:nvPr/>
          </p:nvSpPr>
          <p:spPr>
            <a:xfrm rot="10800000" flipH="1">
              <a:off x="7735888" y="7054952"/>
              <a:ext cx="109537" cy="914124"/>
            </a:xfrm>
            <a:prstGeom prst="round2SameRect">
              <a:avLst>
                <a:gd name="adj1" fmla="val 50000"/>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p>
          </p:txBody>
        </p:sp>
        <p:sp>
          <p:nvSpPr>
            <p:cNvPr id="20505" name="Freeform 222">
              <a:extLst>
                <a:ext uri="{FF2B5EF4-FFF2-40B4-BE49-F238E27FC236}">
                  <a16:creationId xmlns:a16="http://schemas.microsoft.com/office/drawing/2014/main" id="{87F205AF-B548-874F-91B0-337C8A6FCC5A}"/>
                </a:ext>
              </a:extLst>
            </p:cNvPr>
            <p:cNvSpPr>
              <a:spLocks noEditPoints="1"/>
            </p:cNvSpPr>
            <p:nvPr/>
          </p:nvSpPr>
          <p:spPr bwMode="auto">
            <a:xfrm>
              <a:off x="6746875" y="7189165"/>
              <a:ext cx="646914" cy="649763"/>
            </a:xfrm>
            <a:custGeom>
              <a:avLst/>
              <a:gdLst>
                <a:gd name="T0" fmla="*/ 507885587 w 412"/>
                <a:gd name="T1" fmla="*/ 0 h 412"/>
                <a:gd name="T2" fmla="*/ 0 w 412"/>
                <a:gd name="T3" fmla="*/ 512369667 h 412"/>
                <a:gd name="T4" fmla="*/ 507885587 w 412"/>
                <a:gd name="T5" fmla="*/ 1024737758 h 412"/>
                <a:gd name="T6" fmla="*/ 1015771173 w 412"/>
                <a:gd name="T7" fmla="*/ 512369667 h 412"/>
                <a:gd name="T8" fmla="*/ 507885587 w 412"/>
                <a:gd name="T9" fmla="*/ 0 h 412"/>
                <a:gd name="T10" fmla="*/ 421594796 w 412"/>
                <a:gd name="T11" fmla="*/ 788451127 h 412"/>
                <a:gd name="T12" fmla="*/ 182443880 w 412"/>
                <a:gd name="T13" fmla="*/ 547190340 h 412"/>
                <a:gd name="T14" fmla="*/ 283528903 w 412"/>
                <a:gd name="T15" fmla="*/ 442726744 h 412"/>
                <a:gd name="T16" fmla="*/ 421594796 w 412"/>
                <a:gd name="T17" fmla="*/ 582011013 h 412"/>
                <a:gd name="T18" fmla="*/ 739639387 w 412"/>
                <a:gd name="T19" fmla="*/ 261158990 h 412"/>
                <a:gd name="T20" fmla="*/ 840722840 w 412"/>
                <a:gd name="T21" fmla="*/ 363135508 h 412"/>
                <a:gd name="T22" fmla="*/ 421594796 w 412"/>
                <a:gd name="T23" fmla="*/ 788451127 h 4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12" h="412">
                  <a:moveTo>
                    <a:pt x="206" y="0"/>
                  </a:moveTo>
                  <a:cubicBezTo>
                    <a:pt x="92" y="0"/>
                    <a:pt x="0" y="92"/>
                    <a:pt x="0" y="206"/>
                  </a:cubicBezTo>
                  <a:cubicBezTo>
                    <a:pt x="0" y="320"/>
                    <a:pt x="92" y="412"/>
                    <a:pt x="206" y="412"/>
                  </a:cubicBezTo>
                  <a:cubicBezTo>
                    <a:pt x="320" y="412"/>
                    <a:pt x="412" y="320"/>
                    <a:pt x="412" y="206"/>
                  </a:cubicBezTo>
                  <a:cubicBezTo>
                    <a:pt x="412" y="92"/>
                    <a:pt x="320" y="0"/>
                    <a:pt x="206" y="0"/>
                  </a:cubicBezTo>
                  <a:close/>
                  <a:moveTo>
                    <a:pt x="171" y="317"/>
                  </a:moveTo>
                  <a:cubicBezTo>
                    <a:pt x="74" y="220"/>
                    <a:pt x="74" y="220"/>
                    <a:pt x="74" y="220"/>
                  </a:cubicBezTo>
                  <a:cubicBezTo>
                    <a:pt x="115" y="178"/>
                    <a:pt x="115" y="178"/>
                    <a:pt x="115" y="178"/>
                  </a:cubicBezTo>
                  <a:cubicBezTo>
                    <a:pt x="171" y="234"/>
                    <a:pt x="171" y="234"/>
                    <a:pt x="171" y="234"/>
                  </a:cubicBezTo>
                  <a:cubicBezTo>
                    <a:pt x="300" y="105"/>
                    <a:pt x="300" y="105"/>
                    <a:pt x="300" y="105"/>
                  </a:cubicBezTo>
                  <a:cubicBezTo>
                    <a:pt x="341" y="146"/>
                    <a:pt x="341" y="146"/>
                    <a:pt x="341" y="146"/>
                  </a:cubicBezTo>
                  <a:cubicBezTo>
                    <a:pt x="171" y="317"/>
                    <a:pt x="171" y="317"/>
                    <a:pt x="171" y="31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20486" name="Group 3">
            <a:extLst>
              <a:ext uri="{FF2B5EF4-FFF2-40B4-BE49-F238E27FC236}">
                <a16:creationId xmlns:a16="http://schemas.microsoft.com/office/drawing/2014/main" id="{5C829643-D293-4B43-B705-623682721029}"/>
              </a:ext>
            </a:extLst>
          </p:cNvPr>
          <p:cNvGrpSpPr>
            <a:grpSpLocks/>
          </p:cNvGrpSpPr>
          <p:nvPr/>
        </p:nvGrpSpPr>
        <p:grpSpPr bwMode="auto">
          <a:xfrm>
            <a:off x="3382963" y="3966901"/>
            <a:ext cx="5506244" cy="497681"/>
            <a:chOff x="6763349" y="8475174"/>
            <a:chExt cx="11011893" cy="996276"/>
          </a:xfrm>
        </p:grpSpPr>
        <p:sp>
          <p:nvSpPr>
            <p:cNvPr id="111" name="TextBox 110">
              <a:extLst>
                <a:ext uri="{FF2B5EF4-FFF2-40B4-BE49-F238E27FC236}">
                  <a16:creationId xmlns:a16="http://schemas.microsoft.com/office/drawing/2014/main" id="{FC459965-CB92-B44A-9161-43F31BEDA4E1}"/>
                </a:ext>
              </a:extLst>
            </p:cNvPr>
            <p:cNvSpPr txBox="1"/>
            <p:nvPr/>
          </p:nvSpPr>
          <p:spPr>
            <a:xfrm>
              <a:off x="7718971" y="8475174"/>
              <a:ext cx="10056271" cy="961108"/>
            </a:xfrm>
            <a:prstGeom prst="rect">
              <a:avLst/>
            </a:prstGeom>
            <a:noFill/>
          </p:spPr>
          <p:txBody>
            <a:bodyPr lIns="109710" tIns="54855" rIns="109710" bIns="54855">
              <a:spAutoFit/>
            </a:bodyPr>
            <a:lstStyle/>
            <a:p>
              <a:pPr algn="just" defTabSz="914217">
                <a:defRPr/>
              </a:pPr>
              <a:r>
                <a:rPr lang="en-US" sz="1200" dirty="0">
                  <a:solidFill>
                    <a:schemeClr val="bg1">
                      <a:lumMod val="95000"/>
                    </a:schemeClr>
                  </a:solidFill>
                  <a:latin typeface="Lato Light"/>
                  <a:ea typeface="Lato Light"/>
                  <a:cs typeface="Lato Light"/>
                </a:rPr>
                <a:t>Lorem Ipsum has two main statistical methodologies are used in data analysis which summarizes data from a sample using indexes.</a:t>
              </a:r>
            </a:p>
          </p:txBody>
        </p:sp>
        <p:sp>
          <p:nvSpPr>
            <p:cNvPr id="115" name="Round Same Side Corner Rectangle 114">
              <a:extLst>
                <a:ext uri="{FF2B5EF4-FFF2-40B4-BE49-F238E27FC236}">
                  <a16:creationId xmlns:a16="http://schemas.microsoft.com/office/drawing/2014/main" id="{B2239704-6211-1B45-AF22-921EAA230723}"/>
                </a:ext>
              </a:extLst>
            </p:cNvPr>
            <p:cNvSpPr/>
            <p:nvPr/>
          </p:nvSpPr>
          <p:spPr>
            <a:xfrm rot="10800000" flipH="1">
              <a:off x="7736434" y="8557800"/>
              <a:ext cx="109531" cy="913650"/>
            </a:xfrm>
            <a:prstGeom prst="round2SameRect">
              <a:avLst>
                <a:gd name="adj1" fmla="val 50000"/>
                <a:gd name="adj2"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p>
          </p:txBody>
        </p:sp>
        <p:sp>
          <p:nvSpPr>
            <p:cNvPr id="20502" name="Freeform 222">
              <a:extLst>
                <a:ext uri="{FF2B5EF4-FFF2-40B4-BE49-F238E27FC236}">
                  <a16:creationId xmlns:a16="http://schemas.microsoft.com/office/drawing/2014/main" id="{1CF1F8C5-E163-6D4F-97EE-80C6B6BE6865}"/>
                </a:ext>
              </a:extLst>
            </p:cNvPr>
            <p:cNvSpPr>
              <a:spLocks noEditPoints="1"/>
            </p:cNvSpPr>
            <p:nvPr/>
          </p:nvSpPr>
          <p:spPr bwMode="auto">
            <a:xfrm>
              <a:off x="6763349" y="8718798"/>
              <a:ext cx="646914" cy="649763"/>
            </a:xfrm>
            <a:custGeom>
              <a:avLst/>
              <a:gdLst>
                <a:gd name="T0" fmla="*/ 507885587 w 412"/>
                <a:gd name="T1" fmla="*/ 0 h 412"/>
                <a:gd name="T2" fmla="*/ 0 w 412"/>
                <a:gd name="T3" fmla="*/ 512369667 h 412"/>
                <a:gd name="T4" fmla="*/ 507885587 w 412"/>
                <a:gd name="T5" fmla="*/ 1024737758 h 412"/>
                <a:gd name="T6" fmla="*/ 1015771173 w 412"/>
                <a:gd name="T7" fmla="*/ 512369667 h 412"/>
                <a:gd name="T8" fmla="*/ 507885587 w 412"/>
                <a:gd name="T9" fmla="*/ 0 h 412"/>
                <a:gd name="T10" fmla="*/ 421594796 w 412"/>
                <a:gd name="T11" fmla="*/ 788451127 h 412"/>
                <a:gd name="T12" fmla="*/ 182443880 w 412"/>
                <a:gd name="T13" fmla="*/ 547190340 h 412"/>
                <a:gd name="T14" fmla="*/ 283528903 w 412"/>
                <a:gd name="T15" fmla="*/ 442726744 h 412"/>
                <a:gd name="T16" fmla="*/ 421594796 w 412"/>
                <a:gd name="T17" fmla="*/ 582011013 h 412"/>
                <a:gd name="T18" fmla="*/ 739639387 w 412"/>
                <a:gd name="T19" fmla="*/ 261158990 h 412"/>
                <a:gd name="T20" fmla="*/ 840722840 w 412"/>
                <a:gd name="T21" fmla="*/ 363135508 h 412"/>
                <a:gd name="T22" fmla="*/ 421594796 w 412"/>
                <a:gd name="T23" fmla="*/ 788451127 h 4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12" h="412">
                  <a:moveTo>
                    <a:pt x="206" y="0"/>
                  </a:moveTo>
                  <a:cubicBezTo>
                    <a:pt x="92" y="0"/>
                    <a:pt x="0" y="92"/>
                    <a:pt x="0" y="206"/>
                  </a:cubicBezTo>
                  <a:cubicBezTo>
                    <a:pt x="0" y="320"/>
                    <a:pt x="92" y="412"/>
                    <a:pt x="206" y="412"/>
                  </a:cubicBezTo>
                  <a:cubicBezTo>
                    <a:pt x="320" y="412"/>
                    <a:pt x="412" y="320"/>
                    <a:pt x="412" y="206"/>
                  </a:cubicBezTo>
                  <a:cubicBezTo>
                    <a:pt x="412" y="92"/>
                    <a:pt x="320" y="0"/>
                    <a:pt x="206" y="0"/>
                  </a:cubicBezTo>
                  <a:close/>
                  <a:moveTo>
                    <a:pt x="171" y="317"/>
                  </a:moveTo>
                  <a:cubicBezTo>
                    <a:pt x="74" y="220"/>
                    <a:pt x="74" y="220"/>
                    <a:pt x="74" y="220"/>
                  </a:cubicBezTo>
                  <a:cubicBezTo>
                    <a:pt x="115" y="178"/>
                    <a:pt x="115" y="178"/>
                    <a:pt x="115" y="178"/>
                  </a:cubicBezTo>
                  <a:cubicBezTo>
                    <a:pt x="171" y="234"/>
                    <a:pt x="171" y="234"/>
                    <a:pt x="171" y="234"/>
                  </a:cubicBezTo>
                  <a:cubicBezTo>
                    <a:pt x="300" y="105"/>
                    <a:pt x="300" y="105"/>
                    <a:pt x="300" y="105"/>
                  </a:cubicBezTo>
                  <a:cubicBezTo>
                    <a:pt x="341" y="146"/>
                    <a:pt x="341" y="146"/>
                    <a:pt x="341" y="146"/>
                  </a:cubicBezTo>
                  <a:cubicBezTo>
                    <a:pt x="171" y="317"/>
                    <a:pt x="171" y="317"/>
                    <a:pt x="171" y="31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20487" name="Group 5">
            <a:extLst>
              <a:ext uri="{FF2B5EF4-FFF2-40B4-BE49-F238E27FC236}">
                <a16:creationId xmlns:a16="http://schemas.microsoft.com/office/drawing/2014/main" id="{B46E713B-1341-B44E-8A8F-DCCFA14F0374}"/>
              </a:ext>
            </a:extLst>
          </p:cNvPr>
          <p:cNvGrpSpPr>
            <a:grpSpLocks/>
          </p:cNvGrpSpPr>
          <p:nvPr/>
        </p:nvGrpSpPr>
        <p:grpSpPr bwMode="auto">
          <a:xfrm>
            <a:off x="3375025" y="5363901"/>
            <a:ext cx="5525294" cy="493713"/>
            <a:chOff x="6746875" y="11269025"/>
            <a:chExt cx="11050336" cy="987965"/>
          </a:xfrm>
        </p:grpSpPr>
        <p:sp>
          <p:nvSpPr>
            <p:cNvPr id="126" name="TextBox 125">
              <a:extLst>
                <a:ext uri="{FF2B5EF4-FFF2-40B4-BE49-F238E27FC236}">
                  <a16:creationId xmlns:a16="http://schemas.microsoft.com/office/drawing/2014/main" id="{A4281BB6-88A8-5E46-ADFA-26DD9B4A3621}"/>
                </a:ext>
              </a:extLst>
            </p:cNvPr>
            <p:cNvSpPr txBox="1"/>
            <p:nvPr/>
          </p:nvSpPr>
          <p:spPr>
            <a:xfrm>
              <a:off x="7740626" y="11269025"/>
              <a:ext cx="10056585" cy="960750"/>
            </a:xfrm>
            <a:prstGeom prst="rect">
              <a:avLst/>
            </a:prstGeom>
            <a:noFill/>
          </p:spPr>
          <p:txBody>
            <a:bodyPr lIns="109710" tIns="54855" rIns="109710" bIns="54855">
              <a:spAutoFit/>
            </a:bodyPr>
            <a:lstStyle/>
            <a:p>
              <a:pPr algn="just" defTabSz="914217">
                <a:defRPr/>
              </a:pPr>
              <a:r>
                <a:rPr lang="en-US" sz="1200" dirty="0">
                  <a:solidFill>
                    <a:schemeClr val="bg1">
                      <a:lumMod val="95000"/>
                    </a:schemeClr>
                  </a:solidFill>
                  <a:latin typeface="Lato Light"/>
                  <a:ea typeface="Lato Light"/>
                  <a:cs typeface="Lato Light"/>
                </a:rPr>
                <a:t>Lorem Ipsum has two main statistical methodologies are used in data analysis which summarizes data from a sample using indexes.</a:t>
              </a:r>
            </a:p>
          </p:txBody>
        </p:sp>
        <p:sp>
          <p:nvSpPr>
            <p:cNvPr id="127" name="Round Same Side Corner Rectangle 126">
              <a:extLst>
                <a:ext uri="{FF2B5EF4-FFF2-40B4-BE49-F238E27FC236}">
                  <a16:creationId xmlns:a16="http://schemas.microsoft.com/office/drawing/2014/main" id="{73C8B628-B8F2-6C41-995E-AA45BD538D10}"/>
                </a:ext>
              </a:extLst>
            </p:cNvPr>
            <p:cNvSpPr/>
            <p:nvPr/>
          </p:nvSpPr>
          <p:spPr>
            <a:xfrm rot="10800000" flipH="1">
              <a:off x="7758090" y="11343678"/>
              <a:ext cx="109535" cy="913312"/>
            </a:xfrm>
            <a:prstGeom prst="round2SameRect">
              <a:avLst>
                <a:gd name="adj1" fmla="val 50000"/>
                <a:gd name="adj2" fmla="val 50000"/>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p>
          </p:txBody>
        </p:sp>
        <p:sp>
          <p:nvSpPr>
            <p:cNvPr id="20499" name="Freeform 222">
              <a:extLst>
                <a:ext uri="{FF2B5EF4-FFF2-40B4-BE49-F238E27FC236}">
                  <a16:creationId xmlns:a16="http://schemas.microsoft.com/office/drawing/2014/main" id="{2505B5D1-824F-0A47-9CCE-6B8F4FEE08D3}"/>
                </a:ext>
              </a:extLst>
            </p:cNvPr>
            <p:cNvSpPr>
              <a:spLocks noEditPoints="1"/>
            </p:cNvSpPr>
            <p:nvPr/>
          </p:nvSpPr>
          <p:spPr bwMode="auto">
            <a:xfrm>
              <a:off x="6746875" y="11454799"/>
              <a:ext cx="646914" cy="649763"/>
            </a:xfrm>
            <a:custGeom>
              <a:avLst/>
              <a:gdLst>
                <a:gd name="T0" fmla="*/ 507885587 w 412"/>
                <a:gd name="T1" fmla="*/ 0 h 412"/>
                <a:gd name="T2" fmla="*/ 0 w 412"/>
                <a:gd name="T3" fmla="*/ 512369667 h 412"/>
                <a:gd name="T4" fmla="*/ 507885587 w 412"/>
                <a:gd name="T5" fmla="*/ 1024737758 h 412"/>
                <a:gd name="T6" fmla="*/ 1015771173 w 412"/>
                <a:gd name="T7" fmla="*/ 512369667 h 412"/>
                <a:gd name="T8" fmla="*/ 507885587 w 412"/>
                <a:gd name="T9" fmla="*/ 0 h 412"/>
                <a:gd name="T10" fmla="*/ 421594796 w 412"/>
                <a:gd name="T11" fmla="*/ 788451127 h 412"/>
                <a:gd name="T12" fmla="*/ 182443880 w 412"/>
                <a:gd name="T13" fmla="*/ 547190340 h 412"/>
                <a:gd name="T14" fmla="*/ 283528903 w 412"/>
                <a:gd name="T15" fmla="*/ 442726744 h 412"/>
                <a:gd name="T16" fmla="*/ 421594796 w 412"/>
                <a:gd name="T17" fmla="*/ 582011013 h 412"/>
                <a:gd name="T18" fmla="*/ 739639387 w 412"/>
                <a:gd name="T19" fmla="*/ 261158990 h 412"/>
                <a:gd name="T20" fmla="*/ 840722840 w 412"/>
                <a:gd name="T21" fmla="*/ 363135508 h 412"/>
                <a:gd name="T22" fmla="*/ 421594796 w 412"/>
                <a:gd name="T23" fmla="*/ 788451127 h 4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12" h="412">
                  <a:moveTo>
                    <a:pt x="206" y="0"/>
                  </a:moveTo>
                  <a:cubicBezTo>
                    <a:pt x="92" y="0"/>
                    <a:pt x="0" y="92"/>
                    <a:pt x="0" y="206"/>
                  </a:cubicBezTo>
                  <a:cubicBezTo>
                    <a:pt x="0" y="320"/>
                    <a:pt x="92" y="412"/>
                    <a:pt x="206" y="412"/>
                  </a:cubicBezTo>
                  <a:cubicBezTo>
                    <a:pt x="320" y="412"/>
                    <a:pt x="412" y="320"/>
                    <a:pt x="412" y="206"/>
                  </a:cubicBezTo>
                  <a:cubicBezTo>
                    <a:pt x="412" y="92"/>
                    <a:pt x="320" y="0"/>
                    <a:pt x="206" y="0"/>
                  </a:cubicBezTo>
                  <a:close/>
                  <a:moveTo>
                    <a:pt x="171" y="317"/>
                  </a:moveTo>
                  <a:cubicBezTo>
                    <a:pt x="74" y="220"/>
                    <a:pt x="74" y="220"/>
                    <a:pt x="74" y="220"/>
                  </a:cubicBezTo>
                  <a:cubicBezTo>
                    <a:pt x="115" y="178"/>
                    <a:pt x="115" y="178"/>
                    <a:pt x="115" y="178"/>
                  </a:cubicBezTo>
                  <a:cubicBezTo>
                    <a:pt x="171" y="234"/>
                    <a:pt x="171" y="234"/>
                    <a:pt x="171" y="234"/>
                  </a:cubicBezTo>
                  <a:cubicBezTo>
                    <a:pt x="300" y="105"/>
                    <a:pt x="300" y="105"/>
                    <a:pt x="300" y="105"/>
                  </a:cubicBezTo>
                  <a:cubicBezTo>
                    <a:pt x="341" y="146"/>
                    <a:pt x="341" y="146"/>
                    <a:pt x="341" y="146"/>
                  </a:cubicBezTo>
                  <a:cubicBezTo>
                    <a:pt x="171" y="317"/>
                    <a:pt x="171" y="317"/>
                    <a:pt x="171" y="31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20489" name="Group 39">
            <a:extLst>
              <a:ext uri="{FF2B5EF4-FFF2-40B4-BE49-F238E27FC236}">
                <a16:creationId xmlns:a16="http://schemas.microsoft.com/office/drawing/2014/main" id="{FB959C8B-2430-C947-B1C1-6B3888A29A99}"/>
              </a:ext>
            </a:extLst>
          </p:cNvPr>
          <p:cNvGrpSpPr>
            <a:grpSpLocks/>
          </p:cNvGrpSpPr>
          <p:nvPr/>
        </p:nvGrpSpPr>
        <p:grpSpPr bwMode="auto">
          <a:xfrm>
            <a:off x="5726906" y="508688"/>
            <a:ext cx="738188" cy="129382"/>
            <a:chOff x="1703388" y="2006913"/>
            <a:chExt cx="1478230" cy="258682"/>
          </a:xfrm>
        </p:grpSpPr>
        <p:sp>
          <p:nvSpPr>
            <p:cNvPr id="41" name="Oval 40">
              <a:extLst>
                <a:ext uri="{FF2B5EF4-FFF2-40B4-BE49-F238E27FC236}">
                  <a16:creationId xmlns:a16="http://schemas.microsoft.com/office/drawing/2014/main" id="{5625DA58-0C1C-3343-A494-045CAA3DC9D4}"/>
                </a:ext>
              </a:extLst>
            </p:cNvPr>
            <p:cNvSpPr/>
            <p:nvPr/>
          </p:nvSpPr>
          <p:spPr>
            <a:xfrm>
              <a:off x="1703388" y="2006913"/>
              <a:ext cx="259087"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bg1"/>
                </a:solidFill>
              </a:endParaRPr>
            </a:p>
          </p:txBody>
        </p:sp>
        <p:sp>
          <p:nvSpPr>
            <p:cNvPr id="42" name="Oval 41">
              <a:extLst>
                <a:ext uri="{FF2B5EF4-FFF2-40B4-BE49-F238E27FC236}">
                  <a16:creationId xmlns:a16="http://schemas.microsoft.com/office/drawing/2014/main" id="{1208EA59-73D0-7843-A503-9BA86D254D76}"/>
                </a:ext>
              </a:extLst>
            </p:cNvPr>
            <p:cNvSpPr/>
            <p:nvPr/>
          </p:nvSpPr>
          <p:spPr>
            <a:xfrm>
              <a:off x="2008571" y="2006913"/>
              <a:ext cx="259087"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bg1"/>
                </a:solidFill>
              </a:endParaRPr>
            </a:p>
          </p:txBody>
        </p:sp>
        <p:sp>
          <p:nvSpPr>
            <p:cNvPr id="43" name="Oval 42">
              <a:extLst>
                <a:ext uri="{FF2B5EF4-FFF2-40B4-BE49-F238E27FC236}">
                  <a16:creationId xmlns:a16="http://schemas.microsoft.com/office/drawing/2014/main" id="{B89B9B63-42DE-8248-B4D2-50B09E2F03CC}"/>
                </a:ext>
              </a:extLst>
            </p:cNvPr>
            <p:cNvSpPr/>
            <p:nvPr/>
          </p:nvSpPr>
          <p:spPr>
            <a:xfrm>
              <a:off x="2313754" y="2006913"/>
              <a:ext cx="257498"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bg1"/>
                </a:solidFill>
              </a:endParaRPr>
            </a:p>
          </p:txBody>
        </p:sp>
        <p:sp>
          <p:nvSpPr>
            <p:cNvPr id="44" name="Oval 43">
              <a:extLst>
                <a:ext uri="{FF2B5EF4-FFF2-40B4-BE49-F238E27FC236}">
                  <a16:creationId xmlns:a16="http://schemas.microsoft.com/office/drawing/2014/main" id="{904DD926-0B3C-4F47-8ADD-E0F01CD62379}"/>
                </a:ext>
              </a:extLst>
            </p:cNvPr>
            <p:cNvSpPr/>
            <p:nvPr/>
          </p:nvSpPr>
          <p:spPr>
            <a:xfrm>
              <a:off x="2617347" y="2006913"/>
              <a:ext cx="259088"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bg1"/>
                </a:solidFill>
              </a:endParaRPr>
            </a:p>
          </p:txBody>
        </p:sp>
        <p:sp>
          <p:nvSpPr>
            <p:cNvPr id="45" name="Oval 44">
              <a:extLst>
                <a:ext uri="{FF2B5EF4-FFF2-40B4-BE49-F238E27FC236}">
                  <a16:creationId xmlns:a16="http://schemas.microsoft.com/office/drawing/2014/main" id="{F8F312F2-AF63-C74E-B189-208DDB59D4A3}"/>
                </a:ext>
              </a:extLst>
            </p:cNvPr>
            <p:cNvSpPr/>
            <p:nvPr/>
          </p:nvSpPr>
          <p:spPr>
            <a:xfrm>
              <a:off x="2922530" y="2006913"/>
              <a:ext cx="259088"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bg1"/>
                </a:solidFill>
              </a:endParaRPr>
            </a:p>
          </p:txBody>
        </p:sp>
      </p:grpSp>
      <p:sp>
        <p:nvSpPr>
          <p:cNvPr id="20490" name="TextBox 72">
            <a:extLst>
              <a:ext uri="{FF2B5EF4-FFF2-40B4-BE49-F238E27FC236}">
                <a16:creationId xmlns:a16="http://schemas.microsoft.com/office/drawing/2014/main" id="{757C7D05-C1FC-014F-9E25-B223A0E5B962}"/>
              </a:ext>
            </a:extLst>
          </p:cNvPr>
          <p:cNvSpPr txBox="1">
            <a:spLocks noChangeArrowheads="1"/>
          </p:cNvSpPr>
          <p:nvPr/>
        </p:nvSpPr>
        <p:spPr bwMode="auto">
          <a:xfrm>
            <a:off x="5176678" y="761207"/>
            <a:ext cx="1838645"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algn="ctr" eaLnBrk="1" hangingPunct="1"/>
            <a:r>
              <a:rPr lang="en-US" altLang="en-US" sz="3300" b="1" dirty="0">
                <a:solidFill>
                  <a:schemeClr val="bg1"/>
                </a:solidFill>
                <a:latin typeface="Lato Regular" charset="0"/>
              </a:rPr>
              <a:t>ABOUT US</a:t>
            </a:r>
          </a:p>
        </p:txBody>
      </p:sp>
    </p:spTree>
    <p:extLst>
      <p:ext uri="{BB962C8B-B14F-4D97-AF65-F5344CB8AC3E}">
        <p14:creationId xmlns:p14="http://schemas.microsoft.com/office/powerpoint/2010/main" val="3760534145"/>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86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decel="86000" fill="hold" grpId="0" nodeType="afterEffect">
                                  <p:stCondLst>
                                    <p:cond delay="0"/>
                                  </p:stCondLst>
                                  <p:childTnLst>
                                    <p:set>
                                      <p:cBhvr>
                                        <p:cTn id="11" dur="1" fill="hold">
                                          <p:stCondLst>
                                            <p:cond delay="0"/>
                                          </p:stCondLst>
                                        </p:cTn>
                                        <p:tgtEl>
                                          <p:spTgt spid="128"/>
                                        </p:tgtEl>
                                        <p:attrNameLst>
                                          <p:attrName>style.visibility</p:attrName>
                                        </p:attrNameLst>
                                      </p:cBhvr>
                                      <p:to>
                                        <p:strVal val="visible"/>
                                      </p:to>
                                    </p:set>
                                    <p:anim calcmode="lin" valueType="num">
                                      <p:cBhvr additive="base">
                                        <p:cTn id="12" dur="500" fill="hold"/>
                                        <p:tgtEl>
                                          <p:spTgt spid="128"/>
                                        </p:tgtEl>
                                        <p:attrNameLst>
                                          <p:attrName>ppt_x</p:attrName>
                                        </p:attrNameLst>
                                      </p:cBhvr>
                                      <p:tavLst>
                                        <p:tav tm="0">
                                          <p:val>
                                            <p:strVal val="#ppt_x"/>
                                          </p:val>
                                        </p:tav>
                                        <p:tav tm="100000">
                                          <p:val>
                                            <p:strVal val="#ppt_x"/>
                                          </p:val>
                                        </p:tav>
                                      </p:tavLst>
                                    </p:anim>
                                    <p:anim calcmode="lin" valueType="num">
                                      <p:cBhvr additive="base">
                                        <p:cTn id="13" dur="500" fill="hold"/>
                                        <p:tgtEl>
                                          <p:spTgt spid="128"/>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decel="86000" fill="hold" nodeType="afterEffect">
                                  <p:stCondLst>
                                    <p:cond delay="0"/>
                                  </p:stCondLst>
                                  <p:childTnLst>
                                    <p:set>
                                      <p:cBhvr>
                                        <p:cTn id="16" dur="1" fill="hold">
                                          <p:stCondLst>
                                            <p:cond delay="0"/>
                                          </p:stCondLst>
                                        </p:cTn>
                                        <p:tgtEl>
                                          <p:spTgt spid="20489"/>
                                        </p:tgtEl>
                                        <p:attrNameLst>
                                          <p:attrName>style.visibility</p:attrName>
                                        </p:attrNameLst>
                                      </p:cBhvr>
                                      <p:to>
                                        <p:strVal val="visible"/>
                                      </p:to>
                                    </p:set>
                                    <p:anim calcmode="lin" valueType="num">
                                      <p:cBhvr additive="base">
                                        <p:cTn id="17" dur="500" fill="hold"/>
                                        <p:tgtEl>
                                          <p:spTgt spid="20489"/>
                                        </p:tgtEl>
                                        <p:attrNameLst>
                                          <p:attrName>ppt_x</p:attrName>
                                        </p:attrNameLst>
                                      </p:cBhvr>
                                      <p:tavLst>
                                        <p:tav tm="0">
                                          <p:val>
                                            <p:strVal val="#ppt_x"/>
                                          </p:val>
                                        </p:tav>
                                        <p:tav tm="100000">
                                          <p:val>
                                            <p:strVal val="#ppt_x"/>
                                          </p:val>
                                        </p:tav>
                                      </p:tavLst>
                                    </p:anim>
                                    <p:anim calcmode="lin" valueType="num">
                                      <p:cBhvr additive="base">
                                        <p:cTn id="18" dur="500" fill="hold"/>
                                        <p:tgtEl>
                                          <p:spTgt spid="20489"/>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decel="86000" fill="hold" grpId="0" nodeType="afterEffect">
                                  <p:stCondLst>
                                    <p:cond delay="0"/>
                                  </p:stCondLst>
                                  <p:childTnLst>
                                    <p:set>
                                      <p:cBhvr>
                                        <p:cTn id="21" dur="1" fill="hold">
                                          <p:stCondLst>
                                            <p:cond delay="0"/>
                                          </p:stCondLst>
                                        </p:cTn>
                                        <p:tgtEl>
                                          <p:spTgt spid="20490"/>
                                        </p:tgtEl>
                                        <p:attrNameLst>
                                          <p:attrName>style.visibility</p:attrName>
                                        </p:attrNameLst>
                                      </p:cBhvr>
                                      <p:to>
                                        <p:strVal val="visible"/>
                                      </p:to>
                                    </p:set>
                                    <p:anim calcmode="lin" valueType="num">
                                      <p:cBhvr additive="base">
                                        <p:cTn id="22" dur="500" fill="hold"/>
                                        <p:tgtEl>
                                          <p:spTgt spid="20490"/>
                                        </p:tgtEl>
                                        <p:attrNameLst>
                                          <p:attrName>ppt_x</p:attrName>
                                        </p:attrNameLst>
                                      </p:cBhvr>
                                      <p:tavLst>
                                        <p:tav tm="0">
                                          <p:val>
                                            <p:strVal val="#ppt_x"/>
                                          </p:val>
                                        </p:tav>
                                        <p:tav tm="100000">
                                          <p:val>
                                            <p:strVal val="#ppt_x"/>
                                          </p:val>
                                        </p:tav>
                                      </p:tavLst>
                                    </p:anim>
                                    <p:anim calcmode="lin" valueType="num">
                                      <p:cBhvr additive="base">
                                        <p:cTn id="23" dur="500" fill="hold"/>
                                        <p:tgtEl>
                                          <p:spTgt spid="20490"/>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decel="86000" fill="hold" nodeType="afterEffect">
                                  <p:stCondLst>
                                    <p:cond delay="0"/>
                                  </p:stCondLst>
                                  <p:childTnLst>
                                    <p:set>
                                      <p:cBhvr>
                                        <p:cTn id="26" dur="1" fill="hold">
                                          <p:stCondLst>
                                            <p:cond delay="0"/>
                                          </p:stCondLst>
                                        </p:cTn>
                                        <p:tgtEl>
                                          <p:spTgt spid="129"/>
                                        </p:tgtEl>
                                        <p:attrNameLst>
                                          <p:attrName>style.visibility</p:attrName>
                                        </p:attrNameLst>
                                      </p:cBhvr>
                                      <p:to>
                                        <p:strVal val="visible"/>
                                      </p:to>
                                    </p:set>
                                    <p:anim calcmode="lin" valueType="num">
                                      <p:cBhvr additive="base">
                                        <p:cTn id="27" dur="500" fill="hold"/>
                                        <p:tgtEl>
                                          <p:spTgt spid="129"/>
                                        </p:tgtEl>
                                        <p:attrNameLst>
                                          <p:attrName>ppt_x</p:attrName>
                                        </p:attrNameLst>
                                      </p:cBhvr>
                                      <p:tavLst>
                                        <p:tav tm="0">
                                          <p:val>
                                            <p:strVal val="#ppt_x"/>
                                          </p:val>
                                        </p:tav>
                                        <p:tav tm="100000">
                                          <p:val>
                                            <p:strVal val="#ppt_x"/>
                                          </p:val>
                                        </p:tav>
                                      </p:tavLst>
                                    </p:anim>
                                    <p:anim calcmode="lin" valueType="num">
                                      <p:cBhvr additive="base">
                                        <p:cTn id="28" dur="500" fill="hold"/>
                                        <p:tgtEl>
                                          <p:spTgt spid="129"/>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8" decel="86000" fill="hold" nodeType="afterEffect">
                                  <p:stCondLst>
                                    <p:cond delay="0"/>
                                  </p:stCondLst>
                                  <p:childTnLst>
                                    <p:set>
                                      <p:cBhvr>
                                        <p:cTn id="31" dur="1" fill="hold">
                                          <p:stCondLst>
                                            <p:cond delay="0"/>
                                          </p:stCondLst>
                                        </p:cTn>
                                        <p:tgtEl>
                                          <p:spTgt spid="20484"/>
                                        </p:tgtEl>
                                        <p:attrNameLst>
                                          <p:attrName>style.visibility</p:attrName>
                                        </p:attrNameLst>
                                      </p:cBhvr>
                                      <p:to>
                                        <p:strVal val="visible"/>
                                      </p:to>
                                    </p:set>
                                    <p:anim calcmode="lin" valueType="num">
                                      <p:cBhvr additive="base">
                                        <p:cTn id="32" dur="250" fill="hold"/>
                                        <p:tgtEl>
                                          <p:spTgt spid="20484"/>
                                        </p:tgtEl>
                                        <p:attrNameLst>
                                          <p:attrName>ppt_x</p:attrName>
                                        </p:attrNameLst>
                                      </p:cBhvr>
                                      <p:tavLst>
                                        <p:tav tm="0">
                                          <p:val>
                                            <p:strVal val="0-#ppt_w/2"/>
                                          </p:val>
                                        </p:tav>
                                        <p:tav tm="100000">
                                          <p:val>
                                            <p:strVal val="#ppt_x"/>
                                          </p:val>
                                        </p:tav>
                                      </p:tavLst>
                                    </p:anim>
                                    <p:anim calcmode="lin" valueType="num">
                                      <p:cBhvr additive="base">
                                        <p:cTn id="33" dur="250" fill="hold"/>
                                        <p:tgtEl>
                                          <p:spTgt spid="20484"/>
                                        </p:tgtEl>
                                        <p:attrNameLst>
                                          <p:attrName>ppt_y</p:attrName>
                                        </p:attrNameLst>
                                      </p:cBhvr>
                                      <p:tavLst>
                                        <p:tav tm="0">
                                          <p:val>
                                            <p:strVal val="#ppt_y"/>
                                          </p:val>
                                        </p:tav>
                                        <p:tav tm="100000">
                                          <p:val>
                                            <p:strVal val="#ppt_y"/>
                                          </p:val>
                                        </p:tav>
                                      </p:tavLst>
                                    </p:anim>
                                  </p:childTnLst>
                                </p:cTn>
                              </p:par>
                            </p:childTnLst>
                          </p:cTn>
                        </p:par>
                        <p:par>
                          <p:cTn id="34" fill="hold">
                            <p:stCondLst>
                              <p:cond delay="2750"/>
                            </p:stCondLst>
                            <p:childTnLst>
                              <p:par>
                                <p:cTn id="35" presetID="2" presetClass="entr" presetSubtype="8" decel="86000" fill="hold" nodeType="afterEffect">
                                  <p:stCondLst>
                                    <p:cond delay="0"/>
                                  </p:stCondLst>
                                  <p:childTnLst>
                                    <p:set>
                                      <p:cBhvr>
                                        <p:cTn id="36" dur="1" fill="hold">
                                          <p:stCondLst>
                                            <p:cond delay="0"/>
                                          </p:stCondLst>
                                        </p:cTn>
                                        <p:tgtEl>
                                          <p:spTgt spid="20485"/>
                                        </p:tgtEl>
                                        <p:attrNameLst>
                                          <p:attrName>style.visibility</p:attrName>
                                        </p:attrNameLst>
                                      </p:cBhvr>
                                      <p:to>
                                        <p:strVal val="visible"/>
                                      </p:to>
                                    </p:set>
                                    <p:anim calcmode="lin" valueType="num">
                                      <p:cBhvr additive="base">
                                        <p:cTn id="37" dur="250" fill="hold"/>
                                        <p:tgtEl>
                                          <p:spTgt spid="20485"/>
                                        </p:tgtEl>
                                        <p:attrNameLst>
                                          <p:attrName>ppt_x</p:attrName>
                                        </p:attrNameLst>
                                      </p:cBhvr>
                                      <p:tavLst>
                                        <p:tav tm="0">
                                          <p:val>
                                            <p:strVal val="0-#ppt_w/2"/>
                                          </p:val>
                                        </p:tav>
                                        <p:tav tm="100000">
                                          <p:val>
                                            <p:strVal val="#ppt_x"/>
                                          </p:val>
                                        </p:tav>
                                      </p:tavLst>
                                    </p:anim>
                                    <p:anim calcmode="lin" valueType="num">
                                      <p:cBhvr additive="base">
                                        <p:cTn id="38" dur="250" fill="hold"/>
                                        <p:tgtEl>
                                          <p:spTgt spid="20485"/>
                                        </p:tgtEl>
                                        <p:attrNameLst>
                                          <p:attrName>ppt_y</p:attrName>
                                        </p:attrNameLst>
                                      </p:cBhvr>
                                      <p:tavLst>
                                        <p:tav tm="0">
                                          <p:val>
                                            <p:strVal val="#ppt_y"/>
                                          </p:val>
                                        </p:tav>
                                        <p:tav tm="100000">
                                          <p:val>
                                            <p:strVal val="#ppt_y"/>
                                          </p:val>
                                        </p:tav>
                                      </p:tavLst>
                                    </p:anim>
                                  </p:childTnLst>
                                </p:cTn>
                              </p:par>
                            </p:childTnLst>
                          </p:cTn>
                        </p:par>
                        <p:par>
                          <p:cTn id="39" fill="hold">
                            <p:stCondLst>
                              <p:cond delay="3000"/>
                            </p:stCondLst>
                            <p:childTnLst>
                              <p:par>
                                <p:cTn id="40" presetID="2" presetClass="entr" presetSubtype="8" decel="86000" fill="hold" nodeType="afterEffect">
                                  <p:stCondLst>
                                    <p:cond delay="0"/>
                                  </p:stCondLst>
                                  <p:childTnLst>
                                    <p:set>
                                      <p:cBhvr>
                                        <p:cTn id="41" dur="1" fill="hold">
                                          <p:stCondLst>
                                            <p:cond delay="0"/>
                                          </p:stCondLst>
                                        </p:cTn>
                                        <p:tgtEl>
                                          <p:spTgt spid="20486"/>
                                        </p:tgtEl>
                                        <p:attrNameLst>
                                          <p:attrName>style.visibility</p:attrName>
                                        </p:attrNameLst>
                                      </p:cBhvr>
                                      <p:to>
                                        <p:strVal val="visible"/>
                                      </p:to>
                                    </p:set>
                                    <p:anim calcmode="lin" valueType="num">
                                      <p:cBhvr additive="base">
                                        <p:cTn id="42" dur="250" fill="hold"/>
                                        <p:tgtEl>
                                          <p:spTgt spid="20486"/>
                                        </p:tgtEl>
                                        <p:attrNameLst>
                                          <p:attrName>ppt_x</p:attrName>
                                        </p:attrNameLst>
                                      </p:cBhvr>
                                      <p:tavLst>
                                        <p:tav tm="0">
                                          <p:val>
                                            <p:strVal val="0-#ppt_w/2"/>
                                          </p:val>
                                        </p:tav>
                                        <p:tav tm="100000">
                                          <p:val>
                                            <p:strVal val="#ppt_x"/>
                                          </p:val>
                                        </p:tav>
                                      </p:tavLst>
                                    </p:anim>
                                    <p:anim calcmode="lin" valueType="num">
                                      <p:cBhvr additive="base">
                                        <p:cTn id="43" dur="250" fill="hold"/>
                                        <p:tgtEl>
                                          <p:spTgt spid="20486"/>
                                        </p:tgtEl>
                                        <p:attrNameLst>
                                          <p:attrName>ppt_y</p:attrName>
                                        </p:attrNameLst>
                                      </p:cBhvr>
                                      <p:tavLst>
                                        <p:tav tm="0">
                                          <p:val>
                                            <p:strVal val="#ppt_y"/>
                                          </p:val>
                                        </p:tav>
                                        <p:tav tm="100000">
                                          <p:val>
                                            <p:strVal val="#ppt_y"/>
                                          </p:val>
                                        </p:tav>
                                      </p:tavLst>
                                    </p:anim>
                                  </p:childTnLst>
                                </p:cTn>
                              </p:par>
                            </p:childTnLst>
                          </p:cTn>
                        </p:par>
                        <p:par>
                          <p:cTn id="44" fill="hold">
                            <p:stCondLst>
                              <p:cond delay="3250"/>
                            </p:stCondLst>
                            <p:childTnLst>
                              <p:par>
                                <p:cTn id="45" presetID="2" presetClass="entr" presetSubtype="8" decel="86000" fill="hold" nodeType="afterEffect">
                                  <p:stCondLst>
                                    <p:cond delay="0"/>
                                  </p:stCondLst>
                                  <p:childTnLst>
                                    <p:set>
                                      <p:cBhvr>
                                        <p:cTn id="46" dur="1" fill="hold">
                                          <p:stCondLst>
                                            <p:cond delay="0"/>
                                          </p:stCondLst>
                                        </p:cTn>
                                        <p:tgtEl>
                                          <p:spTgt spid="20483"/>
                                        </p:tgtEl>
                                        <p:attrNameLst>
                                          <p:attrName>style.visibility</p:attrName>
                                        </p:attrNameLst>
                                      </p:cBhvr>
                                      <p:to>
                                        <p:strVal val="visible"/>
                                      </p:to>
                                    </p:set>
                                    <p:anim calcmode="lin" valueType="num">
                                      <p:cBhvr additive="base">
                                        <p:cTn id="47" dur="250" fill="hold"/>
                                        <p:tgtEl>
                                          <p:spTgt spid="20483"/>
                                        </p:tgtEl>
                                        <p:attrNameLst>
                                          <p:attrName>ppt_x</p:attrName>
                                        </p:attrNameLst>
                                      </p:cBhvr>
                                      <p:tavLst>
                                        <p:tav tm="0">
                                          <p:val>
                                            <p:strVal val="0-#ppt_w/2"/>
                                          </p:val>
                                        </p:tav>
                                        <p:tav tm="100000">
                                          <p:val>
                                            <p:strVal val="#ppt_x"/>
                                          </p:val>
                                        </p:tav>
                                      </p:tavLst>
                                    </p:anim>
                                    <p:anim calcmode="lin" valueType="num">
                                      <p:cBhvr additive="base">
                                        <p:cTn id="48" dur="250" fill="hold"/>
                                        <p:tgtEl>
                                          <p:spTgt spid="20483"/>
                                        </p:tgtEl>
                                        <p:attrNameLst>
                                          <p:attrName>ppt_y</p:attrName>
                                        </p:attrNameLst>
                                      </p:cBhvr>
                                      <p:tavLst>
                                        <p:tav tm="0">
                                          <p:val>
                                            <p:strVal val="#ppt_y"/>
                                          </p:val>
                                        </p:tav>
                                        <p:tav tm="100000">
                                          <p:val>
                                            <p:strVal val="#ppt_y"/>
                                          </p:val>
                                        </p:tav>
                                      </p:tavLst>
                                    </p:anim>
                                  </p:childTnLst>
                                </p:cTn>
                              </p:par>
                            </p:childTnLst>
                          </p:cTn>
                        </p:par>
                        <p:par>
                          <p:cTn id="49" fill="hold">
                            <p:stCondLst>
                              <p:cond delay="3500"/>
                            </p:stCondLst>
                            <p:childTnLst>
                              <p:par>
                                <p:cTn id="50" presetID="2" presetClass="entr" presetSubtype="8" decel="86000" fill="hold" nodeType="afterEffect">
                                  <p:stCondLst>
                                    <p:cond delay="0"/>
                                  </p:stCondLst>
                                  <p:childTnLst>
                                    <p:set>
                                      <p:cBhvr>
                                        <p:cTn id="51" dur="1" fill="hold">
                                          <p:stCondLst>
                                            <p:cond delay="0"/>
                                          </p:stCondLst>
                                        </p:cTn>
                                        <p:tgtEl>
                                          <p:spTgt spid="20487"/>
                                        </p:tgtEl>
                                        <p:attrNameLst>
                                          <p:attrName>style.visibility</p:attrName>
                                        </p:attrNameLst>
                                      </p:cBhvr>
                                      <p:to>
                                        <p:strVal val="visible"/>
                                      </p:to>
                                    </p:set>
                                    <p:anim calcmode="lin" valueType="num">
                                      <p:cBhvr additive="base">
                                        <p:cTn id="52" dur="250" fill="hold"/>
                                        <p:tgtEl>
                                          <p:spTgt spid="20487"/>
                                        </p:tgtEl>
                                        <p:attrNameLst>
                                          <p:attrName>ppt_x</p:attrName>
                                        </p:attrNameLst>
                                      </p:cBhvr>
                                      <p:tavLst>
                                        <p:tav tm="0">
                                          <p:val>
                                            <p:strVal val="0-#ppt_w/2"/>
                                          </p:val>
                                        </p:tav>
                                        <p:tav tm="100000">
                                          <p:val>
                                            <p:strVal val="#ppt_x"/>
                                          </p:val>
                                        </p:tav>
                                      </p:tavLst>
                                    </p:anim>
                                    <p:anim calcmode="lin" valueType="num">
                                      <p:cBhvr additive="base">
                                        <p:cTn id="53" dur="250" fill="hold"/>
                                        <p:tgtEl>
                                          <p:spTgt spid="2048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 grpId="0" animBg="1"/>
      <p:bldP spid="2049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3A9A383-8878-4342-98AC-98E5DA83D95E}"/>
              </a:ext>
            </a:extLst>
          </p:cNvPr>
          <p:cNvSpPr/>
          <p:nvPr/>
        </p:nvSpPr>
        <p:spPr>
          <a:xfrm>
            <a:off x="927202" y="1693307"/>
            <a:ext cx="11264798" cy="14546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p:cNvSpPr>
            <a:spLocks noGrp="1"/>
          </p:cNvSpPr>
          <p:nvPr>
            <p:ph type="title"/>
          </p:nvPr>
        </p:nvSpPr>
        <p:spPr>
          <a:xfrm>
            <a:off x="838200" y="318631"/>
            <a:ext cx="10515600" cy="1325563"/>
          </a:xfrm>
        </p:spPr>
        <p:txBody>
          <a:bodyPr>
            <a:normAutofit/>
          </a:bodyPr>
          <a:lstStyle/>
          <a:p>
            <a:r>
              <a:rPr lang="en-US" sz="4000" b="1" dirty="0">
                <a:solidFill>
                  <a:schemeClr val="tx2">
                    <a:lumMod val="60000"/>
                    <a:lumOff val="40000"/>
                  </a:schemeClr>
                </a:solidFill>
                <a:latin typeface="Arial" panose="020B0604020202020204" pitchFamily="34" charset="0"/>
                <a:cs typeface="Arial" panose="020B0604020202020204" pitchFamily="34" charset="0"/>
              </a:rPr>
              <a:t>ABOUT US</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2</a:t>
            </a:fld>
            <a:endParaRPr lang="en-US" dirty="0">
              <a:solidFill>
                <a:schemeClr val="tx2">
                  <a:lumMod val="60000"/>
                  <a:lumOff val="40000"/>
                </a:schemeClr>
              </a:solidFill>
            </a:endParaRPr>
          </a:p>
        </p:txBody>
      </p:sp>
      <p:grpSp>
        <p:nvGrpSpPr>
          <p:cNvPr id="5" name="Group 4">
            <a:extLst>
              <a:ext uri="{FF2B5EF4-FFF2-40B4-BE49-F238E27FC236}">
                <a16:creationId xmlns:a16="http://schemas.microsoft.com/office/drawing/2014/main" id="{211BDCC7-4439-4538-9CC7-2BD7F020757C}"/>
              </a:ext>
            </a:extLst>
          </p:cNvPr>
          <p:cNvGrpSpPr/>
          <p:nvPr/>
        </p:nvGrpSpPr>
        <p:grpSpPr>
          <a:xfrm>
            <a:off x="-1" y="2375538"/>
            <a:ext cx="11112286" cy="773729"/>
            <a:chOff x="-1" y="2375538"/>
            <a:chExt cx="11112286" cy="773729"/>
          </a:xfrm>
        </p:grpSpPr>
        <p:sp>
          <p:nvSpPr>
            <p:cNvPr id="11" name="Rectangle 10">
              <a:extLst>
                <a:ext uri="{FF2B5EF4-FFF2-40B4-BE49-F238E27FC236}">
                  <a16:creationId xmlns:a16="http://schemas.microsoft.com/office/drawing/2014/main" id="{0E931E6B-13F1-2D4B-BBEA-790099AC2007}"/>
                </a:ext>
              </a:extLst>
            </p:cNvPr>
            <p:cNvSpPr/>
            <p:nvPr/>
          </p:nvSpPr>
          <p:spPr>
            <a:xfrm>
              <a:off x="-1" y="2375538"/>
              <a:ext cx="11112286" cy="77372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p:cNvSpPr txBox="1"/>
            <p:nvPr/>
          </p:nvSpPr>
          <p:spPr>
            <a:xfrm>
              <a:off x="6132929" y="2448352"/>
              <a:ext cx="2020109" cy="570056"/>
            </a:xfrm>
            <a:prstGeom prst="rect">
              <a:avLst/>
            </a:prstGeom>
            <a:noFill/>
          </p:spPr>
          <p:txBody>
            <a:bodyPr wrap="square" lIns="0" numCol="1" spcCol="457200" rtlCol="0">
              <a:noAutofit/>
            </a:bodyPr>
            <a:lstStyle/>
            <a:p>
              <a:pPr>
                <a:buClr>
                  <a:schemeClr val="accent2"/>
                </a:buClr>
              </a:pPr>
              <a:r>
                <a:rPr lang="en-US" sz="1467" dirty="0">
                  <a:solidFill>
                    <a:schemeClr val="bg1"/>
                  </a:solidFill>
                  <a:latin typeface="Calibri Light" panose="020F0302020204030204" pitchFamily="34" charset="0"/>
                </a:rPr>
                <a:t>Short welcome text dessert tootsie roll sweet</a:t>
              </a:r>
            </a:p>
          </p:txBody>
        </p:sp>
      </p:grpSp>
      <p:grpSp>
        <p:nvGrpSpPr>
          <p:cNvPr id="2" name="Group 1">
            <a:extLst>
              <a:ext uri="{FF2B5EF4-FFF2-40B4-BE49-F238E27FC236}">
                <a16:creationId xmlns:a16="http://schemas.microsoft.com/office/drawing/2014/main" id="{9DDA62BC-E726-4A8A-8337-04A295DD0741}"/>
              </a:ext>
            </a:extLst>
          </p:cNvPr>
          <p:cNvGrpSpPr/>
          <p:nvPr/>
        </p:nvGrpSpPr>
        <p:grpSpPr>
          <a:xfrm>
            <a:off x="5415920" y="1920937"/>
            <a:ext cx="6776080" cy="372433"/>
            <a:chOff x="5415920" y="1920937"/>
            <a:chExt cx="6776080" cy="372433"/>
          </a:xfrm>
        </p:grpSpPr>
        <p:sp>
          <p:nvSpPr>
            <p:cNvPr id="10" name="Rectangle 9">
              <a:extLst>
                <a:ext uri="{FF2B5EF4-FFF2-40B4-BE49-F238E27FC236}">
                  <a16:creationId xmlns:a16="http://schemas.microsoft.com/office/drawing/2014/main" id="{E2239FA8-843E-1E44-921E-7BAB46673398}"/>
                </a:ext>
              </a:extLst>
            </p:cNvPr>
            <p:cNvSpPr/>
            <p:nvPr/>
          </p:nvSpPr>
          <p:spPr>
            <a:xfrm>
              <a:off x="5415920" y="1920937"/>
              <a:ext cx="6776080" cy="37243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p:cNvSpPr txBox="1"/>
            <p:nvPr/>
          </p:nvSpPr>
          <p:spPr>
            <a:xfrm>
              <a:off x="6117432" y="1936650"/>
              <a:ext cx="1721225" cy="341009"/>
            </a:xfrm>
            <a:prstGeom prst="rect">
              <a:avLst/>
            </a:prstGeom>
            <a:noFill/>
          </p:spPr>
          <p:txBody>
            <a:bodyPr wrap="square" lIns="0" numCol="1" spcCol="457200" rtlCol="0">
              <a:noAutofit/>
            </a:bodyPr>
            <a:lstStyle/>
            <a:p>
              <a:pPr>
                <a:buClr>
                  <a:schemeClr val="accent2"/>
                </a:buClr>
              </a:pPr>
              <a:r>
                <a:rPr lang="en-US" sz="1467" b="1" dirty="0">
                  <a:solidFill>
                    <a:schemeClr val="bg1"/>
                  </a:solidFill>
                  <a:latin typeface="Raleway" panose="020B0003030101060003" pitchFamily="34" charset="0"/>
                </a:rPr>
                <a:t>HELLO</a:t>
              </a:r>
            </a:p>
          </p:txBody>
        </p:sp>
      </p:grpSp>
      <p:sp>
        <p:nvSpPr>
          <p:cNvPr id="20" name="TextBox 19"/>
          <p:cNvSpPr txBox="1"/>
          <p:nvPr/>
        </p:nvSpPr>
        <p:spPr>
          <a:xfrm>
            <a:off x="927202" y="3656764"/>
            <a:ext cx="10308565" cy="1815882"/>
          </a:xfrm>
          <a:prstGeom prst="rect">
            <a:avLst/>
          </a:prstGeom>
          <a:noFill/>
        </p:spPr>
        <p:txBody>
          <a:bodyPr wrap="square" rtlCol="0">
            <a:spAutoFit/>
          </a:bodyPr>
          <a:lstStyle/>
          <a:p>
            <a:pPr algn="ctr"/>
            <a:r>
              <a:rPr lang="en-US" sz="1400" b="1" dirty="0">
                <a:solidFill>
                  <a:schemeClr val="tx2">
                    <a:lumMod val="60000"/>
                    <a:lumOff val="40000"/>
                  </a:schemeClr>
                </a:solidFill>
                <a:latin typeface="Calibri Light" panose="020F0302020204030204" pitchFamily="34" charset="0"/>
              </a:rPr>
              <a:t>Cookie donut lollipop sugar </a:t>
            </a:r>
            <a:r>
              <a:rPr lang="en-US" sz="1400" dirty="0">
                <a:solidFill>
                  <a:schemeClr val="tx2">
                    <a:lumMod val="60000"/>
                    <a:lumOff val="40000"/>
                  </a:schemeClr>
                </a:solidFill>
                <a:latin typeface="Calibri Light" panose="020F0302020204030204" pitchFamily="34" charset="0"/>
              </a:rPr>
              <a:t>plum topping icing. Cake jelly beans cheesecake. Jelly beans pastry macaroon donut cupcake lollipop carrot cake apple pie. Topping pudding croissant donut gummi bears jujubes cake oat cake candy. Candy chocolate sesame snaps gummies. Bonbon candy wafer </a:t>
            </a:r>
            <a:r>
              <a:rPr lang="en-US" sz="1400" dirty="0" err="1">
                <a:solidFill>
                  <a:schemeClr val="tx2">
                    <a:lumMod val="60000"/>
                    <a:lumOff val="40000"/>
                  </a:schemeClr>
                </a:solidFill>
                <a:latin typeface="Calibri Light" panose="020F0302020204030204" pitchFamily="34" charset="0"/>
              </a:rPr>
              <a:t>dragée</a:t>
            </a:r>
            <a:r>
              <a:rPr lang="en-US" sz="1400" dirty="0">
                <a:solidFill>
                  <a:schemeClr val="tx2">
                    <a:lumMod val="60000"/>
                    <a:lumOff val="40000"/>
                  </a:schemeClr>
                </a:solidFill>
                <a:latin typeface="Calibri Light" panose="020F0302020204030204" pitchFamily="34" charset="0"/>
              </a:rPr>
              <a:t> pastry cotton candy topping tootsie roll. Cotton candy pie dessert tootsie roll donut. Sugar plum soufflé sweet roll marshmallow cotton candy toffee pie.</a:t>
            </a:r>
          </a:p>
          <a:p>
            <a:pPr algn="ctr"/>
            <a:endParaRPr lang="en-US" sz="1400" dirty="0">
              <a:solidFill>
                <a:schemeClr val="tx2">
                  <a:lumMod val="60000"/>
                  <a:lumOff val="40000"/>
                </a:schemeClr>
              </a:solidFill>
              <a:latin typeface="Calibri Light" panose="020F0302020204030204" pitchFamily="34" charset="0"/>
            </a:endParaRPr>
          </a:p>
          <a:p>
            <a:pPr algn="ctr"/>
            <a:r>
              <a:rPr lang="en-US" sz="1400" dirty="0">
                <a:solidFill>
                  <a:schemeClr val="tx2">
                    <a:lumMod val="60000"/>
                    <a:lumOff val="40000"/>
                  </a:schemeClr>
                </a:solidFill>
                <a:latin typeface="Calibri Light" panose="020F0302020204030204" pitchFamily="34" charset="0"/>
              </a:rPr>
              <a:t>Liquorice marshmallow sugar plum powder. Oat cake </a:t>
            </a:r>
            <a:r>
              <a:rPr lang="en-US" sz="1400" dirty="0" err="1">
                <a:solidFill>
                  <a:schemeClr val="tx2">
                    <a:lumMod val="60000"/>
                    <a:lumOff val="40000"/>
                  </a:schemeClr>
                </a:solidFill>
                <a:latin typeface="Calibri Light" panose="020F0302020204030204" pitchFamily="34" charset="0"/>
              </a:rPr>
              <a:t>danish</a:t>
            </a:r>
            <a:r>
              <a:rPr lang="en-US" sz="1400" dirty="0">
                <a:solidFill>
                  <a:schemeClr val="tx2">
                    <a:lumMod val="60000"/>
                    <a:lumOff val="40000"/>
                  </a:schemeClr>
                </a:solidFill>
                <a:latin typeface="Calibri Light" panose="020F0302020204030204" pitchFamily="34" charset="0"/>
              </a:rPr>
              <a:t> tiramisu candy gummi bears croissant chocolate bar. Icing marshmallow chocolate cake tart icing sugar plum. Lemon drops sugar plum cookie cake tart. Gummi bears jujubes cake cheesecake. Fruitcake topping tootsie roll bonbon</a:t>
            </a:r>
          </a:p>
        </p:txBody>
      </p:sp>
      <p:sp>
        <p:nvSpPr>
          <p:cNvPr id="16" name="TextBox 15">
            <a:extLst>
              <a:ext uri="{FF2B5EF4-FFF2-40B4-BE49-F238E27FC236}">
                <a16:creationId xmlns:a16="http://schemas.microsoft.com/office/drawing/2014/main" id="{0CD87482-BA3A-DC4A-B8FA-16974138A63E}"/>
              </a:ext>
            </a:extLst>
          </p:cNvPr>
          <p:cNvSpPr txBox="1"/>
          <p:nvPr/>
        </p:nvSpPr>
        <p:spPr>
          <a:xfrm>
            <a:off x="9861165" y="815529"/>
            <a:ext cx="1721225" cy="341009"/>
          </a:xfrm>
          <a:prstGeom prst="rect">
            <a:avLst/>
          </a:prstGeom>
          <a:noFill/>
        </p:spPr>
        <p:txBody>
          <a:bodyPr wrap="square" lIns="0" numCol="1" spcCol="457200" rtlCol="0">
            <a:noAutofit/>
          </a:bodyPr>
          <a:lstStyle/>
          <a:p>
            <a:pPr>
              <a:buClr>
                <a:schemeClr val="accent2"/>
              </a:buClr>
            </a:pPr>
            <a:r>
              <a:rPr lang="en-US" sz="1200" b="1" dirty="0">
                <a:solidFill>
                  <a:schemeClr val="tx2">
                    <a:lumMod val="60000"/>
                    <a:lumOff val="40000"/>
                  </a:schemeClr>
                </a:solidFill>
                <a:latin typeface="Raleway" panose="020B0003030101060003" pitchFamily="34" charset="0"/>
              </a:rPr>
              <a:t>Smart Slide 2.0</a:t>
            </a:r>
          </a:p>
        </p:txBody>
      </p:sp>
      <p:sp>
        <p:nvSpPr>
          <p:cNvPr id="17" name="Oval 16"/>
          <p:cNvSpPr/>
          <p:nvPr/>
        </p:nvSpPr>
        <p:spPr>
          <a:xfrm>
            <a:off x="4054461" y="1559579"/>
            <a:ext cx="1589687" cy="1589687"/>
          </a:xfrm>
          <a:prstGeom prst="ellipse">
            <a:avLst/>
          </a:prstGeom>
          <a:blipFill>
            <a:blip r:embed="rId2" cstate="hqprint">
              <a:extLst>
                <a:ext uri="{28A0092B-C50C-407E-A947-70E740481C1C}">
                  <a14:useLocalDpi xmlns:a14="http://schemas.microsoft.com/office/drawing/2010/main"/>
                </a:ext>
              </a:extLst>
            </a:blip>
            <a:srcRect/>
            <a:stretch>
              <a:fillRect l="-12403" r="-12403"/>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Tree>
    <p:extLst>
      <p:ext uri="{BB962C8B-B14F-4D97-AF65-F5344CB8AC3E}">
        <p14:creationId xmlns:p14="http://schemas.microsoft.com/office/powerpoint/2010/main" val="1916894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7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2" decel="7000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1+#ppt_w/2"/>
                                          </p:val>
                                        </p:tav>
                                        <p:tav tm="100000">
                                          <p:val>
                                            <p:strVal val="#ppt_x"/>
                                          </p:val>
                                        </p:tav>
                                      </p:tavLst>
                                    </p:anim>
                                    <p:anim calcmode="lin" valueType="num">
                                      <p:cBhvr additive="base">
                                        <p:cTn id="12" dur="500" fill="hold"/>
                                        <p:tgtEl>
                                          <p:spTgt spid="16"/>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2"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1+#ppt_w/2"/>
                                          </p:val>
                                        </p:tav>
                                        <p:tav tm="100000">
                                          <p:val>
                                            <p:strVal val="#ppt_x"/>
                                          </p:val>
                                        </p:tav>
                                      </p:tavLst>
                                    </p:anim>
                                    <p:anim calcmode="lin" valueType="num">
                                      <p:cBhvr additive="base">
                                        <p:cTn id="17" dur="500" fill="hold"/>
                                        <p:tgtEl>
                                          <p:spTgt spid="2"/>
                                        </p:tgtEl>
                                        <p:attrNameLst>
                                          <p:attrName>ppt_y</p:attrName>
                                        </p:attrNameLst>
                                      </p:cBhvr>
                                      <p:tavLst>
                                        <p:tav tm="0">
                                          <p:val>
                                            <p:strVal val="#ppt_y"/>
                                          </p:val>
                                        </p:tav>
                                        <p:tav tm="100000">
                                          <p:val>
                                            <p:strVal val="#ppt_y"/>
                                          </p:val>
                                        </p:tav>
                                      </p:tavLst>
                                    </p:anim>
                                  </p:childTnLst>
                                </p:cTn>
                              </p:par>
                              <p:par>
                                <p:cTn id="18" presetID="2" presetClass="entr" presetSubtype="8"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0-#ppt_w/2"/>
                                          </p:val>
                                        </p:tav>
                                        <p:tav tm="100000">
                                          <p:val>
                                            <p:strVal val="#ppt_x"/>
                                          </p:val>
                                        </p:tav>
                                      </p:tavLst>
                                    </p:anim>
                                    <p:anim calcmode="lin" valueType="num">
                                      <p:cBhvr additive="base">
                                        <p:cTn id="21" dur="500" fill="hold"/>
                                        <p:tgtEl>
                                          <p:spTgt spid="5"/>
                                        </p:tgtEl>
                                        <p:attrNameLst>
                                          <p:attrName>ppt_y</p:attrName>
                                        </p:attrNameLst>
                                      </p:cBhvr>
                                      <p:tavLst>
                                        <p:tav tm="0">
                                          <p:val>
                                            <p:strVal val="#ppt_y"/>
                                          </p:val>
                                        </p:tav>
                                        <p:tav tm="100000">
                                          <p:val>
                                            <p:strVal val="#ppt_y"/>
                                          </p:val>
                                        </p:tav>
                                      </p:tavLst>
                                    </p:anim>
                                  </p:childTnLst>
                                </p:cTn>
                              </p:par>
                              <p:par>
                                <p:cTn id="22" presetID="49" presetClass="entr" presetSubtype="0" decel="10000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p:cTn id="24" dur="500" fill="hold"/>
                                        <p:tgtEl>
                                          <p:spTgt spid="17"/>
                                        </p:tgtEl>
                                        <p:attrNameLst>
                                          <p:attrName>ppt_w</p:attrName>
                                        </p:attrNameLst>
                                      </p:cBhvr>
                                      <p:tavLst>
                                        <p:tav tm="0">
                                          <p:val>
                                            <p:fltVal val="0"/>
                                          </p:val>
                                        </p:tav>
                                        <p:tav tm="100000">
                                          <p:val>
                                            <p:strVal val="#ppt_w"/>
                                          </p:val>
                                        </p:tav>
                                      </p:tavLst>
                                    </p:anim>
                                    <p:anim calcmode="lin" valueType="num">
                                      <p:cBhvr>
                                        <p:cTn id="25" dur="500" fill="hold"/>
                                        <p:tgtEl>
                                          <p:spTgt spid="17"/>
                                        </p:tgtEl>
                                        <p:attrNameLst>
                                          <p:attrName>ppt_h</p:attrName>
                                        </p:attrNameLst>
                                      </p:cBhvr>
                                      <p:tavLst>
                                        <p:tav tm="0">
                                          <p:val>
                                            <p:fltVal val="0"/>
                                          </p:val>
                                        </p:tav>
                                        <p:tav tm="100000">
                                          <p:val>
                                            <p:strVal val="#ppt_h"/>
                                          </p:val>
                                        </p:tav>
                                      </p:tavLst>
                                    </p:anim>
                                    <p:anim calcmode="lin" valueType="num">
                                      <p:cBhvr>
                                        <p:cTn id="26" dur="500" fill="hold"/>
                                        <p:tgtEl>
                                          <p:spTgt spid="17"/>
                                        </p:tgtEl>
                                        <p:attrNameLst>
                                          <p:attrName>style.rotation</p:attrName>
                                        </p:attrNameLst>
                                      </p:cBhvr>
                                      <p:tavLst>
                                        <p:tav tm="0">
                                          <p:val>
                                            <p:fltVal val="360"/>
                                          </p:val>
                                        </p:tav>
                                        <p:tav tm="100000">
                                          <p:val>
                                            <p:fltVal val="0"/>
                                          </p:val>
                                        </p:tav>
                                      </p:tavLst>
                                    </p:anim>
                                    <p:animEffect transition="in" filter="fade">
                                      <p:cBhvr>
                                        <p:cTn id="27" dur="500"/>
                                        <p:tgtEl>
                                          <p:spTgt spid="17"/>
                                        </p:tgtEl>
                                      </p:cBhvr>
                                    </p:animEffect>
                                  </p:childTnLst>
                                </p:cTn>
                              </p:par>
                            </p:childTnLst>
                          </p:cTn>
                        </p:par>
                        <p:par>
                          <p:cTn id="28" fill="hold">
                            <p:stCondLst>
                              <p:cond delay="1000"/>
                            </p:stCondLst>
                            <p:childTnLst>
                              <p:par>
                                <p:cTn id="29" presetID="2" presetClass="entr" presetSubtype="2" decel="70000"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1+#ppt_w/2"/>
                                          </p:val>
                                        </p:tav>
                                        <p:tav tm="100000">
                                          <p:val>
                                            <p:strVal val="#ppt_x"/>
                                          </p:val>
                                        </p:tav>
                                      </p:tavLst>
                                    </p:anim>
                                    <p:anim calcmode="lin" valueType="num">
                                      <p:cBhvr additive="base">
                                        <p:cTn id="32" dur="500" fill="hold"/>
                                        <p:tgtEl>
                                          <p:spTgt spid="15"/>
                                        </p:tgtEl>
                                        <p:attrNameLst>
                                          <p:attrName>ppt_y</p:attrName>
                                        </p:attrNameLst>
                                      </p:cBhvr>
                                      <p:tavLst>
                                        <p:tav tm="0">
                                          <p:val>
                                            <p:strVal val="#ppt_y"/>
                                          </p:val>
                                        </p:tav>
                                        <p:tav tm="100000">
                                          <p:val>
                                            <p:strVal val="#ppt_y"/>
                                          </p:val>
                                        </p:tav>
                                      </p:tavLst>
                                    </p:anim>
                                  </p:childTnLst>
                                </p:cTn>
                              </p:par>
                            </p:childTnLst>
                          </p:cTn>
                        </p:par>
                        <p:par>
                          <p:cTn id="33" fill="hold">
                            <p:stCondLst>
                              <p:cond delay="1500"/>
                            </p:stCondLst>
                            <p:childTnLst>
                              <p:par>
                                <p:cTn id="34" presetID="2" presetClass="entr" presetSubtype="4" decel="70000" fill="hold" grpId="0" nodeType="afterEffect">
                                  <p:stCondLst>
                                    <p:cond delay="0"/>
                                  </p:stCondLst>
                                  <p:childTnLst>
                                    <p:set>
                                      <p:cBhvr>
                                        <p:cTn id="35" dur="1" fill="hold">
                                          <p:stCondLst>
                                            <p:cond delay="0"/>
                                          </p:stCondLst>
                                        </p:cTn>
                                        <p:tgtEl>
                                          <p:spTgt spid="4"/>
                                        </p:tgtEl>
                                        <p:attrNameLst>
                                          <p:attrName>style.visibility</p:attrName>
                                        </p:attrNameLst>
                                      </p:cBhvr>
                                      <p:to>
                                        <p:strVal val="visible"/>
                                      </p:to>
                                    </p:set>
                                    <p:anim calcmode="lin" valueType="num">
                                      <p:cBhvr additive="base">
                                        <p:cTn id="36" dur="500" fill="hold"/>
                                        <p:tgtEl>
                                          <p:spTgt spid="4"/>
                                        </p:tgtEl>
                                        <p:attrNameLst>
                                          <p:attrName>ppt_x</p:attrName>
                                        </p:attrNameLst>
                                      </p:cBhvr>
                                      <p:tavLst>
                                        <p:tav tm="0">
                                          <p:val>
                                            <p:strVal val="#ppt_x"/>
                                          </p:val>
                                        </p:tav>
                                        <p:tav tm="100000">
                                          <p:val>
                                            <p:strVal val="#ppt_x"/>
                                          </p:val>
                                        </p:tav>
                                      </p:tavLst>
                                    </p:anim>
                                    <p:anim calcmode="lin" valueType="num">
                                      <p:cBhvr additive="base">
                                        <p:cTn id="37" dur="500" fill="hold"/>
                                        <p:tgtEl>
                                          <p:spTgt spid="4"/>
                                        </p:tgtEl>
                                        <p:attrNameLst>
                                          <p:attrName>ppt_y</p:attrName>
                                        </p:attrNameLst>
                                      </p:cBhvr>
                                      <p:tavLst>
                                        <p:tav tm="0">
                                          <p:val>
                                            <p:strVal val="1+#ppt_h/2"/>
                                          </p:val>
                                        </p:tav>
                                        <p:tav tm="100000">
                                          <p:val>
                                            <p:strVal val="#ppt_y"/>
                                          </p:val>
                                        </p:tav>
                                      </p:tavLst>
                                    </p:anim>
                                  </p:childTnLst>
                                </p:cTn>
                              </p:par>
                            </p:childTnLst>
                          </p:cTn>
                        </p:par>
                        <p:par>
                          <p:cTn id="38" fill="hold">
                            <p:stCondLst>
                              <p:cond delay="2000"/>
                            </p:stCondLst>
                            <p:childTnLst>
                              <p:par>
                                <p:cTn id="39" presetID="2" presetClass="entr" presetSubtype="4" decel="70000" fill="hold" grpId="0" nodeType="afterEffect">
                                  <p:stCondLst>
                                    <p:cond delay="0"/>
                                  </p:stCondLst>
                                  <p:childTnLst>
                                    <p:set>
                                      <p:cBhvr>
                                        <p:cTn id="40" dur="1" fill="hold">
                                          <p:stCondLst>
                                            <p:cond delay="0"/>
                                          </p:stCondLst>
                                        </p:cTn>
                                        <p:tgtEl>
                                          <p:spTgt spid="20"/>
                                        </p:tgtEl>
                                        <p:attrNameLst>
                                          <p:attrName>style.visibility</p:attrName>
                                        </p:attrNameLst>
                                      </p:cBhvr>
                                      <p:to>
                                        <p:strVal val="visible"/>
                                      </p:to>
                                    </p:set>
                                    <p:anim calcmode="lin" valueType="num">
                                      <p:cBhvr additive="base">
                                        <p:cTn id="41" dur="500" fill="hold"/>
                                        <p:tgtEl>
                                          <p:spTgt spid="20"/>
                                        </p:tgtEl>
                                        <p:attrNameLst>
                                          <p:attrName>ppt_x</p:attrName>
                                        </p:attrNameLst>
                                      </p:cBhvr>
                                      <p:tavLst>
                                        <p:tav tm="0">
                                          <p:val>
                                            <p:strVal val="#ppt_x"/>
                                          </p:val>
                                        </p:tav>
                                        <p:tav tm="100000">
                                          <p:val>
                                            <p:strVal val="#ppt_x"/>
                                          </p:val>
                                        </p:tav>
                                      </p:tavLst>
                                    </p:anim>
                                    <p:anim calcmode="lin" valueType="num">
                                      <p:cBhvr additive="base">
                                        <p:cTn id="4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3" grpId="0"/>
      <p:bldP spid="4" grpId="0"/>
      <p:bldP spid="20" grpId="0"/>
      <p:bldP spid="16" grpId="0"/>
      <p:bldP spid="1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969477"/>
            <a:ext cx="12192000" cy="500809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1"/>
          <p:cNvSpPr>
            <a:spLocks noGrp="1"/>
          </p:cNvSpPr>
          <p:nvPr>
            <p:ph type="title"/>
          </p:nvPr>
        </p:nvSpPr>
        <p:spPr>
          <a:xfrm>
            <a:off x="623887" y="667851"/>
            <a:ext cx="4773613" cy="385907"/>
          </a:xfrm>
        </p:spPr>
        <p:txBody>
          <a:bodyPr>
            <a:noAutofit/>
          </a:bodyPr>
          <a:lstStyle/>
          <a:p>
            <a:r>
              <a:rPr lang="id-ID" b="1" dirty="0" err="1">
                <a:solidFill>
                  <a:schemeClr val="tx2">
                    <a:lumMod val="60000"/>
                    <a:lumOff val="40000"/>
                  </a:schemeClr>
                </a:solidFill>
                <a:latin typeface="Arial" panose="020B0604020202020204" pitchFamily="34" charset="0"/>
                <a:cs typeface="Arial" panose="020B0604020202020204" pitchFamily="34" charset="0"/>
              </a:rPr>
              <a:t>About</a:t>
            </a:r>
            <a:r>
              <a:rPr lang="id-ID" b="1" dirty="0">
                <a:solidFill>
                  <a:schemeClr val="tx2">
                    <a:lumMod val="60000"/>
                    <a:lumOff val="40000"/>
                  </a:schemeClr>
                </a:solidFill>
                <a:latin typeface="Arial" panose="020B0604020202020204" pitchFamily="34" charset="0"/>
                <a:cs typeface="Arial" panose="020B0604020202020204" pitchFamily="34" charset="0"/>
              </a:rPr>
              <a:t> </a:t>
            </a:r>
            <a:r>
              <a:rPr lang="id-ID" b="1" dirty="0" err="1">
                <a:solidFill>
                  <a:schemeClr val="tx2">
                    <a:lumMod val="60000"/>
                    <a:lumOff val="40000"/>
                  </a:schemeClr>
                </a:solidFill>
                <a:latin typeface="Arial" panose="020B0604020202020204" pitchFamily="34" charset="0"/>
                <a:cs typeface="Arial" panose="020B0604020202020204" pitchFamily="34" charset="0"/>
              </a:rPr>
              <a:t>us</a:t>
            </a:r>
            <a:endParaRPr lang="en-AU"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5" name="Content Placeholder 2"/>
          <p:cNvSpPr>
            <a:spLocks noGrp="1"/>
          </p:cNvSpPr>
          <p:nvPr>
            <p:ph idx="1"/>
          </p:nvPr>
        </p:nvSpPr>
        <p:spPr>
          <a:xfrm>
            <a:off x="623887" y="1215998"/>
            <a:ext cx="4773613" cy="307445"/>
          </a:xfrm>
        </p:spPr>
        <p:txBody>
          <a:bodyPr>
            <a:noAutofit/>
          </a:bodyPr>
          <a:lstStyle/>
          <a:p>
            <a:r>
              <a:rPr lang="id-ID" sz="1400" spc="300" dirty="0">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rPr>
              <a:t>OUR COMPANY PROFILE</a:t>
            </a:r>
            <a:endParaRPr lang="en-AU" sz="1400" spc="300" dirty="0">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7" name="Rectangle 6"/>
          <p:cNvSpPr/>
          <p:nvPr/>
        </p:nvSpPr>
        <p:spPr>
          <a:xfrm>
            <a:off x="644638" y="1969476"/>
            <a:ext cx="3381828" cy="5008098"/>
          </a:xfrm>
          <a:prstGeom prst="rect">
            <a:avLst/>
          </a:prstGeom>
          <a:blipFill dpi="0" rotWithShape="1">
            <a:blip r:embed="rId2" cstate="hqprint">
              <a:extLst>
                <a:ext uri="{28A0092B-C50C-407E-A947-70E740481C1C}">
                  <a14:useLocalDpi xmlns:a14="http://schemas.microsoft.com/office/drawing/2010/main"/>
                </a:ext>
              </a:extLst>
            </a:blip>
            <a:srcRect/>
            <a:stretch>
              <a:fillRect l="-60946" r="-6094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TextBox 19"/>
          <p:cNvSpPr txBox="1"/>
          <p:nvPr/>
        </p:nvSpPr>
        <p:spPr>
          <a:xfrm>
            <a:off x="5397500" y="3429000"/>
            <a:ext cx="4933714" cy="369332"/>
          </a:xfrm>
          <a:prstGeom prst="rect">
            <a:avLst/>
          </a:prstGeom>
          <a:noFill/>
        </p:spPr>
        <p:txBody>
          <a:bodyPr wrap="square" rtlCol="0">
            <a:spAutoFit/>
          </a:bodyPr>
          <a:lstStyle/>
          <a:p>
            <a:pPr fontAlgn="base">
              <a:spcBef>
                <a:spcPct val="0"/>
              </a:spcBef>
              <a:spcAft>
                <a:spcPct val="0"/>
              </a:spcAft>
            </a:pPr>
            <a:r>
              <a:rPr lang="id-ID" b="1" dirty="0">
                <a:solidFill>
                  <a:schemeClr val="bg1"/>
                </a:solidFill>
                <a:latin typeface="+mj-lt"/>
                <a:cs typeface="Clear Sans" panose="020B0503030202020304" pitchFamily="34" charset="0"/>
              </a:rPr>
              <a:t>Company Overview</a:t>
            </a:r>
            <a:endParaRPr lang="en-US" b="1" dirty="0">
              <a:solidFill>
                <a:schemeClr val="bg1"/>
              </a:solidFill>
              <a:latin typeface="+mj-lt"/>
              <a:cs typeface="Clear Sans" panose="020B0503030202020304" pitchFamily="34" charset="0"/>
            </a:endParaRPr>
          </a:p>
        </p:txBody>
      </p:sp>
      <p:sp>
        <p:nvSpPr>
          <p:cNvPr id="21" name="Rectangle 20"/>
          <p:cNvSpPr/>
          <p:nvPr/>
        </p:nvSpPr>
        <p:spPr>
          <a:xfrm>
            <a:off x="5397500" y="3798332"/>
            <a:ext cx="4933257" cy="1724831"/>
          </a:xfrm>
          <a:prstGeom prst="rect">
            <a:avLst/>
          </a:prstGeom>
        </p:spPr>
        <p:txBody>
          <a:bodyPr wrap="square">
            <a:spAutoFit/>
          </a:bodyPr>
          <a:lstStyle/>
          <a:p>
            <a:pPr>
              <a:lnSpc>
                <a:spcPct val="150000"/>
              </a:lnSpc>
            </a:pPr>
            <a:r>
              <a:rPr lang="id-ID" sz="1200" dirty="0">
                <a:solidFill>
                  <a:schemeClr val="bg1"/>
                </a:solidFill>
                <a:cs typeface="Clear Sans Light" panose="020B0303030202020304" pitchFamily="34" charset="0"/>
              </a:rPr>
              <a:t>Lorem ipsum dolor sit amet. Telling about the business informationhere. Our company was established in 1988 where only 5 people are  in choarge. Little did the investor want to join us at first but later they beg us to join. They are still our closest friends though. Lorem ipsum dolor sit amet. Kin of confused what to write in here. In this very textbox.</a:t>
            </a:r>
            <a:endParaRPr lang="en-US" sz="1200" dirty="0">
              <a:solidFill>
                <a:schemeClr val="bg1"/>
              </a:solidFill>
              <a:cs typeface="Clear Sans Light" panose="020B0303030202020304" pitchFamily="34" charset="0"/>
            </a:endParaRPr>
          </a:p>
        </p:txBody>
      </p:sp>
      <p:sp>
        <p:nvSpPr>
          <p:cNvPr id="13" name="Rectangle 12">
            <a:extLst>
              <a:ext uri="{FF2B5EF4-FFF2-40B4-BE49-F238E27FC236}">
                <a16:creationId xmlns:a16="http://schemas.microsoft.com/office/drawing/2014/main" id="{2629BF31-89E4-B049-9B79-792DED13461C}"/>
              </a:ext>
            </a:extLst>
          </p:cNvPr>
          <p:cNvSpPr/>
          <p:nvPr/>
        </p:nvSpPr>
        <p:spPr>
          <a:xfrm>
            <a:off x="8290560" y="1037467"/>
            <a:ext cx="3901440" cy="38590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40612F64-4643-7F45-B89D-09BA5BF00435}"/>
              </a:ext>
            </a:extLst>
          </p:cNvPr>
          <p:cNvSpPr txBox="1"/>
          <p:nvPr/>
        </p:nvSpPr>
        <p:spPr>
          <a:xfrm>
            <a:off x="1647329" y="1500530"/>
            <a:ext cx="4933714" cy="6273512"/>
          </a:xfrm>
          <a:prstGeom prst="rect">
            <a:avLst/>
          </a:prstGeom>
          <a:noFill/>
        </p:spPr>
        <p:txBody>
          <a:bodyPr wrap="square" rtlCol="0">
            <a:spAutoFit/>
          </a:bodyPr>
          <a:lstStyle/>
          <a:p>
            <a:pPr fontAlgn="base">
              <a:lnSpc>
                <a:spcPts val="24080"/>
              </a:lnSpc>
              <a:spcBef>
                <a:spcPct val="0"/>
              </a:spcBef>
              <a:spcAft>
                <a:spcPct val="0"/>
              </a:spcAft>
            </a:pPr>
            <a:r>
              <a:rPr lang="id-ID" sz="23900" b="1" dirty="0">
                <a:solidFill>
                  <a:schemeClr val="bg1"/>
                </a:solidFill>
                <a:latin typeface="Arial" panose="020B0604020202020204" pitchFamily="34" charset="0"/>
                <a:cs typeface="Arial" panose="020B0604020202020204" pitchFamily="34" charset="0"/>
              </a:rPr>
              <a:t>2021</a:t>
            </a:r>
            <a:endParaRPr lang="en-US" sz="239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70653083"/>
      </p:ext>
    </p:extLst>
  </p:cSld>
  <p:clrMapOvr>
    <a:masterClrMapping/>
  </p:clrMapOvr>
  <mc:AlternateContent xmlns:mc="http://schemas.openxmlformats.org/markup-compatibility/2006" xmlns:p14="http://schemas.microsoft.com/office/powerpoint/2010/main">
    <mc:Choice Requires="p14">
      <p:transition spd="slow" p14:dur="1400" advTm="0">
        <p14:doors dir="vert"/>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8200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82000" fill="hold" grpId="0" nodeType="after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decel="82000"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1+#ppt_w/2"/>
                                          </p:val>
                                        </p:tav>
                                        <p:tav tm="100000">
                                          <p:val>
                                            <p:strVal val="#ppt_x"/>
                                          </p:val>
                                        </p:tav>
                                      </p:tavLst>
                                    </p:anim>
                                    <p:anim calcmode="lin" valueType="num">
                                      <p:cBhvr additive="base">
                                        <p:cTn id="18" dur="500" fill="hold"/>
                                        <p:tgtEl>
                                          <p:spTgt spid="13"/>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0-#ppt_w/2"/>
                                          </p:val>
                                        </p:tav>
                                        <p:tav tm="100000">
                                          <p:val>
                                            <p:strVal val="#ppt_x"/>
                                          </p:val>
                                        </p:tav>
                                      </p:tavLst>
                                    </p:anim>
                                    <p:anim calcmode="lin" valueType="num">
                                      <p:cBhvr additive="base">
                                        <p:cTn id="23" dur="500" fill="hold"/>
                                        <p:tgtEl>
                                          <p:spTgt spid="7"/>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fill="hold" grpId="0" nodeType="after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0-#ppt_w/2"/>
                                          </p:val>
                                        </p:tav>
                                        <p:tav tm="100000">
                                          <p:val>
                                            <p:strVal val="#ppt_x"/>
                                          </p:val>
                                        </p:tav>
                                      </p:tavLst>
                                    </p:anim>
                                    <p:anim calcmode="lin" valueType="num">
                                      <p:cBhvr additive="base">
                                        <p:cTn id="28" dur="500" fill="hold"/>
                                        <p:tgtEl>
                                          <p:spTgt spid="6"/>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8" fill="hold" grpId="0" nodeType="after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additive="base">
                                        <p:cTn id="32" dur="500" fill="hold"/>
                                        <p:tgtEl>
                                          <p:spTgt spid="15"/>
                                        </p:tgtEl>
                                        <p:attrNameLst>
                                          <p:attrName>ppt_x</p:attrName>
                                        </p:attrNameLst>
                                      </p:cBhvr>
                                      <p:tavLst>
                                        <p:tav tm="0">
                                          <p:val>
                                            <p:strVal val="0-#ppt_w/2"/>
                                          </p:val>
                                        </p:tav>
                                        <p:tav tm="100000">
                                          <p:val>
                                            <p:strVal val="#ppt_x"/>
                                          </p:val>
                                        </p:tav>
                                      </p:tavLst>
                                    </p:anim>
                                    <p:anim calcmode="lin" valueType="num">
                                      <p:cBhvr additive="base">
                                        <p:cTn id="33" dur="500" fill="hold"/>
                                        <p:tgtEl>
                                          <p:spTgt spid="15"/>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8" fill="hold" grpId="0" nodeType="after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additive="base">
                                        <p:cTn id="37" dur="500" fill="hold"/>
                                        <p:tgtEl>
                                          <p:spTgt spid="20"/>
                                        </p:tgtEl>
                                        <p:attrNameLst>
                                          <p:attrName>ppt_x</p:attrName>
                                        </p:attrNameLst>
                                      </p:cBhvr>
                                      <p:tavLst>
                                        <p:tav tm="0">
                                          <p:val>
                                            <p:strVal val="0-#ppt_w/2"/>
                                          </p:val>
                                        </p:tav>
                                        <p:tav tm="100000">
                                          <p:val>
                                            <p:strVal val="#ppt_x"/>
                                          </p:val>
                                        </p:tav>
                                      </p:tavLst>
                                    </p:anim>
                                    <p:anim calcmode="lin" valueType="num">
                                      <p:cBhvr additive="base">
                                        <p:cTn id="38" dur="500" fill="hold"/>
                                        <p:tgtEl>
                                          <p:spTgt spid="20"/>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8" fill="hold" grpId="0" nodeType="afterEffect">
                                  <p:stCondLst>
                                    <p:cond delay="0"/>
                                  </p:stCondLst>
                                  <p:childTnLst>
                                    <p:set>
                                      <p:cBhvr>
                                        <p:cTn id="41" dur="1" fill="hold">
                                          <p:stCondLst>
                                            <p:cond delay="0"/>
                                          </p:stCondLst>
                                        </p:cTn>
                                        <p:tgtEl>
                                          <p:spTgt spid="21"/>
                                        </p:tgtEl>
                                        <p:attrNameLst>
                                          <p:attrName>style.visibility</p:attrName>
                                        </p:attrNameLst>
                                      </p:cBhvr>
                                      <p:to>
                                        <p:strVal val="visible"/>
                                      </p:to>
                                    </p:set>
                                    <p:anim calcmode="lin" valueType="num">
                                      <p:cBhvr additive="base">
                                        <p:cTn id="42" dur="500" fill="hold"/>
                                        <p:tgtEl>
                                          <p:spTgt spid="21"/>
                                        </p:tgtEl>
                                        <p:attrNameLst>
                                          <p:attrName>ppt_x</p:attrName>
                                        </p:attrNameLst>
                                      </p:cBhvr>
                                      <p:tavLst>
                                        <p:tav tm="0">
                                          <p:val>
                                            <p:strVal val="0-#ppt_w/2"/>
                                          </p:val>
                                        </p:tav>
                                        <p:tav tm="100000">
                                          <p:val>
                                            <p:strVal val="#ppt_x"/>
                                          </p:val>
                                        </p:tav>
                                      </p:tavLst>
                                    </p:anim>
                                    <p:anim calcmode="lin" valueType="num">
                                      <p:cBhvr additive="base">
                                        <p:cTn id="43" dur="5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p:bldP spid="5" grpId="0" build="p"/>
      <p:bldP spid="7" grpId="0" animBg="1"/>
      <p:bldP spid="20" grpId="0"/>
      <p:bldP spid="21" grpId="0"/>
      <p:bldP spid="13" grpId="0" animBg="1"/>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Placeholder 42">
            <a:extLst>
              <a:ext uri="{FF2B5EF4-FFF2-40B4-BE49-F238E27FC236}">
                <a16:creationId xmlns:a16="http://schemas.microsoft.com/office/drawing/2014/main" id="{9533E2E7-5489-CA44-A718-48AF51C83EE1}"/>
              </a:ext>
            </a:extLst>
          </p:cNvPr>
          <p:cNvPicPr>
            <a:picLocks noGrp="1" noChangeAspect="1"/>
          </p:cNvPicPr>
          <p:nvPr>
            <p:ph type="pic" sz="quarter" idx="14"/>
          </p:nvPr>
        </p:nvPicPr>
        <p:blipFill rotWithShape="1">
          <a:blip r:embed="rId2" cstate="hqprint">
            <a:extLst>
              <a:ext uri="{28A0092B-C50C-407E-A947-70E740481C1C}">
                <a14:useLocalDpi xmlns:a14="http://schemas.microsoft.com/office/drawing/2010/main"/>
              </a:ext>
            </a:extLst>
          </a:blip>
          <a:srcRect l="58424" t="4250" r="9054" b="12913"/>
          <a:stretch/>
        </p:blipFill>
        <p:spPr>
          <a:xfrm>
            <a:off x="0" y="0"/>
            <a:ext cx="4038600" cy="6858000"/>
          </a:xfrm>
        </p:spPr>
      </p:pic>
      <p:sp>
        <p:nvSpPr>
          <p:cNvPr id="4" name="Title 3"/>
          <p:cNvSpPr>
            <a:spLocks noGrp="1"/>
          </p:cNvSpPr>
          <p:nvPr>
            <p:ph type="title"/>
          </p:nvPr>
        </p:nvSpPr>
        <p:spPr>
          <a:xfrm>
            <a:off x="479425" y="901700"/>
            <a:ext cx="11233150" cy="405130"/>
          </a:xfrm>
        </p:spPr>
        <p:txBody>
          <a:bodyPr>
            <a:normAutofit fontScale="90000"/>
          </a:bodyPr>
          <a:lstStyle/>
          <a:p>
            <a:r>
              <a:rPr lang="id-ID" dirty="0">
                <a:solidFill>
                  <a:schemeClr val="bg1"/>
                </a:solidFill>
                <a:latin typeface="Arial" panose="020B0604020202020204" pitchFamily="34" charset="0"/>
                <a:cs typeface="Arial" panose="020B0604020202020204" pitchFamily="34" charset="0"/>
              </a:rPr>
              <a:t>ABOUT </a:t>
            </a:r>
            <a:r>
              <a:rPr lang="id-ID" b="0" dirty="0">
                <a:solidFill>
                  <a:schemeClr val="bg1"/>
                </a:solidFill>
                <a:latin typeface="Arial" panose="020B0604020202020204" pitchFamily="34" charset="0"/>
                <a:cs typeface="Arial" panose="020B0604020202020204" pitchFamily="34" charset="0"/>
              </a:rPr>
              <a:t>US</a:t>
            </a:r>
            <a:endParaRPr lang="en-AU" b="0" dirty="0">
              <a:solidFill>
                <a:schemeClr val="bg1"/>
              </a:solidFill>
              <a:latin typeface="Arial" panose="020B0604020202020204" pitchFamily="34" charset="0"/>
              <a:cs typeface="Arial" panose="020B0604020202020204" pitchFamily="34" charset="0"/>
            </a:endParaRPr>
          </a:p>
        </p:txBody>
      </p:sp>
      <p:sp>
        <p:nvSpPr>
          <p:cNvPr id="6" name="Text Placeholder 5"/>
          <p:cNvSpPr>
            <a:spLocks noGrp="1"/>
          </p:cNvSpPr>
          <p:nvPr>
            <p:ph type="body" sz="quarter" idx="13"/>
          </p:nvPr>
        </p:nvSpPr>
        <p:spPr>
          <a:xfrm>
            <a:off x="479425" y="603250"/>
            <a:ext cx="3559175" cy="273050"/>
          </a:xfrm>
        </p:spPr>
        <p:txBody>
          <a:bodyPr>
            <a:normAutofit fontScale="55000" lnSpcReduction="20000"/>
          </a:bodyPr>
          <a:lstStyle/>
          <a:p>
            <a:r>
              <a:rPr lang="id-ID" dirty="0">
                <a:solidFill>
                  <a:schemeClr val="bg1"/>
                </a:solidFill>
              </a:rPr>
              <a:t>COMPANY</a:t>
            </a:r>
            <a:endParaRPr lang="en-AU" dirty="0">
              <a:solidFill>
                <a:schemeClr val="bg1"/>
              </a:solidFill>
            </a:endParaRPr>
          </a:p>
        </p:txBody>
      </p:sp>
      <p:sp>
        <p:nvSpPr>
          <p:cNvPr id="5" name="Text Placeholder 4"/>
          <p:cNvSpPr>
            <a:spLocks noGrp="1"/>
          </p:cNvSpPr>
          <p:nvPr>
            <p:ph type="body" idx="1"/>
          </p:nvPr>
        </p:nvSpPr>
        <p:spPr>
          <a:xfrm>
            <a:off x="479425" y="1364314"/>
            <a:ext cx="11233150" cy="272983"/>
          </a:xfrm>
        </p:spPr>
        <p:txBody>
          <a:bodyPr>
            <a:normAutofit lnSpcReduction="10000"/>
          </a:bodyPr>
          <a:lstStyle/>
          <a:p>
            <a:r>
              <a:rPr lang="id-ID" dirty="0">
                <a:solidFill>
                  <a:schemeClr val="bg1"/>
                </a:solidFill>
              </a:rPr>
              <a:t>Lorem Ipsum Dolor Sit Amet</a:t>
            </a:r>
            <a:endParaRPr lang="en-AU" dirty="0">
              <a:solidFill>
                <a:schemeClr val="bg1"/>
              </a:solidFill>
            </a:endParaRPr>
          </a:p>
        </p:txBody>
      </p:sp>
      <p:sp>
        <p:nvSpPr>
          <p:cNvPr id="8" name="Picture Placeholder 7"/>
          <p:cNvSpPr>
            <a:spLocks noGrp="1"/>
          </p:cNvSpPr>
          <p:nvPr>
            <p:ph type="pic" sz="quarter" idx="15"/>
          </p:nvPr>
        </p:nvSpPr>
        <p:spPr/>
      </p:sp>
      <p:sp>
        <p:nvSpPr>
          <p:cNvPr id="9" name="Picture Placeholder 8"/>
          <p:cNvSpPr>
            <a:spLocks noGrp="1"/>
          </p:cNvSpPr>
          <p:nvPr>
            <p:ph type="pic" sz="quarter" idx="16"/>
          </p:nvPr>
        </p:nvSpPr>
        <p:spPr/>
      </p:sp>
      <p:sp>
        <p:nvSpPr>
          <p:cNvPr id="10" name="Picture Placeholder 9"/>
          <p:cNvSpPr>
            <a:spLocks noGrp="1"/>
          </p:cNvSpPr>
          <p:nvPr>
            <p:ph type="pic" sz="quarter" idx="17"/>
          </p:nvPr>
        </p:nvSpPr>
        <p:spPr/>
      </p:sp>
      <p:sp>
        <p:nvSpPr>
          <p:cNvPr id="11" name="Picture Placeholder 10"/>
          <p:cNvSpPr>
            <a:spLocks noGrp="1"/>
          </p:cNvSpPr>
          <p:nvPr>
            <p:ph type="pic" sz="quarter" idx="18"/>
          </p:nvPr>
        </p:nvSpPr>
        <p:spPr/>
      </p:sp>
      <p:sp>
        <p:nvSpPr>
          <p:cNvPr id="13" name="Text Placeholder 12"/>
          <p:cNvSpPr>
            <a:spLocks noGrp="1"/>
          </p:cNvSpPr>
          <p:nvPr>
            <p:ph type="body" sz="quarter" idx="20"/>
          </p:nvPr>
        </p:nvSpPr>
        <p:spPr/>
        <p:txBody>
          <a:bodyPr>
            <a:normAutofit fontScale="85000" lnSpcReduction="20000"/>
          </a:bodyPr>
          <a:lstStyle/>
          <a:p>
            <a:r>
              <a:rPr lang="id-ID" dirty="0">
                <a:solidFill>
                  <a:schemeClr val="accent3"/>
                </a:solidFill>
                <a:latin typeface="Arial" panose="020B0604020202020204" pitchFamily="34" charset="0"/>
                <a:cs typeface="Arial" panose="020B0604020202020204" pitchFamily="34" charset="0"/>
              </a:rPr>
              <a:t>We Are The Best Company</a:t>
            </a:r>
            <a:endParaRPr lang="en-AU" dirty="0">
              <a:solidFill>
                <a:schemeClr val="accent3"/>
              </a:solidFill>
              <a:latin typeface="Arial" panose="020B0604020202020204" pitchFamily="34" charset="0"/>
              <a:cs typeface="Arial" panose="020B0604020202020204" pitchFamily="34" charset="0"/>
            </a:endParaRPr>
          </a:p>
        </p:txBody>
      </p:sp>
      <p:sp>
        <p:nvSpPr>
          <p:cNvPr id="14" name="Text Placeholder 13"/>
          <p:cNvSpPr>
            <a:spLocks noGrp="1"/>
          </p:cNvSpPr>
          <p:nvPr>
            <p:ph type="body" sz="quarter" idx="21"/>
          </p:nvPr>
        </p:nvSpPr>
        <p:spPr/>
        <p:txBody>
          <a:bodyPr/>
          <a:lstStyle/>
          <a:p>
            <a:r>
              <a:rPr lang="id-ID" dirty="0">
                <a:solidFill>
                  <a:schemeClr val="tx2">
                    <a:lumMod val="60000"/>
                    <a:lumOff val="40000"/>
                  </a:schemeClr>
                </a:solidFill>
              </a:rPr>
              <a:t>Lorem ipsum dolor sit amet business requires seriousness and patience in doing it. Whether you want to be success or be a failure it is all up to you. You are the one who determine the course of your life by taking the course of action as you wish</a:t>
            </a:r>
          </a:p>
          <a:p>
            <a:r>
              <a:rPr lang="id-ID" dirty="0">
                <a:solidFill>
                  <a:schemeClr val="tx2">
                    <a:lumMod val="60000"/>
                    <a:lumOff val="40000"/>
                  </a:schemeClr>
                </a:solidFill>
              </a:rPr>
              <a:t>You really have to be objective in choosing whore are you going to trust your business. It is very obvious that is us the best company ever born in this world in this very decade.</a:t>
            </a:r>
            <a:endParaRPr lang="en-AU" dirty="0">
              <a:solidFill>
                <a:schemeClr val="tx2">
                  <a:lumMod val="60000"/>
                  <a:lumOff val="40000"/>
                </a:schemeClr>
              </a:solidFill>
            </a:endParaRPr>
          </a:p>
          <a:p>
            <a:endParaRPr lang="en-AU" dirty="0">
              <a:solidFill>
                <a:schemeClr val="tx2">
                  <a:lumMod val="60000"/>
                  <a:lumOff val="40000"/>
                </a:schemeClr>
              </a:solidFill>
            </a:endParaRPr>
          </a:p>
        </p:txBody>
      </p:sp>
      <p:sp>
        <p:nvSpPr>
          <p:cNvPr id="15" name="Text Placeholder 14"/>
          <p:cNvSpPr>
            <a:spLocks noGrp="1"/>
          </p:cNvSpPr>
          <p:nvPr>
            <p:ph type="body" sz="quarter" idx="22"/>
          </p:nvPr>
        </p:nvSpPr>
        <p:spPr/>
        <p:txBody>
          <a:bodyPr/>
          <a:lstStyle/>
          <a:p>
            <a:r>
              <a:rPr lang="id-ID" dirty="0">
                <a:solidFill>
                  <a:schemeClr val="accent2"/>
                </a:solidFill>
              </a:rPr>
              <a:t>“</a:t>
            </a:r>
            <a:endParaRPr lang="en-AU" dirty="0">
              <a:solidFill>
                <a:schemeClr val="accent2"/>
              </a:solidFill>
            </a:endParaRPr>
          </a:p>
        </p:txBody>
      </p:sp>
      <p:sp>
        <p:nvSpPr>
          <p:cNvPr id="16" name="Text Placeholder 15"/>
          <p:cNvSpPr>
            <a:spLocks noGrp="1"/>
          </p:cNvSpPr>
          <p:nvPr>
            <p:ph type="body" sz="quarter" idx="23"/>
          </p:nvPr>
        </p:nvSpPr>
        <p:spPr/>
        <p:txBody>
          <a:bodyPr>
            <a:normAutofit/>
          </a:bodyPr>
          <a:lstStyle/>
          <a:p>
            <a:r>
              <a:rPr lang="id-ID" dirty="0">
                <a:solidFill>
                  <a:schemeClr val="tx2">
                    <a:lumMod val="60000"/>
                    <a:lumOff val="40000"/>
                  </a:schemeClr>
                </a:solidFill>
              </a:rPr>
              <a:t>Strong company built with time is a common one but a sturdy company built in an instant is only a few which is us amongst the few. So, why being doubtful when there is us to help you.</a:t>
            </a:r>
          </a:p>
          <a:p>
            <a:r>
              <a:rPr lang="id-ID" b="1" dirty="0">
                <a:solidFill>
                  <a:schemeClr val="tx2">
                    <a:lumMod val="60000"/>
                    <a:lumOff val="40000"/>
                  </a:schemeClr>
                </a:solidFill>
              </a:rPr>
              <a:t>Jennifer Doe</a:t>
            </a:r>
          </a:p>
          <a:p>
            <a:r>
              <a:rPr lang="id-ID" dirty="0">
                <a:solidFill>
                  <a:schemeClr val="tx2">
                    <a:lumMod val="60000"/>
                    <a:lumOff val="40000"/>
                  </a:schemeClr>
                </a:solidFill>
              </a:rPr>
              <a:t>CEO</a:t>
            </a:r>
            <a:endParaRPr lang="en-AU" dirty="0">
              <a:solidFill>
                <a:schemeClr val="tx2">
                  <a:lumMod val="60000"/>
                  <a:lumOff val="40000"/>
                </a:schemeClr>
              </a:solidFill>
            </a:endParaRPr>
          </a:p>
        </p:txBody>
      </p:sp>
      <p:pic>
        <p:nvPicPr>
          <p:cNvPr id="31" name="Picture Placeholder 30">
            <a:extLst>
              <a:ext uri="{FF2B5EF4-FFF2-40B4-BE49-F238E27FC236}">
                <a16:creationId xmlns:a16="http://schemas.microsoft.com/office/drawing/2014/main" id="{9397A001-5544-8848-8C27-E94853AFB878}"/>
              </a:ext>
            </a:extLst>
          </p:cNvPr>
          <p:cNvPicPr>
            <a:picLocks noGrp="1" noChangeAspect="1"/>
          </p:cNvPicPr>
          <p:nvPr>
            <p:ph type="pic" sz="quarter" idx="19"/>
          </p:nvPr>
        </p:nvPicPr>
        <p:blipFill>
          <a:blip r:embed="rId3" cstate="hqprint">
            <a:extLst>
              <a:ext uri="{28A0092B-C50C-407E-A947-70E740481C1C}">
                <a14:useLocalDpi xmlns:a14="http://schemas.microsoft.com/office/drawing/2010/main"/>
              </a:ext>
            </a:extLst>
          </a:blip>
          <a:srcRect l="16699" r="16699"/>
          <a:stretch>
            <a:fillRect/>
          </a:stretch>
        </p:blipFill>
        <p:spPr/>
      </p:pic>
      <p:sp>
        <p:nvSpPr>
          <p:cNvPr id="44" name="Rounded Rectangle 43">
            <a:extLst>
              <a:ext uri="{FF2B5EF4-FFF2-40B4-BE49-F238E27FC236}">
                <a16:creationId xmlns:a16="http://schemas.microsoft.com/office/drawing/2014/main" id="{9A4C4B40-49EA-BA49-A54D-C57FC2F8EA66}"/>
              </a:ext>
            </a:extLst>
          </p:cNvPr>
          <p:cNvSpPr/>
          <p:nvPr/>
        </p:nvSpPr>
        <p:spPr>
          <a:xfrm>
            <a:off x="4203783" y="-190500"/>
            <a:ext cx="701592" cy="2177088"/>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ounded Rectangle 44">
            <a:extLst>
              <a:ext uri="{FF2B5EF4-FFF2-40B4-BE49-F238E27FC236}">
                <a16:creationId xmlns:a16="http://schemas.microsoft.com/office/drawing/2014/main" id="{EDAFD3FD-2468-5749-8CCB-AD4AE95F1783}"/>
              </a:ext>
            </a:extLst>
          </p:cNvPr>
          <p:cNvSpPr/>
          <p:nvPr/>
        </p:nvSpPr>
        <p:spPr>
          <a:xfrm>
            <a:off x="5083383" y="-721932"/>
            <a:ext cx="701592" cy="2177088"/>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9311044"/>
      </p:ext>
    </p:extLst>
  </p:cSld>
  <p:clrMapOvr>
    <a:masterClrMapping/>
  </p:clrMapOvr>
  <mc:AlternateContent xmlns:mc="http://schemas.openxmlformats.org/markup-compatibility/2006" xmlns:p14="http://schemas.microsoft.com/office/powerpoint/2010/main">
    <mc:Choice Requires="p14">
      <p:transition spd="slow" p14:dur="1600" advTm="0">
        <p14:gallery dir="l"/>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90000" fill="hold" nodeType="after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500" fill="hold"/>
                                        <p:tgtEl>
                                          <p:spTgt spid="43"/>
                                        </p:tgtEl>
                                        <p:attrNameLst>
                                          <p:attrName>ppt_x</p:attrName>
                                        </p:attrNameLst>
                                      </p:cBhvr>
                                      <p:tavLst>
                                        <p:tav tm="0">
                                          <p:val>
                                            <p:strVal val="0-#ppt_w/2"/>
                                          </p:val>
                                        </p:tav>
                                        <p:tav tm="100000">
                                          <p:val>
                                            <p:strVal val="#ppt_x"/>
                                          </p:val>
                                        </p:tav>
                                      </p:tavLst>
                                    </p:anim>
                                    <p:anim calcmode="lin" valueType="num">
                                      <p:cBhvr additive="base">
                                        <p:cTn id="8" dur="500" fill="hold"/>
                                        <p:tgtEl>
                                          <p:spTgt spid="4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90000" fill="hold" grpId="0" nodeType="after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additive="base">
                                        <p:cTn id="12"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decel="90000"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0-#ppt_w/2"/>
                                          </p:val>
                                        </p:tav>
                                        <p:tav tm="100000">
                                          <p:val>
                                            <p:strVal val="#ppt_x"/>
                                          </p:val>
                                        </p:tav>
                                      </p:tavLst>
                                    </p:anim>
                                    <p:anim calcmode="lin" valueType="num">
                                      <p:cBhvr additive="base">
                                        <p:cTn id="18" dur="500" fill="hold"/>
                                        <p:tgtEl>
                                          <p:spTgt spid="4"/>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decel="90000" fill="hold" grpId="0" nodeType="after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 calcmode="lin" valueType="num">
                                      <p:cBhvr additive="base">
                                        <p:cTn id="22"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1" decel="88000" fill="hold" grpId="0" nodeType="afterEffect">
                                  <p:stCondLst>
                                    <p:cond delay="0"/>
                                  </p:stCondLst>
                                  <p:childTnLst>
                                    <p:set>
                                      <p:cBhvr>
                                        <p:cTn id="26" dur="1" fill="hold">
                                          <p:stCondLst>
                                            <p:cond delay="0"/>
                                          </p:stCondLst>
                                        </p:cTn>
                                        <p:tgtEl>
                                          <p:spTgt spid="44"/>
                                        </p:tgtEl>
                                        <p:attrNameLst>
                                          <p:attrName>style.visibility</p:attrName>
                                        </p:attrNameLst>
                                      </p:cBhvr>
                                      <p:to>
                                        <p:strVal val="visible"/>
                                      </p:to>
                                    </p:set>
                                    <p:anim calcmode="lin" valueType="num">
                                      <p:cBhvr additive="base">
                                        <p:cTn id="27" dur="500" fill="hold"/>
                                        <p:tgtEl>
                                          <p:spTgt spid="44"/>
                                        </p:tgtEl>
                                        <p:attrNameLst>
                                          <p:attrName>ppt_x</p:attrName>
                                        </p:attrNameLst>
                                      </p:cBhvr>
                                      <p:tavLst>
                                        <p:tav tm="0">
                                          <p:val>
                                            <p:strVal val="#ppt_x"/>
                                          </p:val>
                                        </p:tav>
                                        <p:tav tm="100000">
                                          <p:val>
                                            <p:strVal val="#ppt_x"/>
                                          </p:val>
                                        </p:tav>
                                      </p:tavLst>
                                    </p:anim>
                                    <p:anim calcmode="lin" valueType="num">
                                      <p:cBhvr additive="base">
                                        <p:cTn id="28" dur="500" fill="hold"/>
                                        <p:tgtEl>
                                          <p:spTgt spid="44"/>
                                        </p:tgtEl>
                                        <p:attrNameLst>
                                          <p:attrName>ppt_y</p:attrName>
                                        </p:attrNameLst>
                                      </p:cBhvr>
                                      <p:tavLst>
                                        <p:tav tm="0">
                                          <p:val>
                                            <p:strVal val="0-#ppt_h/2"/>
                                          </p:val>
                                        </p:tav>
                                        <p:tav tm="100000">
                                          <p:val>
                                            <p:strVal val="#ppt_y"/>
                                          </p:val>
                                        </p:tav>
                                      </p:tavLst>
                                    </p:anim>
                                  </p:childTnLst>
                                </p:cTn>
                              </p:par>
                              <p:par>
                                <p:cTn id="29" presetID="2" presetClass="entr" presetSubtype="4" decel="88000" fill="hold" grpId="0" nodeType="withEffect">
                                  <p:stCondLst>
                                    <p:cond delay="0"/>
                                  </p:stCondLst>
                                  <p:childTnLst>
                                    <p:set>
                                      <p:cBhvr>
                                        <p:cTn id="30" dur="1" fill="hold">
                                          <p:stCondLst>
                                            <p:cond delay="0"/>
                                          </p:stCondLst>
                                        </p:cTn>
                                        <p:tgtEl>
                                          <p:spTgt spid="45"/>
                                        </p:tgtEl>
                                        <p:attrNameLst>
                                          <p:attrName>style.visibility</p:attrName>
                                        </p:attrNameLst>
                                      </p:cBhvr>
                                      <p:to>
                                        <p:strVal val="visible"/>
                                      </p:to>
                                    </p:set>
                                    <p:anim calcmode="lin" valueType="num">
                                      <p:cBhvr additive="base">
                                        <p:cTn id="31" dur="500" fill="hold"/>
                                        <p:tgtEl>
                                          <p:spTgt spid="45"/>
                                        </p:tgtEl>
                                        <p:attrNameLst>
                                          <p:attrName>ppt_x</p:attrName>
                                        </p:attrNameLst>
                                      </p:cBhvr>
                                      <p:tavLst>
                                        <p:tav tm="0">
                                          <p:val>
                                            <p:strVal val="#ppt_x"/>
                                          </p:val>
                                        </p:tav>
                                        <p:tav tm="100000">
                                          <p:val>
                                            <p:strVal val="#ppt_x"/>
                                          </p:val>
                                        </p:tav>
                                      </p:tavLst>
                                    </p:anim>
                                    <p:anim calcmode="lin" valueType="num">
                                      <p:cBhvr additive="base">
                                        <p:cTn id="32" dur="500" fill="hold"/>
                                        <p:tgtEl>
                                          <p:spTgt spid="45"/>
                                        </p:tgtEl>
                                        <p:attrNameLst>
                                          <p:attrName>ppt_y</p:attrName>
                                        </p:attrNameLst>
                                      </p:cBhvr>
                                      <p:tavLst>
                                        <p:tav tm="0">
                                          <p:val>
                                            <p:strVal val="1+#ppt_h/2"/>
                                          </p:val>
                                        </p:tav>
                                        <p:tav tm="100000">
                                          <p:val>
                                            <p:strVal val="#ppt_y"/>
                                          </p:val>
                                        </p:tav>
                                      </p:tavLst>
                                    </p:anim>
                                  </p:childTnLst>
                                </p:cTn>
                              </p:par>
                            </p:childTnLst>
                          </p:cTn>
                        </p:par>
                        <p:par>
                          <p:cTn id="33" fill="hold">
                            <p:stCondLst>
                              <p:cond delay="2500"/>
                            </p:stCondLst>
                            <p:childTnLst>
                              <p:par>
                                <p:cTn id="34" presetID="49" presetClass="entr" presetSubtype="0" decel="100000" fill="hold" nodeType="afterEffect">
                                  <p:stCondLst>
                                    <p:cond delay="0"/>
                                  </p:stCondLst>
                                  <p:childTnLst>
                                    <p:set>
                                      <p:cBhvr>
                                        <p:cTn id="35" dur="1" fill="hold">
                                          <p:stCondLst>
                                            <p:cond delay="0"/>
                                          </p:stCondLst>
                                        </p:cTn>
                                        <p:tgtEl>
                                          <p:spTgt spid="31"/>
                                        </p:tgtEl>
                                        <p:attrNameLst>
                                          <p:attrName>style.visibility</p:attrName>
                                        </p:attrNameLst>
                                      </p:cBhvr>
                                      <p:to>
                                        <p:strVal val="visible"/>
                                      </p:to>
                                    </p:set>
                                    <p:anim calcmode="lin" valueType="num">
                                      <p:cBhvr>
                                        <p:cTn id="36" dur="250" fill="hold"/>
                                        <p:tgtEl>
                                          <p:spTgt spid="31"/>
                                        </p:tgtEl>
                                        <p:attrNameLst>
                                          <p:attrName>ppt_w</p:attrName>
                                        </p:attrNameLst>
                                      </p:cBhvr>
                                      <p:tavLst>
                                        <p:tav tm="0">
                                          <p:val>
                                            <p:fltVal val="0"/>
                                          </p:val>
                                        </p:tav>
                                        <p:tav tm="100000">
                                          <p:val>
                                            <p:strVal val="#ppt_w"/>
                                          </p:val>
                                        </p:tav>
                                      </p:tavLst>
                                    </p:anim>
                                    <p:anim calcmode="lin" valueType="num">
                                      <p:cBhvr>
                                        <p:cTn id="37" dur="250" fill="hold"/>
                                        <p:tgtEl>
                                          <p:spTgt spid="31"/>
                                        </p:tgtEl>
                                        <p:attrNameLst>
                                          <p:attrName>ppt_h</p:attrName>
                                        </p:attrNameLst>
                                      </p:cBhvr>
                                      <p:tavLst>
                                        <p:tav tm="0">
                                          <p:val>
                                            <p:fltVal val="0"/>
                                          </p:val>
                                        </p:tav>
                                        <p:tav tm="100000">
                                          <p:val>
                                            <p:strVal val="#ppt_h"/>
                                          </p:val>
                                        </p:tav>
                                      </p:tavLst>
                                    </p:anim>
                                    <p:anim calcmode="lin" valueType="num">
                                      <p:cBhvr>
                                        <p:cTn id="38" dur="250" fill="hold"/>
                                        <p:tgtEl>
                                          <p:spTgt spid="31"/>
                                        </p:tgtEl>
                                        <p:attrNameLst>
                                          <p:attrName>style.rotation</p:attrName>
                                        </p:attrNameLst>
                                      </p:cBhvr>
                                      <p:tavLst>
                                        <p:tav tm="0">
                                          <p:val>
                                            <p:fltVal val="360"/>
                                          </p:val>
                                        </p:tav>
                                        <p:tav tm="100000">
                                          <p:val>
                                            <p:fltVal val="0"/>
                                          </p:val>
                                        </p:tav>
                                      </p:tavLst>
                                    </p:anim>
                                    <p:animEffect transition="in" filter="fade">
                                      <p:cBhvr>
                                        <p:cTn id="39" dur="250"/>
                                        <p:tgtEl>
                                          <p:spTgt spid="31"/>
                                        </p:tgtEl>
                                      </p:cBhvr>
                                    </p:animEffect>
                                  </p:childTnLst>
                                </p:cTn>
                              </p:par>
                            </p:childTnLst>
                          </p:cTn>
                        </p:par>
                        <p:par>
                          <p:cTn id="40" fill="hold">
                            <p:stCondLst>
                              <p:cond delay="2750"/>
                            </p:stCondLst>
                            <p:childTnLst>
                              <p:par>
                                <p:cTn id="41" presetID="49" presetClass="entr" presetSubtype="0" decel="100000" fill="hold" nodeType="after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p:cTn id="43" dur="250" fill="hold"/>
                                        <p:tgtEl>
                                          <p:spTgt spid="10"/>
                                        </p:tgtEl>
                                        <p:attrNameLst>
                                          <p:attrName>ppt_w</p:attrName>
                                        </p:attrNameLst>
                                      </p:cBhvr>
                                      <p:tavLst>
                                        <p:tav tm="0">
                                          <p:val>
                                            <p:fltVal val="0"/>
                                          </p:val>
                                        </p:tav>
                                        <p:tav tm="100000">
                                          <p:val>
                                            <p:strVal val="#ppt_w"/>
                                          </p:val>
                                        </p:tav>
                                      </p:tavLst>
                                    </p:anim>
                                    <p:anim calcmode="lin" valueType="num">
                                      <p:cBhvr>
                                        <p:cTn id="44" dur="250" fill="hold"/>
                                        <p:tgtEl>
                                          <p:spTgt spid="10"/>
                                        </p:tgtEl>
                                        <p:attrNameLst>
                                          <p:attrName>ppt_h</p:attrName>
                                        </p:attrNameLst>
                                      </p:cBhvr>
                                      <p:tavLst>
                                        <p:tav tm="0">
                                          <p:val>
                                            <p:fltVal val="0"/>
                                          </p:val>
                                        </p:tav>
                                        <p:tav tm="100000">
                                          <p:val>
                                            <p:strVal val="#ppt_h"/>
                                          </p:val>
                                        </p:tav>
                                      </p:tavLst>
                                    </p:anim>
                                    <p:anim calcmode="lin" valueType="num">
                                      <p:cBhvr>
                                        <p:cTn id="45" dur="250" fill="hold"/>
                                        <p:tgtEl>
                                          <p:spTgt spid="10"/>
                                        </p:tgtEl>
                                        <p:attrNameLst>
                                          <p:attrName>style.rotation</p:attrName>
                                        </p:attrNameLst>
                                      </p:cBhvr>
                                      <p:tavLst>
                                        <p:tav tm="0">
                                          <p:val>
                                            <p:fltVal val="360"/>
                                          </p:val>
                                        </p:tav>
                                        <p:tav tm="100000">
                                          <p:val>
                                            <p:fltVal val="0"/>
                                          </p:val>
                                        </p:tav>
                                      </p:tavLst>
                                    </p:anim>
                                    <p:animEffect transition="in" filter="fade">
                                      <p:cBhvr>
                                        <p:cTn id="46" dur="250"/>
                                        <p:tgtEl>
                                          <p:spTgt spid="10"/>
                                        </p:tgtEl>
                                      </p:cBhvr>
                                    </p:animEffect>
                                  </p:childTnLst>
                                </p:cTn>
                              </p:par>
                            </p:childTnLst>
                          </p:cTn>
                        </p:par>
                        <p:par>
                          <p:cTn id="47" fill="hold">
                            <p:stCondLst>
                              <p:cond delay="3000"/>
                            </p:stCondLst>
                            <p:childTnLst>
                              <p:par>
                                <p:cTn id="48" presetID="49" presetClass="entr" presetSubtype="0" decel="100000" fill="hold" nodeType="afterEffect">
                                  <p:stCondLst>
                                    <p:cond delay="0"/>
                                  </p:stCondLst>
                                  <p:childTnLst>
                                    <p:set>
                                      <p:cBhvr>
                                        <p:cTn id="49" dur="1" fill="hold">
                                          <p:stCondLst>
                                            <p:cond delay="0"/>
                                          </p:stCondLst>
                                        </p:cTn>
                                        <p:tgtEl>
                                          <p:spTgt spid="11"/>
                                        </p:tgtEl>
                                        <p:attrNameLst>
                                          <p:attrName>style.visibility</p:attrName>
                                        </p:attrNameLst>
                                      </p:cBhvr>
                                      <p:to>
                                        <p:strVal val="visible"/>
                                      </p:to>
                                    </p:set>
                                    <p:anim calcmode="lin" valueType="num">
                                      <p:cBhvr>
                                        <p:cTn id="50" dur="250" fill="hold"/>
                                        <p:tgtEl>
                                          <p:spTgt spid="11"/>
                                        </p:tgtEl>
                                        <p:attrNameLst>
                                          <p:attrName>ppt_w</p:attrName>
                                        </p:attrNameLst>
                                      </p:cBhvr>
                                      <p:tavLst>
                                        <p:tav tm="0">
                                          <p:val>
                                            <p:fltVal val="0"/>
                                          </p:val>
                                        </p:tav>
                                        <p:tav tm="100000">
                                          <p:val>
                                            <p:strVal val="#ppt_w"/>
                                          </p:val>
                                        </p:tav>
                                      </p:tavLst>
                                    </p:anim>
                                    <p:anim calcmode="lin" valueType="num">
                                      <p:cBhvr>
                                        <p:cTn id="51" dur="250" fill="hold"/>
                                        <p:tgtEl>
                                          <p:spTgt spid="11"/>
                                        </p:tgtEl>
                                        <p:attrNameLst>
                                          <p:attrName>ppt_h</p:attrName>
                                        </p:attrNameLst>
                                      </p:cBhvr>
                                      <p:tavLst>
                                        <p:tav tm="0">
                                          <p:val>
                                            <p:fltVal val="0"/>
                                          </p:val>
                                        </p:tav>
                                        <p:tav tm="100000">
                                          <p:val>
                                            <p:strVal val="#ppt_h"/>
                                          </p:val>
                                        </p:tav>
                                      </p:tavLst>
                                    </p:anim>
                                    <p:anim calcmode="lin" valueType="num">
                                      <p:cBhvr>
                                        <p:cTn id="52" dur="250" fill="hold"/>
                                        <p:tgtEl>
                                          <p:spTgt spid="11"/>
                                        </p:tgtEl>
                                        <p:attrNameLst>
                                          <p:attrName>style.rotation</p:attrName>
                                        </p:attrNameLst>
                                      </p:cBhvr>
                                      <p:tavLst>
                                        <p:tav tm="0">
                                          <p:val>
                                            <p:fltVal val="360"/>
                                          </p:val>
                                        </p:tav>
                                        <p:tav tm="100000">
                                          <p:val>
                                            <p:fltVal val="0"/>
                                          </p:val>
                                        </p:tav>
                                      </p:tavLst>
                                    </p:anim>
                                    <p:animEffect transition="in" filter="fade">
                                      <p:cBhvr>
                                        <p:cTn id="53" dur="250"/>
                                        <p:tgtEl>
                                          <p:spTgt spid="11"/>
                                        </p:tgtEl>
                                      </p:cBhvr>
                                    </p:animEffect>
                                  </p:childTnLst>
                                </p:cTn>
                              </p:par>
                            </p:childTnLst>
                          </p:cTn>
                        </p:par>
                        <p:par>
                          <p:cTn id="54" fill="hold">
                            <p:stCondLst>
                              <p:cond delay="3250"/>
                            </p:stCondLst>
                            <p:childTnLst>
                              <p:par>
                                <p:cTn id="55" presetID="49" presetClass="entr" presetSubtype="0" decel="100000" fill="hold" nodeType="afterEffect">
                                  <p:stCondLst>
                                    <p:cond delay="0"/>
                                  </p:stCondLst>
                                  <p:childTnLst>
                                    <p:set>
                                      <p:cBhvr>
                                        <p:cTn id="56" dur="1" fill="hold">
                                          <p:stCondLst>
                                            <p:cond delay="0"/>
                                          </p:stCondLst>
                                        </p:cTn>
                                        <p:tgtEl>
                                          <p:spTgt spid="9"/>
                                        </p:tgtEl>
                                        <p:attrNameLst>
                                          <p:attrName>style.visibility</p:attrName>
                                        </p:attrNameLst>
                                      </p:cBhvr>
                                      <p:to>
                                        <p:strVal val="visible"/>
                                      </p:to>
                                    </p:set>
                                    <p:anim calcmode="lin" valueType="num">
                                      <p:cBhvr>
                                        <p:cTn id="57" dur="250" fill="hold"/>
                                        <p:tgtEl>
                                          <p:spTgt spid="9"/>
                                        </p:tgtEl>
                                        <p:attrNameLst>
                                          <p:attrName>ppt_w</p:attrName>
                                        </p:attrNameLst>
                                      </p:cBhvr>
                                      <p:tavLst>
                                        <p:tav tm="0">
                                          <p:val>
                                            <p:fltVal val="0"/>
                                          </p:val>
                                        </p:tav>
                                        <p:tav tm="100000">
                                          <p:val>
                                            <p:strVal val="#ppt_w"/>
                                          </p:val>
                                        </p:tav>
                                      </p:tavLst>
                                    </p:anim>
                                    <p:anim calcmode="lin" valueType="num">
                                      <p:cBhvr>
                                        <p:cTn id="58" dur="250" fill="hold"/>
                                        <p:tgtEl>
                                          <p:spTgt spid="9"/>
                                        </p:tgtEl>
                                        <p:attrNameLst>
                                          <p:attrName>ppt_h</p:attrName>
                                        </p:attrNameLst>
                                      </p:cBhvr>
                                      <p:tavLst>
                                        <p:tav tm="0">
                                          <p:val>
                                            <p:fltVal val="0"/>
                                          </p:val>
                                        </p:tav>
                                        <p:tav tm="100000">
                                          <p:val>
                                            <p:strVal val="#ppt_h"/>
                                          </p:val>
                                        </p:tav>
                                      </p:tavLst>
                                    </p:anim>
                                    <p:anim calcmode="lin" valueType="num">
                                      <p:cBhvr>
                                        <p:cTn id="59" dur="250" fill="hold"/>
                                        <p:tgtEl>
                                          <p:spTgt spid="9"/>
                                        </p:tgtEl>
                                        <p:attrNameLst>
                                          <p:attrName>style.rotation</p:attrName>
                                        </p:attrNameLst>
                                      </p:cBhvr>
                                      <p:tavLst>
                                        <p:tav tm="0">
                                          <p:val>
                                            <p:fltVal val="360"/>
                                          </p:val>
                                        </p:tav>
                                        <p:tav tm="100000">
                                          <p:val>
                                            <p:fltVal val="0"/>
                                          </p:val>
                                        </p:tav>
                                      </p:tavLst>
                                    </p:anim>
                                    <p:animEffect transition="in" filter="fade">
                                      <p:cBhvr>
                                        <p:cTn id="60" dur="250"/>
                                        <p:tgtEl>
                                          <p:spTgt spid="9"/>
                                        </p:tgtEl>
                                      </p:cBhvr>
                                    </p:animEffect>
                                  </p:childTnLst>
                                </p:cTn>
                              </p:par>
                            </p:childTnLst>
                          </p:cTn>
                        </p:par>
                        <p:par>
                          <p:cTn id="61" fill="hold">
                            <p:stCondLst>
                              <p:cond delay="3500"/>
                            </p:stCondLst>
                            <p:childTnLst>
                              <p:par>
                                <p:cTn id="62" presetID="49" presetClass="entr" presetSubtype="0" decel="100000" fill="hold" nodeType="afterEffect">
                                  <p:stCondLst>
                                    <p:cond delay="0"/>
                                  </p:stCondLst>
                                  <p:childTnLst>
                                    <p:set>
                                      <p:cBhvr>
                                        <p:cTn id="63" dur="1" fill="hold">
                                          <p:stCondLst>
                                            <p:cond delay="0"/>
                                          </p:stCondLst>
                                        </p:cTn>
                                        <p:tgtEl>
                                          <p:spTgt spid="8"/>
                                        </p:tgtEl>
                                        <p:attrNameLst>
                                          <p:attrName>style.visibility</p:attrName>
                                        </p:attrNameLst>
                                      </p:cBhvr>
                                      <p:to>
                                        <p:strVal val="visible"/>
                                      </p:to>
                                    </p:set>
                                    <p:anim calcmode="lin" valueType="num">
                                      <p:cBhvr>
                                        <p:cTn id="64" dur="250" fill="hold"/>
                                        <p:tgtEl>
                                          <p:spTgt spid="8"/>
                                        </p:tgtEl>
                                        <p:attrNameLst>
                                          <p:attrName>ppt_w</p:attrName>
                                        </p:attrNameLst>
                                      </p:cBhvr>
                                      <p:tavLst>
                                        <p:tav tm="0">
                                          <p:val>
                                            <p:fltVal val="0"/>
                                          </p:val>
                                        </p:tav>
                                        <p:tav tm="100000">
                                          <p:val>
                                            <p:strVal val="#ppt_w"/>
                                          </p:val>
                                        </p:tav>
                                      </p:tavLst>
                                    </p:anim>
                                    <p:anim calcmode="lin" valueType="num">
                                      <p:cBhvr>
                                        <p:cTn id="65" dur="250" fill="hold"/>
                                        <p:tgtEl>
                                          <p:spTgt spid="8"/>
                                        </p:tgtEl>
                                        <p:attrNameLst>
                                          <p:attrName>ppt_h</p:attrName>
                                        </p:attrNameLst>
                                      </p:cBhvr>
                                      <p:tavLst>
                                        <p:tav tm="0">
                                          <p:val>
                                            <p:fltVal val="0"/>
                                          </p:val>
                                        </p:tav>
                                        <p:tav tm="100000">
                                          <p:val>
                                            <p:strVal val="#ppt_h"/>
                                          </p:val>
                                        </p:tav>
                                      </p:tavLst>
                                    </p:anim>
                                    <p:anim calcmode="lin" valueType="num">
                                      <p:cBhvr>
                                        <p:cTn id="66" dur="250" fill="hold"/>
                                        <p:tgtEl>
                                          <p:spTgt spid="8"/>
                                        </p:tgtEl>
                                        <p:attrNameLst>
                                          <p:attrName>style.rotation</p:attrName>
                                        </p:attrNameLst>
                                      </p:cBhvr>
                                      <p:tavLst>
                                        <p:tav tm="0">
                                          <p:val>
                                            <p:fltVal val="360"/>
                                          </p:val>
                                        </p:tav>
                                        <p:tav tm="100000">
                                          <p:val>
                                            <p:fltVal val="0"/>
                                          </p:val>
                                        </p:tav>
                                      </p:tavLst>
                                    </p:anim>
                                    <p:animEffect transition="in" filter="fade">
                                      <p:cBhvr>
                                        <p:cTn id="67" dur="250"/>
                                        <p:tgtEl>
                                          <p:spTgt spid="8"/>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2" decel="90000" fill="hold" grpId="0" nodeType="clickEffect">
                                  <p:stCondLst>
                                    <p:cond delay="0"/>
                                  </p:stCondLst>
                                  <p:childTnLst>
                                    <p:set>
                                      <p:cBhvr>
                                        <p:cTn id="71" dur="1" fill="hold">
                                          <p:stCondLst>
                                            <p:cond delay="0"/>
                                          </p:stCondLst>
                                        </p:cTn>
                                        <p:tgtEl>
                                          <p:spTgt spid="13">
                                            <p:txEl>
                                              <p:pRg st="0" end="0"/>
                                            </p:txEl>
                                          </p:spTgt>
                                        </p:tgtEl>
                                        <p:attrNameLst>
                                          <p:attrName>style.visibility</p:attrName>
                                        </p:attrNameLst>
                                      </p:cBhvr>
                                      <p:to>
                                        <p:strVal val="visible"/>
                                      </p:to>
                                    </p:set>
                                    <p:anim calcmode="lin" valueType="num">
                                      <p:cBhvr additive="base">
                                        <p:cTn id="72" dur="25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73" dur="250" fill="hold"/>
                                        <p:tgtEl>
                                          <p:spTgt spid="13">
                                            <p:txEl>
                                              <p:pRg st="0" end="0"/>
                                            </p:txEl>
                                          </p:spTgt>
                                        </p:tgtEl>
                                        <p:attrNameLst>
                                          <p:attrName>ppt_y</p:attrName>
                                        </p:attrNameLst>
                                      </p:cBhvr>
                                      <p:tavLst>
                                        <p:tav tm="0">
                                          <p:val>
                                            <p:strVal val="#ppt_y"/>
                                          </p:val>
                                        </p:tav>
                                        <p:tav tm="100000">
                                          <p:val>
                                            <p:strVal val="#ppt_y"/>
                                          </p:val>
                                        </p:tav>
                                      </p:tavLst>
                                    </p:anim>
                                  </p:childTnLst>
                                </p:cTn>
                              </p:par>
                              <p:par>
                                <p:cTn id="74" presetID="2" presetClass="entr" presetSubtype="2" decel="90000" fill="hold" grpId="0" nodeType="withEffect">
                                  <p:stCondLst>
                                    <p:cond delay="0"/>
                                  </p:stCondLst>
                                  <p:childTnLst>
                                    <p:set>
                                      <p:cBhvr>
                                        <p:cTn id="75" dur="1" fill="hold">
                                          <p:stCondLst>
                                            <p:cond delay="0"/>
                                          </p:stCondLst>
                                        </p:cTn>
                                        <p:tgtEl>
                                          <p:spTgt spid="14">
                                            <p:txEl>
                                              <p:pRg st="0" end="0"/>
                                            </p:txEl>
                                          </p:spTgt>
                                        </p:tgtEl>
                                        <p:attrNameLst>
                                          <p:attrName>style.visibility</p:attrName>
                                        </p:attrNameLst>
                                      </p:cBhvr>
                                      <p:to>
                                        <p:strVal val="visible"/>
                                      </p:to>
                                    </p:set>
                                    <p:anim calcmode="lin" valueType="num">
                                      <p:cBhvr additive="base">
                                        <p:cTn id="76" dur="25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77" dur="25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2" decel="90000" fill="hold" grpId="0" nodeType="clickEffect">
                                  <p:stCondLst>
                                    <p:cond delay="0"/>
                                  </p:stCondLst>
                                  <p:childTnLst>
                                    <p:set>
                                      <p:cBhvr>
                                        <p:cTn id="81" dur="1" fill="hold">
                                          <p:stCondLst>
                                            <p:cond delay="0"/>
                                          </p:stCondLst>
                                        </p:cTn>
                                        <p:tgtEl>
                                          <p:spTgt spid="14">
                                            <p:txEl>
                                              <p:pRg st="1" end="1"/>
                                            </p:txEl>
                                          </p:spTgt>
                                        </p:tgtEl>
                                        <p:attrNameLst>
                                          <p:attrName>style.visibility</p:attrName>
                                        </p:attrNameLst>
                                      </p:cBhvr>
                                      <p:to>
                                        <p:strVal val="visible"/>
                                      </p:to>
                                    </p:set>
                                    <p:anim calcmode="lin" valueType="num">
                                      <p:cBhvr additive="base">
                                        <p:cTn id="82" dur="250" fill="hold"/>
                                        <p:tgtEl>
                                          <p:spTgt spid="14">
                                            <p:txEl>
                                              <p:pRg st="1" end="1"/>
                                            </p:txEl>
                                          </p:spTgt>
                                        </p:tgtEl>
                                        <p:attrNameLst>
                                          <p:attrName>ppt_x</p:attrName>
                                        </p:attrNameLst>
                                      </p:cBhvr>
                                      <p:tavLst>
                                        <p:tav tm="0">
                                          <p:val>
                                            <p:strVal val="1+#ppt_w/2"/>
                                          </p:val>
                                        </p:tav>
                                        <p:tav tm="100000">
                                          <p:val>
                                            <p:strVal val="#ppt_x"/>
                                          </p:val>
                                        </p:tav>
                                      </p:tavLst>
                                    </p:anim>
                                    <p:anim calcmode="lin" valueType="num">
                                      <p:cBhvr additive="base">
                                        <p:cTn id="83" dur="250" fill="hold"/>
                                        <p:tgtEl>
                                          <p:spTgt spid="14">
                                            <p:txEl>
                                              <p:pRg st="1" end="1"/>
                                            </p:txEl>
                                          </p:spTgt>
                                        </p:tgtEl>
                                        <p:attrNameLst>
                                          <p:attrName>ppt_y</p:attrName>
                                        </p:attrNameLst>
                                      </p:cBhvr>
                                      <p:tavLst>
                                        <p:tav tm="0">
                                          <p:val>
                                            <p:strVal val="#ppt_y"/>
                                          </p:val>
                                        </p:tav>
                                        <p:tav tm="100000">
                                          <p:val>
                                            <p:strVal val="#ppt_y"/>
                                          </p:val>
                                        </p:tav>
                                      </p:tavLst>
                                    </p:anim>
                                  </p:childTnLst>
                                </p:cTn>
                              </p:par>
                              <p:par>
                                <p:cTn id="84" presetID="2" presetClass="entr" presetSubtype="2" decel="90000" fill="hold" grpId="0" nodeType="withEffect">
                                  <p:stCondLst>
                                    <p:cond delay="0"/>
                                  </p:stCondLst>
                                  <p:childTnLst>
                                    <p:set>
                                      <p:cBhvr>
                                        <p:cTn id="85" dur="1" fill="hold">
                                          <p:stCondLst>
                                            <p:cond delay="0"/>
                                          </p:stCondLst>
                                        </p:cTn>
                                        <p:tgtEl>
                                          <p:spTgt spid="15">
                                            <p:txEl>
                                              <p:pRg st="0" end="0"/>
                                            </p:txEl>
                                          </p:spTgt>
                                        </p:tgtEl>
                                        <p:attrNameLst>
                                          <p:attrName>style.visibility</p:attrName>
                                        </p:attrNameLst>
                                      </p:cBhvr>
                                      <p:to>
                                        <p:strVal val="visible"/>
                                      </p:to>
                                    </p:set>
                                    <p:anim calcmode="lin" valueType="num">
                                      <p:cBhvr additive="base">
                                        <p:cTn id="86" dur="25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87" dur="250" fill="hold"/>
                                        <p:tgtEl>
                                          <p:spTgt spid="15">
                                            <p:txEl>
                                              <p:pRg st="0" end="0"/>
                                            </p:txEl>
                                          </p:spTgt>
                                        </p:tgtEl>
                                        <p:attrNameLst>
                                          <p:attrName>ppt_y</p:attrName>
                                        </p:attrNameLst>
                                      </p:cBhvr>
                                      <p:tavLst>
                                        <p:tav tm="0">
                                          <p:val>
                                            <p:strVal val="#ppt_y"/>
                                          </p:val>
                                        </p:tav>
                                        <p:tav tm="100000">
                                          <p:val>
                                            <p:strVal val="#ppt_y"/>
                                          </p:val>
                                        </p:tav>
                                      </p:tavLst>
                                    </p:anim>
                                  </p:childTnLst>
                                </p:cTn>
                              </p:par>
                              <p:par>
                                <p:cTn id="88" presetID="2" presetClass="entr" presetSubtype="2" decel="90000" fill="hold" grpId="0" nodeType="withEffect">
                                  <p:stCondLst>
                                    <p:cond delay="0"/>
                                  </p:stCondLst>
                                  <p:childTnLst>
                                    <p:set>
                                      <p:cBhvr>
                                        <p:cTn id="89" dur="1" fill="hold">
                                          <p:stCondLst>
                                            <p:cond delay="0"/>
                                          </p:stCondLst>
                                        </p:cTn>
                                        <p:tgtEl>
                                          <p:spTgt spid="16">
                                            <p:txEl>
                                              <p:pRg st="0" end="0"/>
                                            </p:txEl>
                                          </p:spTgt>
                                        </p:tgtEl>
                                        <p:attrNameLst>
                                          <p:attrName>style.visibility</p:attrName>
                                        </p:attrNameLst>
                                      </p:cBhvr>
                                      <p:to>
                                        <p:strVal val="visible"/>
                                      </p:to>
                                    </p:set>
                                    <p:anim calcmode="lin" valueType="num">
                                      <p:cBhvr additive="base">
                                        <p:cTn id="90" dur="25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91" dur="25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2" presetClass="entr" presetSubtype="2" decel="90000" fill="hold" grpId="0" nodeType="clickEffect">
                                  <p:stCondLst>
                                    <p:cond delay="0"/>
                                  </p:stCondLst>
                                  <p:childTnLst>
                                    <p:set>
                                      <p:cBhvr>
                                        <p:cTn id="95" dur="1" fill="hold">
                                          <p:stCondLst>
                                            <p:cond delay="0"/>
                                          </p:stCondLst>
                                        </p:cTn>
                                        <p:tgtEl>
                                          <p:spTgt spid="16">
                                            <p:txEl>
                                              <p:pRg st="1" end="1"/>
                                            </p:txEl>
                                          </p:spTgt>
                                        </p:tgtEl>
                                        <p:attrNameLst>
                                          <p:attrName>style.visibility</p:attrName>
                                        </p:attrNameLst>
                                      </p:cBhvr>
                                      <p:to>
                                        <p:strVal val="visible"/>
                                      </p:to>
                                    </p:set>
                                    <p:anim calcmode="lin" valueType="num">
                                      <p:cBhvr additive="base">
                                        <p:cTn id="96" dur="250" fill="hold"/>
                                        <p:tgtEl>
                                          <p:spTgt spid="16">
                                            <p:txEl>
                                              <p:pRg st="1" end="1"/>
                                            </p:txEl>
                                          </p:spTgt>
                                        </p:tgtEl>
                                        <p:attrNameLst>
                                          <p:attrName>ppt_x</p:attrName>
                                        </p:attrNameLst>
                                      </p:cBhvr>
                                      <p:tavLst>
                                        <p:tav tm="0">
                                          <p:val>
                                            <p:strVal val="1+#ppt_w/2"/>
                                          </p:val>
                                        </p:tav>
                                        <p:tav tm="100000">
                                          <p:val>
                                            <p:strVal val="#ppt_x"/>
                                          </p:val>
                                        </p:tav>
                                      </p:tavLst>
                                    </p:anim>
                                    <p:anim calcmode="lin" valueType="num">
                                      <p:cBhvr additive="base">
                                        <p:cTn id="97" dur="250" fill="hold"/>
                                        <p:tgtEl>
                                          <p:spTgt spid="1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2" presetClass="entr" presetSubtype="2" decel="90000" fill="hold" grpId="0" nodeType="clickEffect">
                                  <p:stCondLst>
                                    <p:cond delay="0"/>
                                  </p:stCondLst>
                                  <p:childTnLst>
                                    <p:set>
                                      <p:cBhvr>
                                        <p:cTn id="101" dur="1" fill="hold">
                                          <p:stCondLst>
                                            <p:cond delay="0"/>
                                          </p:stCondLst>
                                        </p:cTn>
                                        <p:tgtEl>
                                          <p:spTgt spid="16">
                                            <p:txEl>
                                              <p:pRg st="2" end="2"/>
                                            </p:txEl>
                                          </p:spTgt>
                                        </p:tgtEl>
                                        <p:attrNameLst>
                                          <p:attrName>style.visibility</p:attrName>
                                        </p:attrNameLst>
                                      </p:cBhvr>
                                      <p:to>
                                        <p:strVal val="visible"/>
                                      </p:to>
                                    </p:set>
                                    <p:anim calcmode="lin" valueType="num">
                                      <p:cBhvr additive="base">
                                        <p:cTn id="102" dur="250" fill="hold"/>
                                        <p:tgtEl>
                                          <p:spTgt spid="16">
                                            <p:txEl>
                                              <p:pRg st="2" end="2"/>
                                            </p:txEl>
                                          </p:spTgt>
                                        </p:tgtEl>
                                        <p:attrNameLst>
                                          <p:attrName>ppt_x</p:attrName>
                                        </p:attrNameLst>
                                      </p:cBhvr>
                                      <p:tavLst>
                                        <p:tav tm="0">
                                          <p:val>
                                            <p:strVal val="1+#ppt_w/2"/>
                                          </p:val>
                                        </p:tav>
                                        <p:tav tm="100000">
                                          <p:val>
                                            <p:strVal val="#ppt_x"/>
                                          </p:val>
                                        </p:tav>
                                      </p:tavLst>
                                    </p:anim>
                                    <p:anim calcmode="lin" valueType="num">
                                      <p:cBhvr additive="base">
                                        <p:cTn id="103" dur="250" fill="hold"/>
                                        <p:tgtEl>
                                          <p:spTgt spid="16">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bldP spid="5" grpId="0" build="p"/>
      <p:bldP spid="13" grpId="0" build="p"/>
      <p:bldP spid="14" grpId="0" build="p"/>
      <p:bldP spid="15" grpId="0" build="p"/>
      <p:bldP spid="16" grpId="0" build="p"/>
      <p:bldP spid="44" grpId="0" animBg="1"/>
      <p:bldP spid="4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CD9FE517-54CF-D74A-A558-B87F32D92522}"/>
              </a:ext>
            </a:extLst>
          </p:cNvPr>
          <p:cNvSpPr/>
          <p:nvPr/>
        </p:nvSpPr>
        <p:spPr>
          <a:xfrm>
            <a:off x="0" y="0"/>
            <a:ext cx="7010400" cy="6858000"/>
          </a:xfrm>
          <a:prstGeom prst="rtTriangle">
            <a:avLst/>
          </a:prstGeom>
          <a:blipFill dpi="0" rotWithShape="1">
            <a:blip r:embed="rId2"/>
            <a:srcRect/>
            <a:stretch>
              <a:fillRect l="-23428" r="-2342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itle 1"/>
          <p:cNvSpPr txBox="1">
            <a:spLocks/>
          </p:cNvSpPr>
          <p:nvPr/>
        </p:nvSpPr>
        <p:spPr>
          <a:xfrm>
            <a:off x="1769534" y="450370"/>
            <a:ext cx="8652933" cy="65571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id-ID" sz="3600" b="1" dirty="0">
                <a:solidFill>
                  <a:schemeClr val="tx2">
                    <a:lumMod val="60000"/>
                    <a:lumOff val="40000"/>
                  </a:schemeClr>
                </a:solidFill>
                <a:latin typeface="Arial" panose="020B0604020202020204" pitchFamily="34" charset="0"/>
                <a:cs typeface="Arial" panose="020B0604020202020204" pitchFamily="34" charset="0"/>
              </a:rPr>
              <a:t>ABOUT US</a:t>
            </a:r>
            <a:endParaRPr lang="en-US" sz="36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25" name="Subtitle 3"/>
          <p:cNvSpPr txBox="1">
            <a:spLocks/>
          </p:cNvSpPr>
          <p:nvPr/>
        </p:nvSpPr>
        <p:spPr>
          <a:xfrm>
            <a:off x="838200" y="1127120"/>
            <a:ext cx="10515600" cy="288493"/>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id-ID" sz="1600" dirty="0">
                <a:solidFill>
                  <a:schemeClr val="tx2">
                    <a:lumMod val="60000"/>
                    <a:lumOff val="40000"/>
                  </a:schemeClr>
                </a:solidFill>
                <a:latin typeface="Arial" panose="020B0604020202020204" pitchFamily="34" charset="0"/>
                <a:cs typeface="Arial" panose="020B0604020202020204" pitchFamily="34" charset="0"/>
              </a:rPr>
              <a:t>It is all about our profile</a:t>
            </a:r>
            <a:endParaRPr lang="en-AU" sz="1600" dirty="0">
              <a:solidFill>
                <a:schemeClr val="tx2">
                  <a:lumMod val="60000"/>
                  <a:lumOff val="40000"/>
                </a:schemeClr>
              </a:solidFill>
              <a:latin typeface="Arial" panose="020B0604020202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6BA536FB-AA34-417D-A46F-D2B960118E51}"/>
              </a:ext>
            </a:extLst>
          </p:cNvPr>
          <p:cNvGrpSpPr/>
          <p:nvPr/>
        </p:nvGrpSpPr>
        <p:grpSpPr>
          <a:xfrm>
            <a:off x="1087024" y="2189282"/>
            <a:ext cx="2160000" cy="2160000"/>
            <a:chOff x="1087024" y="2189282"/>
            <a:chExt cx="2160000" cy="2160000"/>
          </a:xfrm>
        </p:grpSpPr>
        <p:sp>
          <p:nvSpPr>
            <p:cNvPr id="11" name="Rounded Rectangle 10"/>
            <p:cNvSpPr/>
            <p:nvPr/>
          </p:nvSpPr>
          <p:spPr>
            <a:xfrm>
              <a:off x="1087024" y="2189282"/>
              <a:ext cx="2160000" cy="2160000"/>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latin typeface="Arial" panose="020B0604020202020204" pitchFamily="34" charset="0"/>
                <a:cs typeface="Arial" panose="020B0604020202020204" pitchFamily="34" charset="0"/>
              </a:endParaRPr>
            </a:p>
          </p:txBody>
        </p:sp>
        <p:sp>
          <p:nvSpPr>
            <p:cNvPr id="12" name="TextBox 11"/>
            <p:cNvSpPr txBox="1"/>
            <p:nvPr/>
          </p:nvSpPr>
          <p:spPr>
            <a:xfrm>
              <a:off x="1261121" y="2416989"/>
              <a:ext cx="1745654" cy="307777"/>
            </a:xfrm>
            <a:prstGeom prst="rect">
              <a:avLst/>
            </a:prstGeom>
            <a:noFill/>
          </p:spPr>
          <p:txBody>
            <a:bodyPr wrap="square" rtlCol="0">
              <a:spAutoFit/>
            </a:bodyPr>
            <a:lstStyle/>
            <a:p>
              <a:r>
                <a:rPr lang="id-ID" sz="1400" b="1" dirty="0">
                  <a:solidFill>
                    <a:schemeClr val="bg1"/>
                  </a:solidFill>
                  <a:latin typeface="Arial" panose="020B0604020202020204" pitchFamily="34" charset="0"/>
                  <a:cs typeface="Arial" panose="020B0604020202020204" pitchFamily="34" charset="0"/>
                </a:rPr>
                <a:t>Design Company</a:t>
              </a:r>
              <a:endParaRPr lang="en-GB" sz="1400" b="1" dirty="0">
                <a:solidFill>
                  <a:schemeClr val="bg1"/>
                </a:solidFill>
                <a:latin typeface="Arial" panose="020B0604020202020204" pitchFamily="34" charset="0"/>
                <a:cs typeface="Arial" panose="020B0604020202020204" pitchFamily="34" charset="0"/>
              </a:endParaRPr>
            </a:p>
          </p:txBody>
        </p:sp>
        <p:sp>
          <p:nvSpPr>
            <p:cNvPr id="13" name="TextBox 12"/>
            <p:cNvSpPr txBox="1"/>
            <p:nvPr/>
          </p:nvSpPr>
          <p:spPr>
            <a:xfrm>
              <a:off x="1261121" y="2794942"/>
              <a:ext cx="1707318" cy="646331"/>
            </a:xfrm>
            <a:prstGeom prst="rect">
              <a:avLst/>
            </a:prstGeom>
            <a:noFill/>
          </p:spPr>
          <p:txBody>
            <a:bodyPr wrap="square" rtlCol="0">
              <a:spAutoFit/>
            </a:bodyPr>
            <a:lstStyle/>
            <a:p>
              <a:r>
                <a:rPr lang="id-ID" sz="1200" dirty="0">
                  <a:solidFill>
                    <a:schemeClr val="bg1"/>
                  </a:solidFill>
                  <a:latin typeface="Arial" panose="020B0604020202020204" pitchFamily="34" charset="0"/>
                  <a:cs typeface="Arial" panose="020B0604020202020204" pitchFamily="34" charset="0"/>
                </a:rPr>
                <a:t>Lorem ipsum dolor sit amet business requires patience</a:t>
              </a:r>
              <a:endParaRPr lang="en-GB" sz="1200" dirty="0">
                <a:solidFill>
                  <a:schemeClr val="bg1"/>
                </a:solidFill>
                <a:latin typeface="Arial" panose="020B0604020202020204" pitchFamily="34" charset="0"/>
                <a:cs typeface="Arial" panose="020B0604020202020204" pitchFamily="34" charset="0"/>
              </a:endParaRPr>
            </a:p>
          </p:txBody>
        </p:sp>
        <p:sp>
          <p:nvSpPr>
            <p:cNvPr id="26" name="TextBox 25"/>
            <p:cNvSpPr txBox="1"/>
            <p:nvPr/>
          </p:nvSpPr>
          <p:spPr>
            <a:xfrm>
              <a:off x="1627274" y="3600928"/>
              <a:ext cx="914303" cy="369332"/>
            </a:xfrm>
            <a:prstGeom prst="rect">
              <a:avLst/>
            </a:prstGeom>
            <a:noFill/>
          </p:spPr>
          <p:txBody>
            <a:bodyPr wrap="square" rtlCol="0">
              <a:spAutoFit/>
            </a:bodyPr>
            <a:lstStyle/>
            <a:p>
              <a:r>
                <a:rPr lang="en-US" b="1" dirty="0">
                  <a:solidFill>
                    <a:schemeClr val="bg1"/>
                  </a:solidFill>
                  <a:latin typeface="Arial" panose="020B0604020202020204" pitchFamily="34" charset="0"/>
                  <a:cs typeface="Arial" panose="020B0604020202020204" pitchFamily="34" charset="0"/>
                </a:rPr>
                <a:t>60%</a:t>
              </a:r>
              <a:endParaRPr lang="en-GB" b="1" dirty="0">
                <a:solidFill>
                  <a:schemeClr val="bg1"/>
                </a:solidFill>
                <a:latin typeface="Arial" panose="020B0604020202020204" pitchFamily="34" charset="0"/>
                <a:cs typeface="Arial" panose="020B0604020202020204" pitchFamily="34" charset="0"/>
              </a:endParaRPr>
            </a:p>
          </p:txBody>
        </p:sp>
      </p:grpSp>
      <p:grpSp>
        <p:nvGrpSpPr>
          <p:cNvPr id="4" name="Group 3">
            <a:extLst>
              <a:ext uri="{FF2B5EF4-FFF2-40B4-BE49-F238E27FC236}">
                <a16:creationId xmlns:a16="http://schemas.microsoft.com/office/drawing/2014/main" id="{645EEC35-791E-439A-A63D-98EBD821745B}"/>
              </a:ext>
            </a:extLst>
          </p:cNvPr>
          <p:cNvGrpSpPr/>
          <p:nvPr/>
        </p:nvGrpSpPr>
        <p:grpSpPr>
          <a:xfrm>
            <a:off x="3409852" y="2909282"/>
            <a:ext cx="1440000" cy="1440000"/>
            <a:chOff x="3409852" y="2909282"/>
            <a:chExt cx="1440000" cy="1440000"/>
          </a:xfrm>
        </p:grpSpPr>
        <p:sp>
          <p:nvSpPr>
            <p:cNvPr id="5" name="Rounded Rectangle 4"/>
            <p:cNvSpPr/>
            <p:nvPr/>
          </p:nvSpPr>
          <p:spPr>
            <a:xfrm>
              <a:off x="3409852" y="2909282"/>
              <a:ext cx="1440000" cy="14400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latin typeface="Arial" panose="020B0604020202020204" pitchFamily="34" charset="0"/>
                <a:cs typeface="Arial" panose="020B0604020202020204" pitchFamily="34" charset="0"/>
              </a:endParaRPr>
            </a:p>
          </p:txBody>
        </p:sp>
        <p:sp>
          <p:nvSpPr>
            <p:cNvPr id="27" name="TextBox 26"/>
            <p:cNvSpPr txBox="1"/>
            <p:nvPr/>
          </p:nvSpPr>
          <p:spPr>
            <a:xfrm>
              <a:off x="3496005" y="3092344"/>
              <a:ext cx="1285906" cy="461665"/>
            </a:xfrm>
            <a:prstGeom prst="rect">
              <a:avLst/>
            </a:prstGeom>
            <a:noFill/>
          </p:spPr>
          <p:txBody>
            <a:bodyPr wrap="square" rtlCol="0">
              <a:spAutoFit/>
            </a:bodyPr>
            <a:lstStyle/>
            <a:p>
              <a:r>
                <a:rPr lang="id-ID" sz="1200" b="1" dirty="0">
                  <a:solidFill>
                    <a:schemeClr val="bg1"/>
                  </a:solidFill>
                  <a:latin typeface="Arial" panose="020B0604020202020204" pitchFamily="34" charset="0"/>
                  <a:cs typeface="Arial" panose="020B0604020202020204" pitchFamily="34" charset="0"/>
                </a:rPr>
                <a:t>Specialized in Logo Design</a:t>
              </a:r>
              <a:endParaRPr lang="en-GB" sz="1200" b="1" dirty="0">
                <a:solidFill>
                  <a:schemeClr val="bg1"/>
                </a:solidFill>
                <a:latin typeface="Arial" panose="020B0604020202020204" pitchFamily="34" charset="0"/>
                <a:cs typeface="Arial" panose="020B0604020202020204" pitchFamily="34" charset="0"/>
              </a:endParaRPr>
            </a:p>
          </p:txBody>
        </p:sp>
      </p:grpSp>
      <p:grpSp>
        <p:nvGrpSpPr>
          <p:cNvPr id="6" name="Group 5">
            <a:extLst>
              <a:ext uri="{FF2B5EF4-FFF2-40B4-BE49-F238E27FC236}">
                <a16:creationId xmlns:a16="http://schemas.microsoft.com/office/drawing/2014/main" id="{179C33B9-3A64-4F8C-8679-69F68AED3ACA}"/>
              </a:ext>
            </a:extLst>
          </p:cNvPr>
          <p:cNvGrpSpPr/>
          <p:nvPr/>
        </p:nvGrpSpPr>
        <p:grpSpPr>
          <a:xfrm>
            <a:off x="2167024" y="4485761"/>
            <a:ext cx="1080000" cy="1080000"/>
            <a:chOff x="2167024" y="4485761"/>
            <a:chExt cx="1080000" cy="1080000"/>
          </a:xfrm>
        </p:grpSpPr>
        <p:sp>
          <p:nvSpPr>
            <p:cNvPr id="8" name="Rounded Rectangle 7"/>
            <p:cNvSpPr/>
            <p:nvPr/>
          </p:nvSpPr>
          <p:spPr>
            <a:xfrm>
              <a:off x="2167024" y="4485761"/>
              <a:ext cx="1080000" cy="108000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latin typeface="Arial" panose="020B0604020202020204" pitchFamily="34" charset="0"/>
                <a:cs typeface="Arial" panose="020B0604020202020204" pitchFamily="34" charset="0"/>
              </a:endParaRPr>
            </a:p>
          </p:txBody>
        </p:sp>
        <p:sp>
          <p:nvSpPr>
            <p:cNvPr id="28" name="TextBox 27"/>
            <p:cNvSpPr txBox="1"/>
            <p:nvPr/>
          </p:nvSpPr>
          <p:spPr>
            <a:xfrm>
              <a:off x="2205126" y="4996461"/>
              <a:ext cx="931357" cy="430887"/>
            </a:xfrm>
            <a:prstGeom prst="rect">
              <a:avLst/>
            </a:prstGeom>
            <a:noFill/>
          </p:spPr>
          <p:txBody>
            <a:bodyPr wrap="square" rtlCol="0">
              <a:spAutoFit/>
            </a:bodyPr>
            <a:lstStyle/>
            <a:p>
              <a:r>
                <a:rPr lang="id-ID" sz="1100" b="1" dirty="0">
                  <a:solidFill>
                    <a:schemeClr val="bg1"/>
                  </a:solidFill>
                  <a:latin typeface="Arial" panose="020B0604020202020204" pitchFamily="34" charset="0"/>
                  <a:cs typeface="Arial" panose="020B0604020202020204" pitchFamily="34" charset="0"/>
                </a:rPr>
                <a:t>Web Design</a:t>
              </a:r>
              <a:endParaRPr lang="en-GB" sz="1100" b="1" dirty="0">
                <a:solidFill>
                  <a:schemeClr val="bg1"/>
                </a:solidFill>
                <a:latin typeface="Arial" panose="020B0604020202020204" pitchFamily="34" charset="0"/>
                <a:cs typeface="Arial" panose="020B0604020202020204" pitchFamily="34" charset="0"/>
              </a:endParaRPr>
            </a:p>
          </p:txBody>
        </p:sp>
      </p:grpSp>
      <p:grpSp>
        <p:nvGrpSpPr>
          <p:cNvPr id="7" name="Group 6">
            <a:extLst>
              <a:ext uri="{FF2B5EF4-FFF2-40B4-BE49-F238E27FC236}">
                <a16:creationId xmlns:a16="http://schemas.microsoft.com/office/drawing/2014/main" id="{D5115312-71B8-427A-ACFB-10EF3388BC2C}"/>
              </a:ext>
            </a:extLst>
          </p:cNvPr>
          <p:cNvGrpSpPr/>
          <p:nvPr/>
        </p:nvGrpSpPr>
        <p:grpSpPr>
          <a:xfrm>
            <a:off x="3409852" y="4485761"/>
            <a:ext cx="1849881" cy="1800000"/>
            <a:chOff x="3409852" y="4485761"/>
            <a:chExt cx="1849881" cy="1800000"/>
          </a:xfrm>
        </p:grpSpPr>
        <p:sp>
          <p:nvSpPr>
            <p:cNvPr id="15" name="Rounded Rectangle 14"/>
            <p:cNvSpPr/>
            <p:nvPr/>
          </p:nvSpPr>
          <p:spPr>
            <a:xfrm>
              <a:off x="3409852" y="4485761"/>
              <a:ext cx="1800000" cy="1800000"/>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latin typeface="Arial" panose="020B0604020202020204" pitchFamily="34" charset="0"/>
                <a:cs typeface="Arial" panose="020B0604020202020204" pitchFamily="34" charset="0"/>
              </a:endParaRPr>
            </a:p>
          </p:txBody>
        </p:sp>
        <p:sp>
          <p:nvSpPr>
            <p:cNvPr id="29" name="TextBox 28"/>
            <p:cNvSpPr txBox="1"/>
            <p:nvPr/>
          </p:nvSpPr>
          <p:spPr>
            <a:xfrm>
              <a:off x="3596721" y="4808103"/>
              <a:ext cx="1663012" cy="276999"/>
            </a:xfrm>
            <a:prstGeom prst="rect">
              <a:avLst/>
            </a:prstGeom>
            <a:noFill/>
          </p:spPr>
          <p:txBody>
            <a:bodyPr wrap="square" rtlCol="0">
              <a:spAutoFit/>
            </a:bodyPr>
            <a:lstStyle/>
            <a:p>
              <a:r>
                <a:rPr lang="id-ID" sz="1200" b="1" dirty="0">
                  <a:solidFill>
                    <a:schemeClr val="bg1"/>
                  </a:solidFill>
                  <a:latin typeface="Arial" panose="020B0604020202020204" pitchFamily="34" charset="0"/>
                  <a:cs typeface="Arial" panose="020B0604020202020204" pitchFamily="34" charset="0"/>
                </a:rPr>
                <a:t>Web Developor</a:t>
              </a:r>
              <a:endParaRPr lang="en-GB" sz="1200" b="1" dirty="0">
                <a:solidFill>
                  <a:schemeClr val="bg1"/>
                </a:solidFill>
                <a:latin typeface="Arial" panose="020B0604020202020204" pitchFamily="34" charset="0"/>
                <a:cs typeface="Arial" panose="020B0604020202020204" pitchFamily="34" charset="0"/>
              </a:endParaRPr>
            </a:p>
          </p:txBody>
        </p:sp>
        <p:sp>
          <p:nvSpPr>
            <p:cNvPr id="30" name="TextBox 29"/>
            <p:cNvSpPr txBox="1"/>
            <p:nvPr/>
          </p:nvSpPr>
          <p:spPr>
            <a:xfrm>
              <a:off x="3598738" y="5221581"/>
              <a:ext cx="1388413" cy="430887"/>
            </a:xfrm>
            <a:prstGeom prst="rect">
              <a:avLst/>
            </a:prstGeom>
            <a:noFill/>
          </p:spPr>
          <p:txBody>
            <a:bodyPr wrap="square" rtlCol="0">
              <a:spAutoFit/>
            </a:bodyPr>
            <a:lstStyle/>
            <a:p>
              <a:r>
                <a:rPr lang="id-ID" sz="1100" dirty="0">
                  <a:solidFill>
                    <a:schemeClr val="bg1"/>
                  </a:solidFill>
                  <a:latin typeface="Arial" panose="020B0604020202020204" pitchFamily="34" charset="0"/>
                  <a:cs typeface="Arial" panose="020B0604020202020204" pitchFamily="34" charset="0"/>
                </a:rPr>
                <a:t>Lorem ipsum dolor sit amet</a:t>
              </a:r>
              <a:endParaRPr lang="en-GB" sz="1100" dirty="0">
                <a:solidFill>
                  <a:schemeClr val="bg1"/>
                </a:solidFill>
                <a:latin typeface="Arial" panose="020B0604020202020204" pitchFamily="34" charset="0"/>
                <a:cs typeface="Arial" panose="020B0604020202020204" pitchFamily="34" charset="0"/>
              </a:endParaRPr>
            </a:p>
          </p:txBody>
        </p:sp>
        <p:sp>
          <p:nvSpPr>
            <p:cNvPr id="31" name="TextBox 30"/>
            <p:cNvSpPr txBox="1"/>
            <p:nvPr/>
          </p:nvSpPr>
          <p:spPr>
            <a:xfrm>
              <a:off x="4263021" y="5699420"/>
              <a:ext cx="954319" cy="369332"/>
            </a:xfrm>
            <a:prstGeom prst="rect">
              <a:avLst/>
            </a:prstGeom>
            <a:noFill/>
          </p:spPr>
          <p:txBody>
            <a:bodyPr wrap="square" rtlCol="0">
              <a:spAutoFit/>
            </a:bodyPr>
            <a:lstStyle/>
            <a:p>
              <a:r>
                <a:rPr lang="id-ID" b="1" dirty="0">
                  <a:solidFill>
                    <a:schemeClr val="bg1"/>
                  </a:solidFill>
                  <a:latin typeface="Arial" panose="020B0604020202020204" pitchFamily="34" charset="0"/>
                  <a:cs typeface="Arial" panose="020B0604020202020204" pitchFamily="34" charset="0"/>
                </a:rPr>
                <a:t>4</a:t>
              </a:r>
              <a:r>
                <a:rPr lang="en-US" b="1" dirty="0">
                  <a:solidFill>
                    <a:schemeClr val="bg1"/>
                  </a:solidFill>
                  <a:latin typeface="Arial" panose="020B0604020202020204" pitchFamily="34" charset="0"/>
                  <a:cs typeface="Arial" panose="020B0604020202020204" pitchFamily="34" charset="0"/>
                </a:rPr>
                <a:t>0%</a:t>
              </a:r>
              <a:endParaRPr lang="en-GB" b="1" dirty="0">
                <a:solidFill>
                  <a:schemeClr val="bg1"/>
                </a:solidFill>
                <a:latin typeface="Arial" panose="020B0604020202020204" pitchFamily="34" charset="0"/>
                <a:cs typeface="Arial" panose="020B0604020202020204" pitchFamily="34" charset="0"/>
              </a:endParaRPr>
            </a:p>
          </p:txBody>
        </p:sp>
      </p:grpSp>
      <p:grpSp>
        <p:nvGrpSpPr>
          <p:cNvPr id="18" name="Group 17"/>
          <p:cNvGrpSpPr/>
          <p:nvPr/>
        </p:nvGrpSpPr>
        <p:grpSpPr>
          <a:xfrm>
            <a:off x="2608438" y="3697522"/>
            <a:ext cx="1440000" cy="1440000"/>
            <a:chOff x="5326238" y="2986322"/>
            <a:chExt cx="1440000" cy="1440000"/>
          </a:xfrm>
        </p:grpSpPr>
        <p:sp>
          <p:nvSpPr>
            <p:cNvPr id="19" name="Rounded Rectangle 18"/>
            <p:cNvSpPr/>
            <p:nvPr/>
          </p:nvSpPr>
          <p:spPr>
            <a:xfrm>
              <a:off x="5326238" y="2986322"/>
              <a:ext cx="1440000" cy="1440000"/>
            </a:xfrm>
            <a:prstGeom prst="roundRect">
              <a:avLst/>
            </a:prstGeom>
            <a:solidFill>
              <a:schemeClr val="bg1">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latin typeface="Arial" panose="020B0604020202020204" pitchFamily="34" charset="0"/>
                <a:cs typeface="Arial" panose="020B0604020202020204" pitchFamily="34" charset="0"/>
              </a:endParaRPr>
            </a:p>
          </p:txBody>
        </p:sp>
        <p:sp>
          <p:nvSpPr>
            <p:cNvPr id="20" name="Rounded Rectangle 19"/>
            <p:cNvSpPr/>
            <p:nvPr/>
          </p:nvSpPr>
          <p:spPr>
            <a:xfrm>
              <a:off x="5686238" y="3346322"/>
              <a:ext cx="720000" cy="720000"/>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Arial" panose="020B0604020202020204" pitchFamily="34" charset="0"/>
                <a:cs typeface="Arial" panose="020B0604020202020204" pitchFamily="34" charset="0"/>
              </a:endParaRPr>
            </a:p>
          </p:txBody>
        </p:sp>
      </p:grpSp>
      <p:grpSp>
        <p:nvGrpSpPr>
          <p:cNvPr id="32" name="Group 31"/>
          <p:cNvGrpSpPr/>
          <p:nvPr/>
        </p:nvGrpSpPr>
        <p:grpSpPr>
          <a:xfrm>
            <a:off x="3104886" y="4225052"/>
            <a:ext cx="460162" cy="399227"/>
            <a:chOff x="9266238" y="3055938"/>
            <a:chExt cx="347662" cy="301624"/>
          </a:xfrm>
          <a:solidFill>
            <a:schemeClr val="accent6"/>
          </a:solidFill>
          <a:effectLst/>
        </p:grpSpPr>
        <p:sp>
          <p:nvSpPr>
            <p:cNvPr id="33" name="Freeform 13"/>
            <p:cNvSpPr>
              <a:spLocks/>
            </p:cNvSpPr>
            <p:nvPr/>
          </p:nvSpPr>
          <p:spPr bwMode="auto">
            <a:xfrm>
              <a:off x="9510713" y="3074988"/>
              <a:ext cx="41275" cy="65087"/>
            </a:xfrm>
            <a:custGeom>
              <a:avLst/>
              <a:gdLst>
                <a:gd name="T0" fmla="*/ 9 w 11"/>
                <a:gd name="T1" fmla="*/ 0 h 17"/>
                <a:gd name="T2" fmla="*/ 2 w 11"/>
                <a:gd name="T3" fmla="*/ 0 h 17"/>
                <a:gd name="T4" fmla="*/ 0 w 11"/>
                <a:gd name="T5" fmla="*/ 2 h 17"/>
                <a:gd name="T6" fmla="*/ 0 w 11"/>
                <a:gd name="T7" fmla="*/ 10 h 17"/>
                <a:gd name="T8" fmla="*/ 11 w 11"/>
                <a:gd name="T9" fmla="*/ 17 h 17"/>
                <a:gd name="T10" fmla="*/ 11 w 11"/>
                <a:gd name="T11" fmla="*/ 2 h 17"/>
                <a:gd name="T12" fmla="*/ 9 w 11"/>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11" h="17">
                  <a:moveTo>
                    <a:pt x="9" y="0"/>
                  </a:moveTo>
                  <a:cubicBezTo>
                    <a:pt x="2" y="0"/>
                    <a:pt x="2" y="0"/>
                    <a:pt x="2" y="0"/>
                  </a:cubicBezTo>
                  <a:cubicBezTo>
                    <a:pt x="1" y="0"/>
                    <a:pt x="0" y="1"/>
                    <a:pt x="0" y="2"/>
                  </a:cubicBezTo>
                  <a:cubicBezTo>
                    <a:pt x="0" y="10"/>
                    <a:pt x="0" y="10"/>
                    <a:pt x="0" y="10"/>
                  </a:cubicBezTo>
                  <a:cubicBezTo>
                    <a:pt x="11" y="17"/>
                    <a:pt x="11" y="17"/>
                    <a:pt x="11" y="17"/>
                  </a:cubicBezTo>
                  <a:cubicBezTo>
                    <a:pt x="11" y="2"/>
                    <a:pt x="11" y="2"/>
                    <a:pt x="11" y="2"/>
                  </a:cubicBezTo>
                  <a:cubicBezTo>
                    <a:pt x="11" y="1"/>
                    <a:pt x="10" y="0"/>
                    <a:pt x="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000">
                <a:latin typeface="Arial" panose="020B0604020202020204" pitchFamily="34" charset="0"/>
                <a:cs typeface="Arial" panose="020B0604020202020204" pitchFamily="34" charset="0"/>
              </a:endParaRPr>
            </a:p>
          </p:txBody>
        </p:sp>
        <p:sp>
          <p:nvSpPr>
            <p:cNvPr id="34" name="Freeform 14"/>
            <p:cNvSpPr>
              <a:spLocks/>
            </p:cNvSpPr>
            <p:nvPr/>
          </p:nvSpPr>
          <p:spPr bwMode="auto">
            <a:xfrm>
              <a:off x="9328150" y="3133725"/>
              <a:ext cx="223838" cy="223837"/>
            </a:xfrm>
            <a:custGeom>
              <a:avLst/>
              <a:gdLst>
                <a:gd name="T0" fmla="*/ 57 w 58"/>
                <a:gd name="T1" fmla="*/ 19 h 58"/>
                <a:gd name="T2" fmla="*/ 31 w 58"/>
                <a:gd name="T3" fmla="*/ 1 h 58"/>
                <a:gd name="T4" fmla="*/ 29 w 58"/>
                <a:gd name="T5" fmla="*/ 0 h 58"/>
                <a:gd name="T6" fmla="*/ 27 w 58"/>
                <a:gd name="T7" fmla="*/ 1 h 58"/>
                <a:gd name="T8" fmla="*/ 1 w 58"/>
                <a:gd name="T9" fmla="*/ 19 h 58"/>
                <a:gd name="T10" fmla="*/ 0 w 58"/>
                <a:gd name="T11" fmla="*/ 22 h 58"/>
                <a:gd name="T12" fmla="*/ 0 w 58"/>
                <a:gd name="T13" fmla="*/ 49 h 58"/>
                <a:gd name="T14" fmla="*/ 9 w 58"/>
                <a:gd name="T15" fmla="*/ 58 h 58"/>
                <a:gd name="T16" fmla="*/ 19 w 58"/>
                <a:gd name="T17" fmla="*/ 58 h 58"/>
                <a:gd name="T18" fmla="*/ 19 w 58"/>
                <a:gd name="T19" fmla="*/ 40 h 58"/>
                <a:gd name="T20" fmla="*/ 23 w 58"/>
                <a:gd name="T21" fmla="*/ 37 h 58"/>
                <a:gd name="T22" fmla="*/ 35 w 58"/>
                <a:gd name="T23" fmla="*/ 37 h 58"/>
                <a:gd name="T24" fmla="*/ 39 w 58"/>
                <a:gd name="T25" fmla="*/ 40 h 58"/>
                <a:gd name="T26" fmla="*/ 39 w 58"/>
                <a:gd name="T27" fmla="*/ 58 h 58"/>
                <a:gd name="T28" fmla="*/ 49 w 58"/>
                <a:gd name="T29" fmla="*/ 58 h 58"/>
                <a:gd name="T30" fmla="*/ 58 w 58"/>
                <a:gd name="T31" fmla="*/ 49 h 58"/>
                <a:gd name="T32" fmla="*/ 58 w 58"/>
                <a:gd name="T33" fmla="*/ 22 h 58"/>
                <a:gd name="T34" fmla="*/ 57 w 58"/>
                <a:gd name="T35" fmla="*/ 19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8" h="58">
                  <a:moveTo>
                    <a:pt x="57" y="19"/>
                  </a:moveTo>
                  <a:cubicBezTo>
                    <a:pt x="31" y="1"/>
                    <a:pt x="31" y="1"/>
                    <a:pt x="31" y="1"/>
                  </a:cubicBezTo>
                  <a:cubicBezTo>
                    <a:pt x="30" y="0"/>
                    <a:pt x="30" y="0"/>
                    <a:pt x="29" y="0"/>
                  </a:cubicBezTo>
                  <a:cubicBezTo>
                    <a:pt x="28" y="0"/>
                    <a:pt x="28" y="0"/>
                    <a:pt x="27" y="1"/>
                  </a:cubicBezTo>
                  <a:cubicBezTo>
                    <a:pt x="1" y="19"/>
                    <a:pt x="1" y="19"/>
                    <a:pt x="1" y="19"/>
                  </a:cubicBezTo>
                  <a:cubicBezTo>
                    <a:pt x="0" y="20"/>
                    <a:pt x="0" y="21"/>
                    <a:pt x="0" y="22"/>
                  </a:cubicBezTo>
                  <a:cubicBezTo>
                    <a:pt x="0" y="49"/>
                    <a:pt x="0" y="49"/>
                    <a:pt x="0" y="49"/>
                  </a:cubicBezTo>
                  <a:cubicBezTo>
                    <a:pt x="0" y="54"/>
                    <a:pt x="4" y="58"/>
                    <a:pt x="9" y="58"/>
                  </a:cubicBezTo>
                  <a:cubicBezTo>
                    <a:pt x="19" y="58"/>
                    <a:pt x="19" y="58"/>
                    <a:pt x="19" y="58"/>
                  </a:cubicBezTo>
                  <a:cubicBezTo>
                    <a:pt x="19" y="40"/>
                    <a:pt x="19" y="40"/>
                    <a:pt x="19" y="40"/>
                  </a:cubicBezTo>
                  <a:cubicBezTo>
                    <a:pt x="19" y="38"/>
                    <a:pt x="21" y="37"/>
                    <a:pt x="23" y="37"/>
                  </a:cubicBezTo>
                  <a:cubicBezTo>
                    <a:pt x="35" y="37"/>
                    <a:pt x="35" y="37"/>
                    <a:pt x="35" y="37"/>
                  </a:cubicBezTo>
                  <a:cubicBezTo>
                    <a:pt x="37" y="37"/>
                    <a:pt x="39" y="38"/>
                    <a:pt x="39" y="40"/>
                  </a:cubicBezTo>
                  <a:cubicBezTo>
                    <a:pt x="39" y="58"/>
                    <a:pt x="39" y="58"/>
                    <a:pt x="39" y="58"/>
                  </a:cubicBezTo>
                  <a:cubicBezTo>
                    <a:pt x="49" y="58"/>
                    <a:pt x="49" y="58"/>
                    <a:pt x="49" y="58"/>
                  </a:cubicBezTo>
                  <a:cubicBezTo>
                    <a:pt x="54" y="58"/>
                    <a:pt x="58" y="54"/>
                    <a:pt x="58" y="49"/>
                  </a:cubicBezTo>
                  <a:cubicBezTo>
                    <a:pt x="58" y="22"/>
                    <a:pt x="58" y="22"/>
                    <a:pt x="58" y="22"/>
                  </a:cubicBezTo>
                  <a:cubicBezTo>
                    <a:pt x="58" y="21"/>
                    <a:pt x="58" y="20"/>
                    <a:pt x="57"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000">
                <a:latin typeface="Arial" panose="020B0604020202020204" pitchFamily="34" charset="0"/>
                <a:cs typeface="Arial" panose="020B0604020202020204" pitchFamily="34" charset="0"/>
              </a:endParaRPr>
            </a:p>
          </p:txBody>
        </p:sp>
        <p:sp>
          <p:nvSpPr>
            <p:cNvPr id="35" name="Freeform 15"/>
            <p:cNvSpPr>
              <a:spLocks/>
            </p:cNvSpPr>
            <p:nvPr/>
          </p:nvSpPr>
          <p:spPr bwMode="auto">
            <a:xfrm>
              <a:off x="9417050" y="3055938"/>
              <a:ext cx="196850" cy="158750"/>
            </a:xfrm>
            <a:custGeom>
              <a:avLst/>
              <a:gdLst>
                <a:gd name="T0" fmla="*/ 49 w 51"/>
                <a:gd name="T1" fmla="*/ 38 h 41"/>
                <a:gd name="T2" fmla="*/ 43 w 51"/>
                <a:gd name="T3" fmla="*/ 39 h 41"/>
                <a:gd name="T4" fmla="*/ 3 w 51"/>
                <a:gd name="T5" fmla="*/ 10 h 41"/>
                <a:gd name="T6" fmla="*/ 2 w 51"/>
                <a:gd name="T7" fmla="*/ 4 h 41"/>
                <a:gd name="T8" fmla="*/ 3 w 51"/>
                <a:gd name="T9" fmla="*/ 3 h 41"/>
                <a:gd name="T10" fmla="*/ 9 w 51"/>
                <a:gd name="T11" fmla="*/ 2 h 41"/>
                <a:gd name="T12" fmla="*/ 49 w 51"/>
                <a:gd name="T13" fmla="*/ 31 h 41"/>
                <a:gd name="T14" fmla="*/ 49 w 51"/>
                <a:gd name="T15" fmla="*/ 37 h 41"/>
                <a:gd name="T16" fmla="*/ 49 w 51"/>
                <a:gd name="T17" fmla="*/ 3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41">
                  <a:moveTo>
                    <a:pt x="49" y="38"/>
                  </a:moveTo>
                  <a:cubicBezTo>
                    <a:pt x="47" y="40"/>
                    <a:pt x="45" y="41"/>
                    <a:pt x="43" y="39"/>
                  </a:cubicBezTo>
                  <a:cubicBezTo>
                    <a:pt x="3" y="10"/>
                    <a:pt x="3" y="10"/>
                    <a:pt x="3" y="10"/>
                  </a:cubicBezTo>
                  <a:cubicBezTo>
                    <a:pt x="1" y="8"/>
                    <a:pt x="0" y="6"/>
                    <a:pt x="2" y="4"/>
                  </a:cubicBezTo>
                  <a:cubicBezTo>
                    <a:pt x="3" y="3"/>
                    <a:pt x="3" y="3"/>
                    <a:pt x="3" y="3"/>
                  </a:cubicBezTo>
                  <a:cubicBezTo>
                    <a:pt x="4" y="1"/>
                    <a:pt x="7" y="0"/>
                    <a:pt x="9" y="2"/>
                  </a:cubicBezTo>
                  <a:cubicBezTo>
                    <a:pt x="49" y="31"/>
                    <a:pt x="49" y="31"/>
                    <a:pt x="49" y="31"/>
                  </a:cubicBezTo>
                  <a:cubicBezTo>
                    <a:pt x="50" y="33"/>
                    <a:pt x="51" y="35"/>
                    <a:pt x="49" y="37"/>
                  </a:cubicBezTo>
                  <a:lnTo>
                    <a:pt x="49"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000">
                <a:latin typeface="Arial" panose="020B0604020202020204" pitchFamily="34" charset="0"/>
                <a:cs typeface="Arial" panose="020B0604020202020204" pitchFamily="34" charset="0"/>
              </a:endParaRPr>
            </a:p>
          </p:txBody>
        </p:sp>
        <p:sp>
          <p:nvSpPr>
            <p:cNvPr id="36" name="Freeform 16"/>
            <p:cNvSpPr>
              <a:spLocks/>
            </p:cNvSpPr>
            <p:nvPr/>
          </p:nvSpPr>
          <p:spPr bwMode="auto">
            <a:xfrm>
              <a:off x="9266238" y="3055938"/>
              <a:ext cx="196850" cy="158750"/>
            </a:xfrm>
            <a:custGeom>
              <a:avLst/>
              <a:gdLst>
                <a:gd name="T0" fmla="*/ 48 w 51"/>
                <a:gd name="T1" fmla="*/ 3 h 41"/>
                <a:gd name="T2" fmla="*/ 42 w 51"/>
                <a:gd name="T3" fmla="*/ 2 h 41"/>
                <a:gd name="T4" fmla="*/ 2 w 51"/>
                <a:gd name="T5" fmla="*/ 31 h 41"/>
                <a:gd name="T6" fmla="*/ 2 w 51"/>
                <a:gd name="T7" fmla="*/ 37 h 41"/>
                <a:gd name="T8" fmla="*/ 2 w 51"/>
                <a:gd name="T9" fmla="*/ 38 h 41"/>
                <a:gd name="T10" fmla="*/ 8 w 51"/>
                <a:gd name="T11" fmla="*/ 39 h 41"/>
                <a:gd name="T12" fmla="*/ 48 w 51"/>
                <a:gd name="T13" fmla="*/ 10 h 41"/>
                <a:gd name="T14" fmla="*/ 49 w 51"/>
                <a:gd name="T15" fmla="*/ 4 h 41"/>
                <a:gd name="T16" fmla="*/ 48 w 51"/>
                <a:gd name="T17" fmla="*/ 3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41">
                  <a:moveTo>
                    <a:pt x="48" y="3"/>
                  </a:moveTo>
                  <a:cubicBezTo>
                    <a:pt x="47" y="1"/>
                    <a:pt x="44" y="0"/>
                    <a:pt x="42" y="2"/>
                  </a:cubicBezTo>
                  <a:cubicBezTo>
                    <a:pt x="2" y="31"/>
                    <a:pt x="2" y="31"/>
                    <a:pt x="2" y="31"/>
                  </a:cubicBezTo>
                  <a:cubicBezTo>
                    <a:pt x="1" y="33"/>
                    <a:pt x="0" y="35"/>
                    <a:pt x="2" y="37"/>
                  </a:cubicBezTo>
                  <a:cubicBezTo>
                    <a:pt x="2" y="38"/>
                    <a:pt x="2" y="38"/>
                    <a:pt x="2" y="38"/>
                  </a:cubicBezTo>
                  <a:cubicBezTo>
                    <a:pt x="4" y="40"/>
                    <a:pt x="6" y="41"/>
                    <a:pt x="8" y="39"/>
                  </a:cubicBezTo>
                  <a:cubicBezTo>
                    <a:pt x="48" y="10"/>
                    <a:pt x="48" y="10"/>
                    <a:pt x="48" y="10"/>
                  </a:cubicBezTo>
                  <a:cubicBezTo>
                    <a:pt x="50" y="8"/>
                    <a:pt x="51" y="6"/>
                    <a:pt x="49" y="4"/>
                  </a:cubicBezTo>
                  <a:lnTo>
                    <a:pt x="48"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000">
                <a:latin typeface="Arial" panose="020B0604020202020204" pitchFamily="34" charset="0"/>
                <a:cs typeface="Arial" panose="020B0604020202020204" pitchFamily="34" charset="0"/>
              </a:endParaRPr>
            </a:p>
          </p:txBody>
        </p:sp>
      </p:grpSp>
      <p:grpSp>
        <p:nvGrpSpPr>
          <p:cNvPr id="9" name="Group 8">
            <a:extLst>
              <a:ext uri="{FF2B5EF4-FFF2-40B4-BE49-F238E27FC236}">
                <a16:creationId xmlns:a16="http://schemas.microsoft.com/office/drawing/2014/main" id="{22A52CFC-C664-4810-895C-823DAF3F2D2C}"/>
              </a:ext>
            </a:extLst>
          </p:cNvPr>
          <p:cNvGrpSpPr/>
          <p:nvPr/>
        </p:nvGrpSpPr>
        <p:grpSpPr>
          <a:xfrm>
            <a:off x="6652017" y="1816801"/>
            <a:ext cx="4701783" cy="4188603"/>
            <a:chOff x="6652017" y="1816801"/>
            <a:chExt cx="4701783" cy="4188603"/>
          </a:xfrm>
        </p:grpSpPr>
        <p:sp>
          <p:nvSpPr>
            <p:cNvPr id="37" name="TextBox 36"/>
            <p:cNvSpPr txBox="1"/>
            <p:nvPr/>
          </p:nvSpPr>
          <p:spPr>
            <a:xfrm>
              <a:off x="6652017" y="1816801"/>
              <a:ext cx="4701783" cy="338554"/>
            </a:xfrm>
            <a:prstGeom prst="rect">
              <a:avLst/>
            </a:prstGeom>
            <a:noFill/>
          </p:spPr>
          <p:txBody>
            <a:bodyPr wrap="square" rtlCol="0">
              <a:spAutoFit/>
            </a:bodyPr>
            <a:lstStyle/>
            <a:p>
              <a:r>
                <a:rPr lang="id-ID" sz="1600" b="1" dirty="0">
                  <a:solidFill>
                    <a:schemeClr val="tx2">
                      <a:lumMod val="60000"/>
                      <a:lumOff val="40000"/>
                    </a:schemeClr>
                  </a:solidFill>
                  <a:latin typeface="Arial" panose="020B0604020202020204" pitchFamily="34" charset="0"/>
                  <a:ea typeface="Fira Sans SemiBold Italic" panose="00000700000000000000" pitchFamily="50" charset="0"/>
                  <a:cs typeface="Arial" panose="020B0604020202020204" pitchFamily="34" charset="0"/>
                </a:rPr>
                <a:t>We focus on design and web development</a:t>
              </a:r>
            </a:p>
          </p:txBody>
        </p:sp>
        <p:sp>
          <p:nvSpPr>
            <p:cNvPr id="39" name="TextBox 38"/>
            <p:cNvSpPr txBox="1"/>
            <p:nvPr/>
          </p:nvSpPr>
          <p:spPr>
            <a:xfrm>
              <a:off x="6656794" y="4364377"/>
              <a:ext cx="4697006" cy="1641027"/>
            </a:xfrm>
            <a:prstGeom prst="rect">
              <a:avLst/>
            </a:prstGeom>
            <a:noFill/>
          </p:spPr>
          <p:txBody>
            <a:bodyPr wrap="square" rtlCol="0">
              <a:spAutoFit/>
            </a:bodyPr>
            <a:lstStyle/>
            <a:p>
              <a:pPr>
                <a:lnSpc>
                  <a:spcPct val="140000"/>
                </a:lnSpc>
                <a:spcAft>
                  <a:spcPts val="1200"/>
                </a:spcAft>
              </a:pPr>
              <a:r>
                <a:rPr lang="id-ID" sz="1100" dirty="0">
                  <a:solidFill>
                    <a:schemeClr val="tx2">
                      <a:lumMod val="60000"/>
                      <a:lumOff val="40000"/>
                    </a:schemeClr>
                  </a:solidFill>
                  <a:latin typeface="Arial" panose="020B0604020202020204" pitchFamily="34" charset="0"/>
                  <a:cs typeface="Arial" panose="020B0604020202020204" pitchFamily="34" charset="0"/>
                </a:rPr>
                <a:t>Lorem ipsum dolor sit amet doing business requires patience and fundraiser a lot. To survive, you even need to kiss some higher up assess. That is pretty much it. </a:t>
              </a:r>
            </a:p>
            <a:p>
              <a:pPr>
                <a:lnSpc>
                  <a:spcPct val="140000"/>
                </a:lnSpc>
              </a:pPr>
              <a:r>
                <a:rPr lang="id-ID" sz="1100" dirty="0">
                  <a:solidFill>
                    <a:schemeClr val="tx2">
                      <a:lumMod val="60000"/>
                      <a:lumOff val="40000"/>
                    </a:schemeClr>
                  </a:solidFill>
                  <a:latin typeface="Arial" panose="020B0604020202020204" pitchFamily="34" charset="0"/>
                  <a:cs typeface="Arial" panose="020B0604020202020204" pitchFamily="34" charset="0"/>
                </a:rPr>
                <a:t>This world full of filthy things. Lorem ipsum dolor ist amet. Rubama rubinrit the stone of rubin rachel nichol is beautiful. Greatta esparibus burma and another people.</a:t>
              </a:r>
              <a:endParaRPr lang="en-US" sz="1100"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40" name="TextBox 39"/>
            <p:cNvSpPr txBox="1"/>
            <p:nvPr/>
          </p:nvSpPr>
          <p:spPr>
            <a:xfrm>
              <a:off x="8043746" y="2261281"/>
              <a:ext cx="2619773" cy="822726"/>
            </a:xfrm>
            <a:prstGeom prst="rect">
              <a:avLst/>
            </a:prstGeom>
            <a:noFill/>
          </p:spPr>
          <p:txBody>
            <a:bodyPr wrap="square" rtlCol="0">
              <a:spAutoFit/>
            </a:bodyPr>
            <a:lstStyle/>
            <a:p>
              <a:pPr algn="just">
                <a:lnSpc>
                  <a:spcPct val="150000"/>
                </a:lnSpc>
              </a:pPr>
              <a:r>
                <a:rPr lang="id-ID" sz="1100" dirty="0">
                  <a:solidFill>
                    <a:schemeClr val="tx2">
                      <a:lumMod val="60000"/>
                      <a:lumOff val="40000"/>
                    </a:schemeClr>
                  </a:solidFill>
                  <a:latin typeface="Arial" panose="020B0604020202020204" pitchFamily="34" charset="0"/>
                  <a:cs typeface="Arial" panose="020B0604020202020204" pitchFamily="34" charset="0"/>
                </a:rPr>
                <a:t>Foremaa lot. To survive, you even need to kiss some higher up assess. That is pretty much it</a:t>
              </a:r>
              <a:endParaRPr lang="en-US" sz="1100" dirty="0">
                <a:solidFill>
                  <a:schemeClr val="tx2">
                    <a:lumMod val="60000"/>
                    <a:lumOff val="40000"/>
                  </a:schemeClr>
                </a:solidFill>
                <a:latin typeface="Arial" panose="020B0604020202020204" pitchFamily="34" charset="0"/>
                <a:ea typeface="Open Sans" panose="020B0606030504020204" pitchFamily="34" charset="0"/>
                <a:cs typeface="Arial" panose="020B0604020202020204" pitchFamily="34" charset="0"/>
              </a:endParaRPr>
            </a:p>
          </p:txBody>
        </p:sp>
        <p:sp>
          <p:nvSpPr>
            <p:cNvPr id="41" name="TextBox 40"/>
            <p:cNvSpPr txBox="1"/>
            <p:nvPr/>
          </p:nvSpPr>
          <p:spPr>
            <a:xfrm>
              <a:off x="6652018" y="2324781"/>
              <a:ext cx="1212191" cy="707886"/>
            </a:xfrm>
            <a:prstGeom prst="rect">
              <a:avLst/>
            </a:prstGeom>
            <a:noFill/>
          </p:spPr>
          <p:txBody>
            <a:bodyPr wrap="none" rtlCol="0">
              <a:spAutoFit/>
            </a:bodyPr>
            <a:lstStyle/>
            <a:p>
              <a:r>
                <a:rPr lang="id-ID" sz="4000" b="1" dirty="0">
                  <a:solidFill>
                    <a:schemeClr val="accent4"/>
                  </a:solidFill>
                  <a:latin typeface="Arial" panose="020B0604020202020204" pitchFamily="34" charset="0"/>
                  <a:ea typeface="Open Sans Extrabold" panose="020B0906030804020204" pitchFamily="34" charset="0"/>
                  <a:cs typeface="Arial" panose="020B0604020202020204" pitchFamily="34" charset="0"/>
                </a:rPr>
                <a:t>6</a:t>
              </a:r>
              <a:r>
                <a:rPr lang="en-US" sz="4000" b="1" dirty="0">
                  <a:solidFill>
                    <a:schemeClr val="accent4"/>
                  </a:solidFill>
                  <a:latin typeface="Arial" panose="020B0604020202020204" pitchFamily="34" charset="0"/>
                  <a:ea typeface="Open Sans Extrabold" panose="020B0906030804020204" pitchFamily="34" charset="0"/>
                  <a:cs typeface="Arial" panose="020B0604020202020204" pitchFamily="34" charset="0"/>
                </a:rPr>
                <a:t>0</a:t>
              </a:r>
              <a:r>
                <a:rPr lang="id-ID" sz="4000" b="1" dirty="0">
                  <a:solidFill>
                    <a:schemeClr val="accent4"/>
                  </a:solidFill>
                  <a:latin typeface="Arial" panose="020B0604020202020204" pitchFamily="34" charset="0"/>
                  <a:ea typeface="Open Sans Extrabold" panose="020B0906030804020204" pitchFamily="34" charset="0"/>
                  <a:cs typeface="Arial" panose="020B0604020202020204" pitchFamily="34" charset="0"/>
                </a:rPr>
                <a:t>%</a:t>
              </a:r>
            </a:p>
          </p:txBody>
        </p:sp>
        <p:sp>
          <p:nvSpPr>
            <p:cNvPr id="42" name="TextBox 41"/>
            <p:cNvSpPr txBox="1"/>
            <p:nvPr/>
          </p:nvSpPr>
          <p:spPr>
            <a:xfrm>
              <a:off x="8043746" y="3279404"/>
              <a:ext cx="2619773" cy="1076641"/>
            </a:xfrm>
            <a:prstGeom prst="rect">
              <a:avLst/>
            </a:prstGeom>
            <a:noFill/>
          </p:spPr>
          <p:txBody>
            <a:bodyPr wrap="square" rtlCol="0">
              <a:spAutoFit/>
            </a:bodyPr>
            <a:lstStyle/>
            <a:p>
              <a:pPr algn="just">
                <a:lnSpc>
                  <a:spcPct val="150000"/>
                </a:lnSpc>
              </a:pPr>
              <a:r>
                <a:rPr lang="id-ID" sz="1100" dirty="0">
                  <a:solidFill>
                    <a:schemeClr val="tx2">
                      <a:lumMod val="60000"/>
                      <a:lumOff val="40000"/>
                    </a:schemeClr>
                  </a:solidFill>
                  <a:latin typeface="Arial" panose="020B0604020202020204" pitchFamily="34" charset="0"/>
                  <a:cs typeface="Arial" panose="020B0604020202020204" pitchFamily="34" charset="0"/>
                </a:rPr>
                <a:t>Lorem ipsum dolor sit amet doing business That is pretty much it dolor sit amet lorem</a:t>
              </a:r>
              <a:endParaRPr lang="en-US" sz="1100" dirty="0">
                <a:solidFill>
                  <a:schemeClr val="tx2">
                    <a:lumMod val="60000"/>
                    <a:lumOff val="40000"/>
                  </a:schemeClr>
                </a:solidFill>
                <a:latin typeface="Arial" panose="020B0604020202020204" pitchFamily="34" charset="0"/>
                <a:ea typeface="Open Sans" panose="020B0606030504020204" pitchFamily="34" charset="0"/>
                <a:cs typeface="Arial" panose="020B0604020202020204" pitchFamily="34" charset="0"/>
              </a:endParaRPr>
            </a:p>
            <a:p>
              <a:pPr algn="just">
                <a:lnSpc>
                  <a:spcPct val="150000"/>
                </a:lnSpc>
              </a:pPr>
              <a:endParaRPr lang="en-US" sz="1100" dirty="0">
                <a:solidFill>
                  <a:schemeClr val="tx2">
                    <a:lumMod val="60000"/>
                    <a:lumOff val="40000"/>
                  </a:schemeClr>
                </a:solidFill>
                <a:latin typeface="Arial" panose="020B0604020202020204" pitchFamily="34" charset="0"/>
                <a:ea typeface="Open Sans" panose="020B0606030504020204" pitchFamily="34" charset="0"/>
                <a:cs typeface="Arial" panose="020B0604020202020204" pitchFamily="34" charset="0"/>
              </a:endParaRPr>
            </a:p>
          </p:txBody>
        </p:sp>
        <p:sp>
          <p:nvSpPr>
            <p:cNvPr id="43" name="TextBox 42"/>
            <p:cNvSpPr txBox="1"/>
            <p:nvPr/>
          </p:nvSpPr>
          <p:spPr>
            <a:xfrm>
              <a:off x="6652018" y="3342904"/>
              <a:ext cx="1212191" cy="707886"/>
            </a:xfrm>
            <a:prstGeom prst="rect">
              <a:avLst/>
            </a:prstGeom>
            <a:noFill/>
          </p:spPr>
          <p:txBody>
            <a:bodyPr wrap="none" rtlCol="0">
              <a:spAutoFit/>
            </a:bodyPr>
            <a:lstStyle/>
            <a:p>
              <a:r>
                <a:rPr lang="id-ID" sz="4000" b="1" dirty="0">
                  <a:solidFill>
                    <a:schemeClr val="accent2"/>
                  </a:solidFill>
                  <a:latin typeface="Arial" panose="020B0604020202020204" pitchFamily="34" charset="0"/>
                  <a:ea typeface="Open Sans Extrabold" panose="020B0906030804020204" pitchFamily="34" charset="0"/>
                  <a:cs typeface="Arial" panose="020B0604020202020204" pitchFamily="34" charset="0"/>
                </a:rPr>
                <a:t>4</a:t>
              </a:r>
              <a:r>
                <a:rPr lang="en-US" sz="4000" b="1" dirty="0">
                  <a:solidFill>
                    <a:schemeClr val="accent2"/>
                  </a:solidFill>
                  <a:latin typeface="Arial" panose="020B0604020202020204" pitchFamily="34" charset="0"/>
                  <a:ea typeface="Open Sans Extrabold" panose="020B0906030804020204" pitchFamily="34" charset="0"/>
                  <a:cs typeface="Arial" panose="020B0604020202020204" pitchFamily="34" charset="0"/>
                </a:rPr>
                <a:t>0</a:t>
              </a:r>
              <a:r>
                <a:rPr lang="id-ID" sz="4000" b="1" dirty="0">
                  <a:solidFill>
                    <a:schemeClr val="accent2"/>
                  </a:solidFill>
                  <a:latin typeface="Arial" panose="020B0604020202020204" pitchFamily="34" charset="0"/>
                  <a:ea typeface="Open Sans Extrabold" panose="020B0906030804020204" pitchFamily="34" charset="0"/>
                  <a:cs typeface="Arial" panose="020B0604020202020204" pitchFamily="34" charset="0"/>
                </a:rPr>
                <a:t>%</a:t>
              </a:r>
            </a:p>
          </p:txBody>
        </p:sp>
      </p:grpSp>
    </p:spTree>
    <p:extLst>
      <p:ext uri="{BB962C8B-B14F-4D97-AF65-F5344CB8AC3E}">
        <p14:creationId xmlns:p14="http://schemas.microsoft.com/office/powerpoint/2010/main" val="4215649189"/>
      </p:ext>
    </p:extLst>
  </p:cSld>
  <p:clrMapOvr>
    <a:masterClrMapping/>
  </p:clrMapOvr>
  <p:transition spd="slow" advTm="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8400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0-#ppt_w/2"/>
                                          </p:val>
                                        </p:tav>
                                        <p:tav tm="100000">
                                          <p:val>
                                            <p:strVal val="#ppt_x"/>
                                          </p:val>
                                        </p:tav>
                                      </p:tavLst>
                                    </p:anim>
                                    <p:anim calcmode="lin" valueType="num">
                                      <p:cBhvr additive="base">
                                        <p:cTn id="8" dur="500" fill="hold"/>
                                        <p:tgtEl>
                                          <p:spTgt spid="24"/>
                                        </p:tgtEl>
                                        <p:attrNameLst>
                                          <p:attrName>ppt_y</p:attrName>
                                        </p:attrNameLst>
                                      </p:cBhvr>
                                      <p:tavLst>
                                        <p:tav tm="0">
                                          <p:val>
                                            <p:strVal val="#ppt_y"/>
                                          </p:val>
                                        </p:tav>
                                        <p:tav tm="100000">
                                          <p:val>
                                            <p:strVal val="#ppt_y"/>
                                          </p:val>
                                        </p:tav>
                                      </p:tavLst>
                                    </p:anim>
                                  </p:childTnLst>
                                </p:cTn>
                              </p:par>
                              <p:par>
                                <p:cTn id="9" presetID="2" presetClass="entr" presetSubtype="2" decel="84000"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1+#ppt_w/2"/>
                                          </p:val>
                                        </p:tav>
                                        <p:tav tm="100000">
                                          <p:val>
                                            <p:strVal val="#ppt_x"/>
                                          </p:val>
                                        </p:tav>
                                      </p:tavLst>
                                    </p:anim>
                                    <p:anim calcmode="lin" valueType="num">
                                      <p:cBhvr additive="base">
                                        <p:cTn id="12" dur="500" fill="hold"/>
                                        <p:tgtEl>
                                          <p:spTgt spid="25"/>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4" decel="80000"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1+#ppt_h/2"/>
                                          </p:val>
                                        </p:tav>
                                        <p:tav tm="100000">
                                          <p:val>
                                            <p:strVal val="#ppt_y"/>
                                          </p:val>
                                        </p:tav>
                                      </p:tavLst>
                                    </p:anim>
                                  </p:childTnLst>
                                </p:cTn>
                              </p:par>
                            </p:childTnLst>
                          </p:cTn>
                        </p:par>
                        <p:par>
                          <p:cTn id="18" fill="hold">
                            <p:stCondLst>
                              <p:cond delay="1000"/>
                            </p:stCondLst>
                            <p:childTnLst>
                              <p:par>
                                <p:cTn id="19" presetID="53" presetClass="entr" presetSubtype="16"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250" fill="hold"/>
                                        <p:tgtEl>
                                          <p:spTgt spid="3"/>
                                        </p:tgtEl>
                                        <p:attrNameLst>
                                          <p:attrName>ppt_w</p:attrName>
                                        </p:attrNameLst>
                                      </p:cBhvr>
                                      <p:tavLst>
                                        <p:tav tm="0">
                                          <p:val>
                                            <p:fltVal val="0"/>
                                          </p:val>
                                        </p:tav>
                                        <p:tav tm="100000">
                                          <p:val>
                                            <p:strVal val="#ppt_w"/>
                                          </p:val>
                                        </p:tav>
                                      </p:tavLst>
                                    </p:anim>
                                    <p:anim calcmode="lin" valueType="num">
                                      <p:cBhvr>
                                        <p:cTn id="22" dur="250" fill="hold"/>
                                        <p:tgtEl>
                                          <p:spTgt spid="3"/>
                                        </p:tgtEl>
                                        <p:attrNameLst>
                                          <p:attrName>ppt_h</p:attrName>
                                        </p:attrNameLst>
                                      </p:cBhvr>
                                      <p:tavLst>
                                        <p:tav tm="0">
                                          <p:val>
                                            <p:fltVal val="0"/>
                                          </p:val>
                                        </p:tav>
                                        <p:tav tm="100000">
                                          <p:val>
                                            <p:strVal val="#ppt_h"/>
                                          </p:val>
                                        </p:tav>
                                      </p:tavLst>
                                    </p:anim>
                                    <p:animEffect transition="in" filter="fade">
                                      <p:cBhvr>
                                        <p:cTn id="23" dur="250"/>
                                        <p:tgtEl>
                                          <p:spTgt spid="3"/>
                                        </p:tgtEl>
                                      </p:cBhvr>
                                    </p:animEffect>
                                  </p:childTnLst>
                                </p:cTn>
                              </p:par>
                            </p:childTnLst>
                          </p:cTn>
                        </p:par>
                        <p:par>
                          <p:cTn id="24" fill="hold">
                            <p:stCondLst>
                              <p:cond delay="1250"/>
                            </p:stCondLst>
                            <p:childTnLst>
                              <p:par>
                                <p:cTn id="25" presetID="53" presetClass="entr" presetSubtype="16" fill="hold" nodeType="after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p:cTn id="27" dur="250" fill="hold"/>
                                        <p:tgtEl>
                                          <p:spTgt spid="4"/>
                                        </p:tgtEl>
                                        <p:attrNameLst>
                                          <p:attrName>ppt_w</p:attrName>
                                        </p:attrNameLst>
                                      </p:cBhvr>
                                      <p:tavLst>
                                        <p:tav tm="0">
                                          <p:val>
                                            <p:fltVal val="0"/>
                                          </p:val>
                                        </p:tav>
                                        <p:tav tm="100000">
                                          <p:val>
                                            <p:strVal val="#ppt_w"/>
                                          </p:val>
                                        </p:tav>
                                      </p:tavLst>
                                    </p:anim>
                                    <p:anim calcmode="lin" valueType="num">
                                      <p:cBhvr>
                                        <p:cTn id="28" dur="250" fill="hold"/>
                                        <p:tgtEl>
                                          <p:spTgt spid="4"/>
                                        </p:tgtEl>
                                        <p:attrNameLst>
                                          <p:attrName>ppt_h</p:attrName>
                                        </p:attrNameLst>
                                      </p:cBhvr>
                                      <p:tavLst>
                                        <p:tav tm="0">
                                          <p:val>
                                            <p:fltVal val="0"/>
                                          </p:val>
                                        </p:tav>
                                        <p:tav tm="100000">
                                          <p:val>
                                            <p:strVal val="#ppt_h"/>
                                          </p:val>
                                        </p:tav>
                                      </p:tavLst>
                                    </p:anim>
                                    <p:animEffect transition="in" filter="fade">
                                      <p:cBhvr>
                                        <p:cTn id="29" dur="250"/>
                                        <p:tgtEl>
                                          <p:spTgt spid="4"/>
                                        </p:tgtEl>
                                      </p:cBhvr>
                                    </p:animEffect>
                                  </p:childTnLst>
                                </p:cTn>
                              </p:par>
                            </p:childTnLst>
                          </p:cTn>
                        </p:par>
                        <p:par>
                          <p:cTn id="30" fill="hold">
                            <p:stCondLst>
                              <p:cond delay="1500"/>
                            </p:stCondLst>
                            <p:childTnLst>
                              <p:par>
                                <p:cTn id="31" presetID="53" presetClass="entr" presetSubtype="16" fill="hold" nodeType="after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p:cTn id="33" dur="250" fill="hold"/>
                                        <p:tgtEl>
                                          <p:spTgt spid="6"/>
                                        </p:tgtEl>
                                        <p:attrNameLst>
                                          <p:attrName>ppt_w</p:attrName>
                                        </p:attrNameLst>
                                      </p:cBhvr>
                                      <p:tavLst>
                                        <p:tav tm="0">
                                          <p:val>
                                            <p:fltVal val="0"/>
                                          </p:val>
                                        </p:tav>
                                        <p:tav tm="100000">
                                          <p:val>
                                            <p:strVal val="#ppt_w"/>
                                          </p:val>
                                        </p:tav>
                                      </p:tavLst>
                                    </p:anim>
                                    <p:anim calcmode="lin" valueType="num">
                                      <p:cBhvr>
                                        <p:cTn id="34" dur="250" fill="hold"/>
                                        <p:tgtEl>
                                          <p:spTgt spid="6"/>
                                        </p:tgtEl>
                                        <p:attrNameLst>
                                          <p:attrName>ppt_h</p:attrName>
                                        </p:attrNameLst>
                                      </p:cBhvr>
                                      <p:tavLst>
                                        <p:tav tm="0">
                                          <p:val>
                                            <p:fltVal val="0"/>
                                          </p:val>
                                        </p:tav>
                                        <p:tav tm="100000">
                                          <p:val>
                                            <p:strVal val="#ppt_h"/>
                                          </p:val>
                                        </p:tav>
                                      </p:tavLst>
                                    </p:anim>
                                    <p:animEffect transition="in" filter="fade">
                                      <p:cBhvr>
                                        <p:cTn id="35" dur="250"/>
                                        <p:tgtEl>
                                          <p:spTgt spid="6"/>
                                        </p:tgtEl>
                                      </p:cBhvr>
                                    </p:animEffect>
                                  </p:childTnLst>
                                </p:cTn>
                              </p:par>
                            </p:childTnLst>
                          </p:cTn>
                        </p:par>
                        <p:par>
                          <p:cTn id="36" fill="hold">
                            <p:stCondLst>
                              <p:cond delay="1750"/>
                            </p:stCondLst>
                            <p:childTnLst>
                              <p:par>
                                <p:cTn id="37" presetID="53" presetClass="entr" presetSubtype="16" fill="hold" nodeType="afterEffect">
                                  <p:stCondLst>
                                    <p:cond delay="0"/>
                                  </p:stCondLst>
                                  <p:childTnLst>
                                    <p:set>
                                      <p:cBhvr>
                                        <p:cTn id="38" dur="1" fill="hold">
                                          <p:stCondLst>
                                            <p:cond delay="0"/>
                                          </p:stCondLst>
                                        </p:cTn>
                                        <p:tgtEl>
                                          <p:spTgt spid="7"/>
                                        </p:tgtEl>
                                        <p:attrNameLst>
                                          <p:attrName>style.visibility</p:attrName>
                                        </p:attrNameLst>
                                      </p:cBhvr>
                                      <p:to>
                                        <p:strVal val="visible"/>
                                      </p:to>
                                    </p:set>
                                    <p:anim calcmode="lin" valueType="num">
                                      <p:cBhvr>
                                        <p:cTn id="39" dur="250" fill="hold"/>
                                        <p:tgtEl>
                                          <p:spTgt spid="7"/>
                                        </p:tgtEl>
                                        <p:attrNameLst>
                                          <p:attrName>ppt_w</p:attrName>
                                        </p:attrNameLst>
                                      </p:cBhvr>
                                      <p:tavLst>
                                        <p:tav tm="0">
                                          <p:val>
                                            <p:fltVal val="0"/>
                                          </p:val>
                                        </p:tav>
                                        <p:tav tm="100000">
                                          <p:val>
                                            <p:strVal val="#ppt_w"/>
                                          </p:val>
                                        </p:tav>
                                      </p:tavLst>
                                    </p:anim>
                                    <p:anim calcmode="lin" valueType="num">
                                      <p:cBhvr>
                                        <p:cTn id="40" dur="250" fill="hold"/>
                                        <p:tgtEl>
                                          <p:spTgt spid="7"/>
                                        </p:tgtEl>
                                        <p:attrNameLst>
                                          <p:attrName>ppt_h</p:attrName>
                                        </p:attrNameLst>
                                      </p:cBhvr>
                                      <p:tavLst>
                                        <p:tav tm="0">
                                          <p:val>
                                            <p:fltVal val="0"/>
                                          </p:val>
                                        </p:tav>
                                        <p:tav tm="100000">
                                          <p:val>
                                            <p:strVal val="#ppt_h"/>
                                          </p:val>
                                        </p:tav>
                                      </p:tavLst>
                                    </p:anim>
                                    <p:animEffect transition="in" filter="fade">
                                      <p:cBhvr>
                                        <p:cTn id="41" dur="250"/>
                                        <p:tgtEl>
                                          <p:spTgt spid="7"/>
                                        </p:tgtEl>
                                      </p:cBhvr>
                                    </p:animEffect>
                                  </p:childTnLst>
                                </p:cTn>
                              </p:par>
                            </p:childTnLst>
                          </p:cTn>
                        </p:par>
                        <p:par>
                          <p:cTn id="42" fill="hold">
                            <p:stCondLst>
                              <p:cond delay="2000"/>
                            </p:stCondLst>
                            <p:childTnLst>
                              <p:par>
                                <p:cTn id="43" presetID="53" presetClass="entr" presetSubtype="16" fill="hold" nodeType="afterEffect">
                                  <p:stCondLst>
                                    <p:cond delay="0"/>
                                  </p:stCondLst>
                                  <p:childTnLst>
                                    <p:set>
                                      <p:cBhvr>
                                        <p:cTn id="44" dur="1" fill="hold">
                                          <p:stCondLst>
                                            <p:cond delay="0"/>
                                          </p:stCondLst>
                                        </p:cTn>
                                        <p:tgtEl>
                                          <p:spTgt spid="18"/>
                                        </p:tgtEl>
                                        <p:attrNameLst>
                                          <p:attrName>style.visibility</p:attrName>
                                        </p:attrNameLst>
                                      </p:cBhvr>
                                      <p:to>
                                        <p:strVal val="visible"/>
                                      </p:to>
                                    </p:set>
                                    <p:anim calcmode="lin" valueType="num">
                                      <p:cBhvr>
                                        <p:cTn id="45" dur="250" fill="hold"/>
                                        <p:tgtEl>
                                          <p:spTgt spid="18"/>
                                        </p:tgtEl>
                                        <p:attrNameLst>
                                          <p:attrName>ppt_w</p:attrName>
                                        </p:attrNameLst>
                                      </p:cBhvr>
                                      <p:tavLst>
                                        <p:tav tm="0">
                                          <p:val>
                                            <p:fltVal val="0"/>
                                          </p:val>
                                        </p:tav>
                                        <p:tav tm="100000">
                                          <p:val>
                                            <p:strVal val="#ppt_w"/>
                                          </p:val>
                                        </p:tav>
                                      </p:tavLst>
                                    </p:anim>
                                    <p:anim calcmode="lin" valueType="num">
                                      <p:cBhvr>
                                        <p:cTn id="46" dur="250" fill="hold"/>
                                        <p:tgtEl>
                                          <p:spTgt spid="18"/>
                                        </p:tgtEl>
                                        <p:attrNameLst>
                                          <p:attrName>ppt_h</p:attrName>
                                        </p:attrNameLst>
                                      </p:cBhvr>
                                      <p:tavLst>
                                        <p:tav tm="0">
                                          <p:val>
                                            <p:fltVal val="0"/>
                                          </p:val>
                                        </p:tav>
                                        <p:tav tm="100000">
                                          <p:val>
                                            <p:strVal val="#ppt_h"/>
                                          </p:val>
                                        </p:tav>
                                      </p:tavLst>
                                    </p:anim>
                                    <p:animEffect transition="in" filter="fade">
                                      <p:cBhvr>
                                        <p:cTn id="47" dur="250"/>
                                        <p:tgtEl>
                                          <p:spTgt spid="18"/>
                                        </p:tgtEl>
                                      </p:cBhvr>
                                    </p:animEffect>
                                  </p:childTnLst>
                                </p:cTn>
                              </p:par>
                              <p:par>
                                <p:cTn id="48" presetID="49" presetClass="entr" presetSubtype="0" decel="100000" fill="hold" nodeType="withEffect">
                                  <p:stCondLst>
                                    <p:cond delay="0"/>
                                  </p:stCondLst>
                                  <p:childTnLst>
                                    <p:set>
                                      <p:cBhvr>
                                        <p:cTn id="49" dur="1" fill="hold">
                                          <p:stCondLst>
                                            <p:cond delay="0"/>
                                          </p:stCondLst>
                                        </p:cTn>
                                        <p:tgtEl>
                                          <p:spTgt spid="32"/>
                                        </p:tgtEl>
                                        <p:attrNameLst>
                                          <p:attrName>style.visibility</p:attrName>
                                        </p:attrNameLst>
                                      </p:cBhvr>
                                      <p:to>
                                        <p:strVal val="visible"/>
                                      </p:to>
                                    </p:set>
                                    <p:anim calcmode="lin" valueType="num">
                                      <p:cBhvr>
                                        <p:cTn id="50" dur="250" fill="hold"/>
                                        <p:tgtEl>
                                          <p:spTgt spid="32"/>
                                        </p:tgtEl>
                                        <p:attrNameLst>
                                          <p:attrName>ppt_w</p:attrName>
                                        </p:attrNameLst>
                                      </p:cBhvr>
                                      <p:tavLst>
                                        <p:tav tm="0">
                                          <p:val>
                                            <p:fltVal val="0"/>
                                          </p:val>
                                        </p:tav>
                                        <p:tav tm="100000">
                                          <p:val>
                                            <p:strVal val="#ppt_w"/>
                                          </p:val>
                                        </p:tav>
                                      </p:tavLst>
                                    </p:anim>
                                    <p:anim calcmode="lin" valueType="num">
                                      <p:cBhvr>
                                        <p:cTn id="51" dur="250" fill="hold"/>
                                        <p:tgtEl>
                                          <p:spTgt spid="32"/>
                                        </p:tgtEl>
                                        <p:attrNameLst>
                                          <p:attrName>ppt_h</p:attrName>
                                        </p:attrNameLst>
                                      </p:cBhvr>
                                      <p:tavLst>
                                        <p:tav tm="0">
                                          <p:val>
                                            <p:fltVal val="0"/>
                                          </p:val>
                                        </p:tav>
                                        <p:tav tm="100000">
                                          <p:val>
                                            <p:strVal val="#ppt_h"/>
                                          </p:val>
                                        </p:tav>
                                      </p:tavLst>
                                    </p:anim>
                                    <p:anim calcmode="lin" valueType="num">
                                      <p:cBhvr>
                                        <p:cTn id="52" dur="250" fill="hold"/>
                                        <p:tgtEl>
                                          <p:spTgt spid="32"/>
                                        </p:tgtEl>
                                        <p:attrNameLst>
                                          <p:attrName>style.rotation</p:attrName>
                                        </p:attrNameLst>
                                      </p:cBhvr>
                                      <p:tavLst>
                                        <p:tav tm="0">
                                          <p:val>
                                            <p:fltVal val="360"/>
                                          </p:val>
                                        </p:tav>
                                        <p:tav tm="100000">
                                          <p:val>
                                            <p:fltVal val="0"/>
                                          </p:val>
                                        </p:tav>
                                      </p:tavLst>
                                    </p:anim>
                                    <p:animEffect transition="in" filter="fade">
                                      <p:cBhvr>
                                        <p:cTn id="53" dur="250"/>
                                        <p:tgtEl>
                                          <p:spTgt spid="32"/>
                                        </p:tgtEl>
                                      </p:cBhvr>
                                    </p:animEffect>
                                  </p:childTnLst>
                                </p:cTn>
                              </p:par>
                            </p:childTnLst>
                          </p:cTn>
                        </p:par>
                        <p:par>
                          <p:cTn id="54" fill="hold">
                            <p:stCondLst>
                              <p:cond delay="2250"/>
                            </p:stCondLst>
                            <p:childTnLst>
                              <p:par>
                                <p:cTn id="55" presetID="2" presetClass="entr" presetSubtype="2" decel="76000" fill="hold" nodeType="afterEffect">
                                  <p:stCondLst>
                                    <p:cond delay="0"/>
                                  </p:stCondLst>
                                  <p:childTnLst>
                                    <p:set>
                                      <p:cBhvr>
                                        <p:cTn id="56" dur="1" fill="hold">
                                          <p:stCondLst>
                                            <p:cond delay="0"/>
                                          </p:stCondLst>
                                        </p:cTn>
                                        <p:tgtEl>
                                          <p:spTgt spid="9"/>
                                        </p:tgtEl>
                                        <p:attrNameLst>
                                          <p:attrName>style.visibility</p:attrName>
                                        </p:attrNameLst>
                                      </p:cBhvr>
                                      <p:to>
                                        <p:strVal val="visible"/>
                                      </p:to>
                                    </p:set>
                                    <p:anim calcmode="lin" valueType="num">
                                      <p:cBhvr additive="base">
                                        <p:cTn id="57" dur="500" fill="hold"/>
                                        <p:tgtEl>
                                          <p:spTgt spid="9"/>
                                        </p:tgtEl>
                                        <p:attrNameLst>
                                          <p:attrName>ppt_x</p:attrName>
                                        </p:attrNameLst>
                                      </p:cBhvr>
                                      <p:tavLst>
                                        <p:tav tm="0">
                                          <p:val>
                                            <p:strVal val="1+#ppt_w/2"/>
                                          </p:val>
                                        </p:tav>
                                        <p:tav tm="100000">
                                          <p:val>
                                            <p:strVal val="#ppt_x"/>
                                          </p:val>
                                        </p:tav>
                                      </p:tavLst>
                                    </p:anim>
                                    <p:anim calcmode="lin" valueType="num">
                                      <p:cBhvr additive="base">
                                        <p:cTn id="5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4" grpId="0"/>
      <p:bldP spid="2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1" y="906"/>
            <a:ext cx="12192000" cy="4836957"/>
          </a:xfrm>
          <a:prstGeom prst="rect">
            <a:avLst/>
          </a:prstGeom>
          <a:blipFill>
            <a:blip r:embed="rId2" cstate="hqprint">
              <a:extLst>
                <a:ext uri="{28A0092B-C50C-407E-A947-70E740481C1C}">
                  <a14:useLocalDpi xmlns:a14="http://schemas.microsoft.com/office/drawing/2010/main"/>
                </a:ext>
              </a:extLst>
            </a:blip>
            <a:srcRect/>
            <a:stretch>
              <a:fillRect t="-34020" b="-34020"/>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1">
                    <a:lumMod val="85000"/>
                    <a:lumOff val="15000"/>
                  </a:schemeClr>
                </a:solidFill>
              </a:rPr>
              <a:t>4</a:t>
            </a:fld>
            <a:endParaRPr lang="en-US" dirty="0">
              <a:solidFill>
                <a:schemeClr val="tx1">
                  <a:lumMod val="85000"/>
                  <a:lumOff val="15000"/>
                </a:schemeClr>
              </a:solidFill>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28" name="Rectangle 27"/>
          <p:cNvSpPr/>
          <p:nvPr/>
        </p:nvSpPr>
        <p:spPr>
          <a:xfrm>
            <a:off x="-1" y="5957"/>
            <a:ext cx="12192000" cy="4836957"/>
          </a:xfrm>
          <a:prstGeom prst="rect">
            <a:avLst/>
          </a:prstGeom>
          <a:solidFill>
            <a:schemeClr val="bg2">
              <a:lumMod val="60000"/>
              <a:lumOff val="40000"/>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6" name="TextBox 35"/>
          <p:cNvSpPr txBox="1"/>
          <p:nvPr/>
        </p:nvSpPr>
        <p:spPr>
          <a:xfrm>
            <a:off x="1022935" y="5157875"/>
            <a:ext cx="9894144" cy="502573"/>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Lorem ipsum dolor sit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amet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consetetur</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sadipscing</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elitr</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sed</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diam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nonumy</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eirmod</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tempor</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invidunt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ut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labore</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dolore</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magna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aliquyam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erat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sed</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diam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voluptua</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vero</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eos</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accusam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justo</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duo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dolores</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ea</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rebum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Lorem ipsum dolor sit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amet</a:t>
            </a:r>
            <a:endParaRPr lang="en-US" sz="1333" dirty="0">
              <a:solidFill>
                <a:schemeClr val="tx2">
                  <a:lumMod val="60000"/>
                  <a:lumOff val="40000"/>
                </a:schemeClr>
              </a:solidFill>
              <a:latin typeface="Calibri Light" panose="020F0302020204030204" pitchFamily="34" charset="0"/>
              <a:ea typeface="Roboto Light" panose="02000000000000000000" pitchFamily="2" charset="0"/>
            </a:endParaRPr>
          </a:p>
        </p:txBody>
      </p:sp>
      <p:sp>
        <p:nvSpPr>
          <p:cNvPr id="69" name="Title 2"/>
          <p:cNvSpPr txBox="1">
            <a:spLocks/>
          </p:cNvSpPr>
          <p:nvPr/>
        </p:nvSpPr>
        <p:spPr>
          <a:xfrm>
            <a:off x="1274921" y="494184"/>
            <a:ext cx="6371566" cy="474780"/>
          </a:xfrm>
          <a:prstGeom prst="rect">
            <a:avLst/>
          </a:prstGeom>
        </p:spPr>
        <p:txBody>
          <a:bodyPr vert="horz" lIns="0" tIns="0" rIns="0" bIns="0" rtlCol="0" anchor="ctr">
            <a:normAutofit/>
          </a:bodyPr>
          <a:lstStyle>
            <a:lvl1pPr algn="l" defTabSz="457200" rtl="0" eaLnBrk="1" latinLnBrk="0" hangingPunct="1">
              <a:spcBef>
                <a:spcPct val="0"/>
              </a:spcBef>
              <a:buNone/>
              <a:defRPr sz="1400" b="1" kern="1200">
                <a:solidFill>
                  <a:schemeClr val="tx1"/>
                </a:solidFill>
                <a:latin typeface="Raleway"/>
                <a:ea typeface="+mj-ea"/>
                <a:cs typeface="Raleway"/>
              </a:defRPr>
            </a:lvl1pPr>
          </a:lstStyle>
          <a:p>
            <a:r>
              <a:rPr lang="en-US" sz="1867" dirty="0">
                <a:solidFill>
                  <a:schemeClr val="bg1"/>
                </a:solidFill>
                <a:latin typeface="Arial" panose="020B0604020202020204" pitchFamily="34" charset="0"/>
                <a:cs typeface="Arial" panose="020B0604020202020204" pitchFamily="34" charset="0"/>
              </a:rPr>
              <a:t>ABOUT US</a:t>
            </a:r>
          </a:p>
        </p:txBody>
      </p:sp>
      <p:sp>
        <p:nvSpPr>
          <p:cNvPr id="70" name="Oval 69"/>
          <p:cNvSpPr/>
          <p:nvPr/>
        </p:nvSpPr>
        <p:spPr>
          <a:xfrm>
            <a:off x="5301157" y="1221982"/>
            <a:ext cx="1589687" cy="1589687"/>
          </a:xfrm>
          <a:prstGeom prst="ellipse">
            <a:avLst/>
          </a:prstGeom>
          <a:blipFill>
            <a:blip r:embed="rId3" cstate="hqprint">
              <a:extLst>
                <a:ext uri="{28A0092B-C50C-407E-A947-70E740481C1C}">
                  <a14:useLocalDpi xmlns:a14="http://schemas.microsoft.com/office/drawing/2010/main"/>
                </a:ext>
              </a:extLst>
            </a:blip>
            <a:srcRect/>
            <a:stretch>
              <a:fillRect l="-25019" r="-25019"/>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sp>
        <p:nvSpPr>
          <p:cNvPr id="71" name="TextBox 70"/>
          <p:cNvSpPr txBox="1"/>
          <p:nvPr/>
        </p:nvSpPr>
        <p:spPr>
          <a:xfrm>
            <a:off x="5151714" y="3461764"/>
            <a:ext cx="2020109" cy="570056"/>
          </a:xfrm>
          <a:prstGeom prst="rect">
            <a:avLst/>
          </a:prstGeom>
          <a:noFill/>
        </p:spPr>
        <p:txBody>
          <a:bodyPr wrap="square" lIns="0" numCol="1" spcCol="457200" rtlCol="0">
            <a:noAutofit/>
          </a:bodyPr>
          <a:lstStyle/>
          <a:p>
            <a:pPr algn="ctr">
              <a:buClr>
                <a:schemeClr val="accent2"/>
              </a:buClr>
            </a:pPr>
            <a:r>
              <a:rPr lang="en-US" sz="1467" dirty="0">
                <a:solidFill>
                  <a:schemeClr val="bg1"/>
                </a:solidFill>
                <a:latin typeface="Calibri Light" panose="020F0302020204030204" pitchFamily="34" charset="0"/>
              </a:rPr>
              <a:t>Short welcome text dessert tootsie roll sweet</a:t>
            </a:r>
          </a:p>
        </p:txBody>
      </p:sp>
      <p:sp>
        <p:nvSpPr>
          <p:cNvPr id="72" name="TextBox 71"/>
          <p:cNvSpPr txBox="1"/>
          <p:nvPr/>
        </p:nvSpPr>
        <p:spPr>
          <a:xfrm>
            <a:off x="5301157" y="3105044"/>
            <a:ext cx="1721225" cy="341009"/>
          </a:xfrm>
          <a:prstGeom prst="rect">
            <a:avLst/>
          </a:prstGeom>
          <a:noFill/>
        </p:spPr>
        <p:txBody>
          <a:bodyPr wrap="square" lIns="0" numCol="1" spcCol="457200" rtlCol="0">
            <a:noAutofit/>
          </a:bodyPr>
          <a:lstStyle/>
          <a:p>
            <a:pPr algn="ctr">
              <a:buClr>
                <a:schemeClr val="accent2"/>
              </a:buClr>
            </a:pPr>
            <a:r>
              <a:rPr lang="en-US" sz="1467" b="1" dirty="0">
                <a:solidFill>
                  <a:schemeClr val="bg1"/>
                </a:solidFill>
                <a:latin typeface="Raleway" panose="020B0003030101060003" pitchFamily="34" charset="0"/>
              </a:rPr>
              <a:t>HELLO</a:t>
            </a:r>
          </a:p>
        </p:txBody>
      </p:sp>
      <p:sp>
        <p:nvSpPr>
          <p:cNvPr id="2" name="Rectangle 1">
            <a:extLst>
              <a:ext uri="{FF2B5EF4-FFF2-40B4-BE49-F238E27FC236}">
                <a16:creationId xmlns:a16="http://schemas.microsoft.com/office/drawing/2014/main" id="{6B8242C9-D185-D246-B418-65C4F16A58FC}"/>
              </a:ext>
            </a:extLst>
          </p:cNvPr>
          <p:cNvSpPr/>
          <p:nvPr/>
        </p:nvSpPr>
        <p:spPr>
          <a:xfrm>
            <a:off x="9908132" y="349806"/>
            <a:ext cx="1000125" cy="1000125"/>
          </a:xfrm>
          <a:prstGeom prst="rect">
            <a:avLst/>
          </a:prstGeom>
          <a:blipFill>
            <a:blip r:embed="rId4" cstate="hqprint">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A9E43167-30C2-9A40-BDE0-6A1240A5B3BB}"/>
              </a:ext>
            </a:extLst>
          </p:cNvPr>
          <p:cNvGrpSpPr/>
          <p:nvPr/>
        </p:nvGrpSpPr>
        <p:grpSpPr>
          <a:xfrm>
            <a:off x="0" y="4305826"/>
            <a:ext cx="12192002" cy="559366"/>
            <a:chOff x="-1" y="6298636"/>
            <a:chExt cx="12192002" cy="559366"/>
          </a:xfrm>
        </p:grpSpPr>
        <p:sp>
          <p:nvSpPr>
            <p:cNvPr id="6" name="Rectangle 5">
              <a:extLst>
                <a:ext uri="{FF2B5EF4-FFF2-40B4-BE49-F238E27FC236}">
                  <a16:creationId xmlns:a16="http://schemas.microsoft.com/office/drawing/2014/main" id="{99FADF3C-9AE4-354E-B409-523E7E486904}"/>
                </a:ext>
              </a:extLst>
            </p:cNvPr>
            <p:cNvSpPr/>
            <p:nvPr/>
          </p:nvSpPr>
          <p:spPr>
            <a:xfrm rot="5400000">
              <a:off x="5816317" y="482318"/>
              <a:ext cx="559366" cy="12192002"/>
            </a:xfrm>
            <a:prstGeom prst="rect">
              <a:avLst/>
            </a:prstGeom>
            <a:gradFill flip="none" rotWithShape="1">
              <a:gsLst>
                <a:gs pos="0">
                  <a:srgbClr val="00B0F0"/>
                </a:gs>
                <a:gs pos="48000">
                  <a:srgbClr val="FF729B"/>
                </a:gs>
                <a:gs pos="100000">
                  <a:schemeClr val="accent2">
                    <a:lumMod val="60000"/>
                    <a:lumOff val="4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47">
              <a:extLst>
                <a:ext uri="{FF2B5EF4-FFF2-40B4-BE49-F238E27FC236}">
                  <a16:creationId xmlns:a16="http://schemas.microsoft.com/office/drawing/2014/main" id="{1091EB69-F50B-A24C-B27B-A00425179249}"/>
                </a:ext>
              </a:extLst>
            </p:cNvPr>
            <p:cNvSpPr>
              <a:spLocks/>
            </p:cNvSpPr>
            <p:nvPr/>
          </p:nvSpPr>
          <p:spPr bwMode="auto">
            <a:xfrm>
              <a:off x="763165" y="6542773"/>
              <a:ext cx="90364" cy="72874"/>
            </a:xfrm>
            <a:custGeom>
              <a:avLst/>
              <a:gdLst>
                <a:gd name="T0" fmla="*/ 90 w 100"/>
                <a:gd name="T1" fmla="*/ 20 h 81"/>
                <a:gd name="T2" fmla="*/ 32 w 100"/>
                <a:gd name="T3" fmla="*/ 81 h 81"/>
                <a:gd name="T4" fmla="*/ 0 w 100"/>
                <a:gd name="T5" fmla="*/ 72 h 81"/>
                <a:gd name="T6" fmla="*/ 31 w 100"/>
                <a:gd name="T7" fmla="*/ 63 h 81"/>
                <a:gd name="T8" fmla="*/ 12 w 100"/>
                <a:gd name="T9" fmla="*/ 49 h 81"/>
                <a:gd name="T10" fmla="*/ 21 w 100"/>
                <a:gd name="T11" fmla="*/ 48 h 81"/>
                <a:gd name="T12" fmla="*/ 4 w 100"/>
                <a:gd name="T13" fmla="*/ 28 h 81"/>
                <a:gd name="T14" fmla="*/ 14 w 100"/>
                <a:gd name="T15" fmla="*/ 31 h 81"/>
                <a:gd name="T16" fmla="*/ 7 w 100"/>
                <a:gd name="T17" fmla="*/ 3 h 81"/>
                <a:gd name="T18" fmla="*/ 50 w 100"/>
                <a:gd name="T19" fmla="*/ 25 h 81"/>
                <a:gd name="T20" fmla="*/ 70 w 100"/>
                <a:gd name="T21" fmla="*/ 0 h 81"/>
                <a:gd name="T22" fmla="*/ 85 w 100"/>
                <a:gd name="T23" fmla="*/ 6 h 81"/>
                <a:gd name="T24" fmla="*/ 98 w 100"/>
                <a:gd name="T25" fmla="*/ 1 h 81"/>
                <a:gd name="T26" fmla="*/ 89 w 100"/>
                <a:gd name="T27" fmla="*/ 12 h 81"/>
                <a:gd name="T28" fmla="*/ 100 w 100"/>
                <a:gd name="T29" fmla="*/ 9 h 81"/>
                <a:gd name="T30" fmla="*/ 90 w 100"/>
                <a:gd name="T31" fmla="*/ 2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0" h="81">
                  <a:moveTo>
                    <a:pt x="90" y="20"/>
                  </a:moveTo>
                  <a:cubicBezTo>
                    <a:pt x="91" y="49"/>
                    <a:pt x="70" y="81"/>
                    <a:pt x="32" y="81"/>
                  </a:cubicBezTo>
                  <a:cubicBezTo>
                    <a:pt x="20" y="81"/>
                    <a:pt x="9" y="77"/>
                    <a:pt x="0" y="72"/>
                  </a:cubicBezTo>
                  <a:cubicBezTo>
                    <a:pt x="11" y="73"/>
                    <a:pt x="22" y="70"/>
                    <a:pt x="31" y="63"/>
                  </a:cubicBezTo>
                  <a:cubicBezTo>
                    <a:pt x="22" y="63"/>
                    <a:pt x="14" y="57"/>
                    <a:pt x="12" y="49"/>
                  </a:cubicBezTo>
                  <a:cubicBezTo>
                    <a:pt x="15" y="49"/>
                    <a:pt x="18" y="49"/>
                    <a:pt x="21" y="48"/>
                  </a:cubicBezTo>
                  <a:cubicBezTo>
                    <a:pt x="11" y="47"/>
                    <a:pt x="4" y="38"/>
                    <a:pt x="4" y="28"/>
                  </a:cubicBezTo>
                  <a:cubicBezTo>
                    <a:pt x="7" y="30"/>
                    <a:pt x="10" y="31"/>
                    <a:pt x="14" y="31"/>
                  </a:cubicBezTo>
                  <a:cubicBezTo>
                    <a:pt x="4" y="25"/>
                    <a:pt x="2" y="13"/>
                    <a:pt x="7" y="3"/>
                  </a:cubicBezTo>
                  <a:cubicBezTo>
                    <a:pt x="17" y="16"/>
                    <a:pt x="33" y="24"/>
                    <a:pt x="50" y="25"/>
                  </a:cubicBezTo>
                  <a:cubicBezTo>
                    <a:pt x="47" y="12"/>
                    <a:pt x="56" y="0"/>
                    <a:pt x="70" y="0"/>
                  </a:cubicBezTo>
                  <a:cubicBezTo>
                    <a:pt x="75" y="0"/>
                    <a:pt x="81" y="2"/>
                    <a:pt x="85" y="6"/>
                  </a:cubicBezTo>
                  <a:cubicBezTo>
                    <a:pt x="89" y="5"/>
                    <a:pt x="94" y="3"/>
                    <a:pt x="98" y="1"/>
                  </a:cubicBezTo>
                  <a:cubicBezTo>
                    <a:pt x="96" y="6"/>
                    <a:pt x="93" y="10"/>
                    <a:pt x="89" y="12"/>
                  </a:cubicBezTo>
                  <a:cubicBezTo>
                    <a:pt x="93" y="12"/>
                    <a:pt x="97" y="11"/>
                    <a:pt x="100" y="9"/>
                  </a:cubicBezTo>
                  <a:cubicBezTo>
                    <a:pt x="98" y="13"/>
                    <a:pt x="94" y="17"/>
                    <a:pt x="90" y="20"/>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32" name="Freeform 90">
              <a:extLst>
                <a:ext uri="{FF2B5EF4-FFF2-40B4-BE49-F238E27FC236}">
                  <a16:creationId xmlns:a16="http://schemas.microsoft.com/office/drawing/2014/main" id="{BACAAFAB-6591-8943-8960-037FBC6F22BE}"/>
                </a:ext>
              </a:extLst>
            </p:cNvPr>
            <p:cNvSpPr>
              <a:spLocks/>
            </p:cNvSpPr>
            <p:nvPr/>
          </p:nvSpPr>
          <p:spPr bwMode="auto">
            <a:xfrm>
              <a:off x="573433" y="6525120"/>
              <a:ext cx="57571" cy="106397"/>
            </a:xfrm>
            <a:custGeom>
              <a:avLst/>
              <a:gdLst>
                <a:gd name="T0" fmla="*/ 0 w 64"/>
                <a:gd name="T1" fmla="*/ 64 h 119"/>
                <a:gd name="T2" fmla="*/ 0 w 64"/>
                <a:gd name="T3" fmla="*/ 40 h 119"/>
                <a:gd name="T4" fmla="*/ 18 w 64"/>
                <a:gd name="T5" fmla="*/ 40 h 119"/>
                <a:gd name="T6" fmla="*/ 18 w 64"/>
                <a:gd name="T7" fmla="*/ 31 h 119"/>
                <a:gd name="T8" fmla="*/ 45 w 64"/>
                <a:gd name="T9" fmla="*/ 0 h 119"/>
                <a:gd name="T10" fmla="*/ 64 w 64"/>
                <a:gd name="T11" fmla="*/ 0 h 119"/>
                <a:gd name="T12" fmla="*/ 64 w 64"/>
                <a:gd name="T13" fmla="*/ 24 h 119"/>
                <a:gd name="T14" fmla="*/ 45 w 64"/>
                <a:gd name="T15" fmla="*/ 24 h 119"/>
                <a:gd name="T16" fmla="*/ 40 w 64"/>
                <a:gd name="T17" fmla="*/ 30 h 119"/>
                <a:gd name="T18" fmla="*/ 40 w 64"/>
                <a:gd name="T19" fmla="*/ 40 h 119"/>
                <a:gd name="T20" fmla="*/ 64 w 64"/>
                <a:gd name="T21" fmla="*/ 40 h 119"/>
                <a:gd name="T22" fmla="*/ 64 w 64"/>
                <a:gd name="T23" fmla="*/ 64 h 119"/>
                <a:gd name="T24" fmla="*/ 40 w 64"/>
                <a:gd name="T25" fmla="*/ 64 h 119"/>
                <a:gd name="T26" fmla="*/ 40 w 64"/>
                <a:gd name="T27" fmla="*/ 119 h 119"/>
                <a:gd name="T28" fmla="*/ 18 w 64"/>
                <a:gd name="T29" fmla="*/ 119 h 119"/>
                <a:gd name="T30" fmla="*/ 18 w 64"/>
                <a:gd name="T31" fmla="*/ 64 h 119"/>
                <a:gd name="T32" fmla="*/ 0 w 64"/>
                <a:gd name="T33" fmla="*/ 64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4" h="119">
                  <a:moveTo>
                    <a:pt x="0" y="64"/>
                  </a:moveTo>
                  <a:cubicBezTo>
                    <a:pt x="0" y="40"/>
                    <a:pt x="0" y="40"/>
                    <a:pt x="0" y="40"/>
                  </a:cubicBezTo>
                  <a:cubicBezTo>
                    <a:pt x="18" y="40"/>
                    <a:pt x="18" y="40"/>
                    <a:pt x="18" y="40"/>
                  </a:cubicBezTo>
                  <a:cubicBezTo>
                    <a:pt x="18" y="31"/>
                    <a:pt x="18" y="31"/>
                    <a:pt x="18" y="31"/>
                  </a:cubicBezTo>
                  <a:cubicBezTo>
                    <a:pt x="18" y="14"/>
                    <a:pt x="30" y="0"/>
                    <a:pt x="45" y="0"/>
                  </a:cubicBezTo>
                  <a:cubicBezTo>
                    <a:pt x="64" y="0"/>
                    <a:pt x="64" y="0"/>
                    <a:pt x="64" y="0"/>
                  </a:cubicBezTo>
                  <a:cubicBezTo>
                    <a:pt x="64" y="24"/>
                    <a:pt x="64" y="24"/>
                    <a:pt x="64" y="24"/>
                  </a:cubicBezTo>
                  <a:cubicBezTo>
                    <a:pt x="45" y="24"/>
                    <a:pt x="45" y="24"/>
                    <a:pt x="45" y="24"/>
                  </a:cubicBezTo>
                  <a:cubicBezTo>
                    <a:pt x="43" y="24"/>
                    <a:pt x="40" y="26"/>
                    <a:pt x="40" y="30"/>
                  </a:cubicBezTo>
                  <a:cubicBezTo>
                    <a:pt x="40" y="40"/>
                    <a:pt x="40" y="40"/>
                    <a:pt x="40" y="40"/>
                  </a:cubicBezTo>
                  <a:cubicBezTo>
                    <a:pt x="64" y="40"/>
                    <a:pt x="64" y="40"/>
                    <a:pt x="64" y="40"/>
                  </a:cubicBezTo>
                  <a:cubicBezTo>
                    <a:pt x="64" y="64"/>
                    <a:pt x="64" y="64"/>
                    <a:pt x="64" y="64"/>
                  </a:cubicBezTo>
                  <a:cubicBezTo>
                    <a:pt x="40" y="64"/>
                    <a:pt x="40" y="64"/>
                    <a:pt x="40" y="64"/>
                  </a:cubicBezTo>
                  <a:cubicBezTo>
                    <a:pt x="40" y="119"/>
                    <a:pt x="40" y="119"/>
                    <a:pt x="40" y="119"/>
                  </a:cubicBezTo>
                  <a:cubicBezTo>
                    <a:pt x="18" y="119"/>
                    <a:pt x="18" y="119"/>
                    <a:pt x="18" y="119"/>
                  </a:cubicBezTo>
                  <a:cubicBezTo>
                    <a:pt x="18" y="64"/>
                    <a:pt x="18" y="64"/>
                    <a:pt x="18" y="64"/>
                  </a:cubicBezTo>
                  <a:lnTo>
                    <a:pt x="0" y="64"/>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35" name="Freeform 126">
              <a:extLst>
                <a:ext uri="{FF2B5EF4-FFF2-40B4-BE49-F238E27FC236}">
                  <a16:creationId xmlns:a16="http://schemas.microsoft.com/office/drawing/2014/main" id="{1CAEFEC0-7EB9-034E-B350-5D628D76F586}"/>
                </a:ext>
              </a:extLst>
            </p:cNvPr>
            <p:cNvSpPr>
              <a:spLocks noEditPoints="1"/>
            </p:cNvSpPr>
            <p:nvPr/>
          </p:nvSpPr>
          <p:spPr bwMode="auto">
            <a:xfrm>
              <a:off x="971374" y="6532213"/>
              <a:ext cx="96923" cy="96585"/>
            </a:xfrm>
            <a:custGeom>
              <a:avLst/>
              <a:gdLst>
                <a:gd name="T0" fmla="*/ 86 w 107"/>
                <a:gd name="T1" fmla="*/ 0 h 107"/>
                <a:gd name="T2" fmla="*/ 21 w 107"/>
                <a:gd name="T3" fmla="*/ 0 h 107"/>
                <a:gd name="T4" fmla="*/ 0 w 107"/>
                <a:gd name="T5" fmla="*/ 21 h 107"/>
                <a:gd name="T6" fmla="*/ 0 w 107"/>
                <a:gd name="T7" fmla="*/ 86 h 107"/>
                <a:gd name="T8" fmla="*/ 21 w 107"/>
                <a:gd name="T9" fmla="*/ 107 h 107"/>
                <a:gd name="T10" fmla="*/ 86 w 107"/>
                <a:gd name="T11" fmla="*/ 107 h 107"/>
                <a:gd name="T12" fmla="*/ 107 w 107"/>
                <a:gd name="T13" fmla="*/ 86 h 107"/>
                <a:gd name="T14" fmla="*/ 107 w 107"/>
                <a:gd name="T15" fmla="*/ 21 h 107"/>
                <a:gd name="T16" fmla="*/ 86 w 107"/>
                <a:gd name="T17" fmla="*/ 0 h 107"/>
                <a:gd name="T18" fmla="*/ 72 w 107"/>
                <a:gd name="T19" fmla="*/ 19 h 107"/>
                <a:gd name="T20" fmla="*/ 79 w 107"/>
                <a:gd name="T21" fmla="*/ 12 h 107"/>
                <a:gd name="T22" fmla="*/ 85 w 107"/>
                <a:gd name="T23" fmla="*/ 12 h 107"/>
                <a:gd name="T24" fmla="*/ 92 w 107"/>
                <a:gd name="T25" fmla="*/ 19 h 107"/>
                <a:gd name="T26" fmla="*/ 92 w 107"/>
                <a:gd name="T27" fmla="*/ 25 h 107"/>
                <a:gd name="T28" fmla="*/ 85 w 107"/>
                <a:gd name="T29" fmla="*/ 33 h 107"/>
                <a:gd name="T30" fmla="*/ 79 w 107"/>
                <a:gd name="T31" fmla="*/ 33 h 107"/>
                <a:gd name="T32" fmla="*/ 72 w 107"/>
                <a:gd name="T33" fmla="*/ 25 h 107"/>
                <a:gd name="T34" fmla="*/ 72 w 107"/>
                <a:gd name="T35" fmla="*/ 19 h 107"/>
                <a:gd name="T36" fmla="*/ 54 w 107"/>
                <a:gd name="T37" fmla="*/ 38 h 107"/>
                <a:gd name="T38" fmla="*/ 72 w 107"/>
                <a:gd name="T39" fmla="*/ 57 h 107"/>
                <a:gd name="T40" fmla="*/ 54 w 107"/>
                <a:gd name="T41" fmla="*/ 75 h 107"/>
                <a:gd name="T42" fmla="*/ 35 w 107"/>
                <a:gd name="T43" fmla="*/ 57 h 107"/>
                <a:gd name="T44" fmla="*/ 54 w 107"/>
                <a:gd name="T45" fmla="*/ 38 h 107"/>
                <a:gd name="T46" fmla="*/ 98 w 107"/>
                <a:gd name="T47" fmla="*/ 86 h 107"/>
                <a:gd name="T48" fmla="*/ 86 w 107"/>
                <a:gd name="T49" fmla="*/ 98 h 107"/>
                <a:gd name="T50" fmla="*/ 21 w 107"/>
                <a:gd name="T51" fmla="*/ 98 h 107"/>
                <a:gd name="T52" fmla="*/ 9 w 107"/>
                <a:gd name="T53" fmla="*/ 86 h 107"/>
                <a:gd name="T54" fmla="*/ 9 w 107"/>
                <a:gd name="T55" fmla="*/ 43 h 107"/>
                <a:gd name="T56" fmla="*/ 28 w 107"/>
                <a:gd name="T57" fmla="*/ 43 h 107"/>
                <a:gd name="T58" fmla="*/ 25 w 107"/>
                <a:gd name="T59" fmla="*/ 57 h 107"/>
                <a:gd name="T60" fmla="*/ 54 w 107"/>
                <a:gd name="T61" fmla="*/ 86 h 107"/>
                <a:gd name="T62" fmla="*/ 83 w 107"/>
                <a:gd name="T63" fmla="*/ 57 h 107"/>
                <a:gd name="T64" fmla="*/ 79 w 107"/>
                <a:gd name="T65" fmla="*/ 43 h 107"/>
                <a:gd name="T66" fmla="*/ 98 w 107"/>
                <a:gd name="T67" fmla="*/ 43 h 107"/>
                <a:gd name="T68" fmla="*/ 98 w 107"/>
                <a:gd name="T69" fmla="*/ 8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7" h="107">
                  <a:moveTo>
                    <a:pt x="86" y="0"/>
                  </a:moveTo>
                  <a:cubicBezTo>
                    <a:pt x="21" y="0"/>
                    <a:pt x="21" y="0"/>
                    <a:pt x="21" y="0"/>
                  </a:cubicBezTo>
                  <a:cubicBezTo>
                    <a:pt x="10" y="0"/>
                    <a:pt x="0" y="10"/>
                    <a:pt x="0" y="21"/>
                  </a:cubicBezTo>
                  <a:cubicBezTo>
                    <a:pt x="0" y="86"/>
                    <a:pt x="0" y="86"/>
                    <a:pt x="0" y="86"/>
                  </a:cubicBezTo>
                  <a:cubicBezTo>
                    <a:pt x="0" y="98"/>
                    <a:pt x="10" y="107"/>
                    <a:pt x="21" y="107"/>
                  </a:cubicBezTo>
                  <a:cubicBezTo>
                    <a:pt x="86" y="107"/>
                    <a:pt x="86" y="107"/>
                    <a:pt x="86" y="107"/>
                  </a:cubicBezTo>
                  <a:cubicBezTo>
                    <a:pt x="98" y="107"/>
                    <a:pt x="107" y="98"/>
                    <a:pt x="107" y="86"/>
                  </a:cubicBezTo>
                  <a:cubicBezTo>
                    <a:pt x="107" y="21"/>
                    <a:pt x="107" y="21"/>
                    <a:pt x="107" y="21"/>
                  </a:cubicBezTo>
                  <a:cubicBezTo>
                    <a:pt x="107" y="10"/>
                    <a:pt x="98" y="0"/>
                    <a:pt x="86" y="0"/>
                  </a:cubicBezTo>
                  <a:close/>
                  <a:moveTo>
                    <a:pt x="72" y="19"/>
                  </a:moveTo>
                  <a:cubicBezTo>
                    <a:pt x="72" y="15"/>
                    <a:pt x="75" y="12"/>
                    <a:pt x="79" y="12"/>
                  </a:cubicBezTo>
                  <a:cubicBezTo>
                    <a:pt x="85" y="12"/>
                    <a:pt x="85" y="12"/>
                    <a:pt x="85" y="12"/>
                  </a:cubicBezTo>
                  <a:cubicBezTo>
                    <a:pt x="89" y="12"/>
                    <a:pt x="92" y="15"/>
                    <a:pt x="92" y="19"/>
                  </a:cubicBezTo>
                  <a:cubicBezTo>
                    <a:pt x="92" y="25"/>
                    <a:pt x="92" y="25"/>
                    <a:pt x="92" y="25"/>
                  </a:cubicBezTo>
                  <a:cubicBezTo>
                    <a:pt x="92" y="29"/>
                    <a:pt x="89" y="33"/>
                    <a:pt x="85" y="33"/>
                  </a:cubicBezTo>
                  <a:cubicBezTo>
                    <a:pt x="79" y="33"/>
                    <a:pt x="79" y="33"/>
                    <a:pt x="79" y="33"/>
                  </a:cubicBezTo>
                  <a:cubicBezTo>
                    <a:pt x="75" y="33"/>
                    <a:pt x="72" y="29"/>
                    <a:pt x="72" y="25"/>
                  </a:cubicBezTo>
                  <a:lnTo>
                    <a:pt x="72" y="19"/>
                  </a:lnTo>
                  <a:close/>
                  <a:moveTo>
                    <a:pt x="54" y="38"/>
                  </a:moveTo>
                  <a:cubicBezTo>
                    <a:pt x="64" y="38"/>
                    <a:pt x="72" y="46"/>
                    <a:pt x="72" y="57"/>
                  </a:cubicBezTo>
                  <a:cubicBezTo>
                    <a:pt x="72" y="67"/>
                    <a:pt x="64" y="75"/>
                    <a:pt x="54" y="75"/>
                  </a:cubicBezTo>
                  <a:cubicBezTo>
                    <a:pt x="43" y="75"/>
                    <a:pt x="35" y="67"/>
                    <a:pt x="35" y="57"/>
                  </a:cubicBezTo>
                  <a:cubicBezTo>
                    <a:pt x="35" y="46"/>
                    <a:pt x="43" y="38"/>
                    <a:pt x="54" y="38"/>
                  </a:cubicBezTo>
                  <a:close/>
                  <a:moveTo>
                    <a:pt x="98" y="86"/>
                  </a:moveTo>
                  <a:cubicBezTo>
                    <a:pt x="98" y="93"/>
                    <a:pt x="93" y="98"/>
                    <a:pt x="86" y="98"/>
                  </a:cubicBezTo>
                  <a:cubicBezTo>
                    <a:pt x="21" y="98"/>
                    <a:pt x="21" y="98"/>
                    <a:pt x="21" y="98"/>
                  </a:cubicBezTo>
                  <a:cubicBezTo>
                    <a:pt x="14" y="98"/>
                    <a:pt x="9" y="93"/>
                    <a:pt x="9" y="86"/>
                  </a:cubicBezTo>
                  <a:cubicBezTo>
                    <a:pt x="9" y="43"/>
                    <a:pt x="9" y="43"/>
                    <a:pt x="9" y="43"/>
                  </a:cubicBezTo>
                  <a:cubicBezTo>
                    <a:pt x="28" y="43"/>
                    <a:pt x="28" y="43"/>
                    <a:pt x="28" y="43"/>
                  </a:cubicBezTo>
                  <a:cubicBezTo>
                    <a:pt x="26" y="47"/>
                    <a:pt x="25" y="52"/>
                    <a:pt x="25" y="57"/>
                  </a:cubicBezTo>
                  <a:cubicBezTo>
                    <a:pt x="25" y="73"/>
                    <a:pt x="38" y="86"/>
                    <a:pt x="54" y="86"/>
                  </a:cubicBezTo>
                  <a:cubicBezTo>
                    <a:pt x="70" y="86"/>
                    <a:pt x="83" y="73"/>
                    <a:pt x="83" y="57"/>
                  </a:cubicBezTo>
                  <a:cubicBezTo>
                    <a:pt x="83" y="52"/>
                    <a:pt x="81" y="47"/>
                    <a:pt x="79" y="43"/>
                  </a:cubicBezTo>
                  <a:cubicBezTo>
                    <a:pt x="98" y="43"/>
                    <a:pt x="98" y="43"/>
                    <a:pt x="98" y="43"/>
                  </a:cubicBezTo>
                  <a:lnTo>
                    <a:pt x="98" y="86"/>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dirty="0"/>
            </a:p>
          </p:txBody>
        </p:sp>
      </p:grpSp>
      <p:sp>
        <p:nvSpPr>
          <p:cNvPr id="8" name="Oval 7">
            <a:extLst>
              <a:ext uri="{FF2B5EF4-FFF2-40B4-BE49-F238E27FC236}">
                <a16:creationId xmlns:a16="http://schemas.microsoft.com/office/drawing/2014/main" id="{7E7711A6-E82D-3647-8100-D1C8E85AEFD6}"/>
              </a:ext>
            </a:extLst>
          </p:cNvPr>
          <p:cNvSpPr/>
          <p:nvPr/>
        </p:nvSpPr>
        <p:spPr>
          <a:xfrm>
            <a:off x="809471" y="569671"/>
            <a:ext cx="323806" cy="323806"/>
          </a:xfrm>
          <a:prstGeom prst="ellipse">
            <a:avLst/>
          </a:prstGeom>
          <a:gradFill flip="none" rotWithShape="1">
            <a:gsLst>
              <a:gs pos="0">
                <a:srgbClr val="00B0F0"/>
              </a:gs>
              <a:gs pos="48000">
                <a:srgbClr val="FF729B"/>
              </a:gs>
              <a:gs pos="100000">
                <a:schemeClr val="accent2">
                  <a:lumMod val="60000"/>
                  <a:lumOff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50510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7200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decel="72000" fill="hold" grpId="0" nodeType="afterEffect">
                                  <p:stCondLst>
                                    <p:cond delay="0"/>
                                  </p:stCondLst>
                                  <p:childTnLst>
                                    <p:set>
                                      <p:cBhvr>
                                        <p:cTn id="11" dur="1" fill="hold">
                                          <p:stCondLst>
                                            <p:cond delay="0"/>
                                          </p:stCondLst>
                                        </p:cTn>
                                        <p:tgtEl>
                                          <p:spTgt spid="28"/>
                                        </p:tgtEl>
                                        <p:attrNameLst>
                                          <p:attrName>style.visibility</p:attrName>
                                        </p:attrNameLst>
                                      </p:cBhvr>
                                      <p:to>
                                        <p:strVal val="visible"/>
                                      </p:to>
                                    </p:set>
                                    <p:anim calcmode="lin" valueType="num">
                                      <p:cBhvr additive="base">
                                        <p:cTn id="12" dur="500" fill="hold"/>
                                        <p:tgtEl>
                                          <p:spTgt spid="28"/>
                                        </p:tgtEl>
                                        <p:attrNameLst>
                                          <p:attrName>ppt_x</p:attrName>
                                        </p:attrNameLst>
                                      </p:cBhvr>
                                      <p:tavLst>
                                        <p:tav tm="0">
                                          <p:val>
                                            <p:strVal val="#ppt_x"/>
                                          </p:val>
                                        </p:tav>
                                        <p:tav tm="100000">
                                          <p:val>
                                            <p:strVal val="#ppt_x"/>
                                          </p:val>
                                        </p:tav>
                                      </p:tavLst>
                                    </p:anim>
                                    <p:anim calcmode="lin" valueType="num">
                                      <p:cBhvr additive="base">
                                        <p:cTn id="13" dur="500" fill="hold"/>
                                        <p:tgtEl>
                                          <p:spTgt spid="28"/>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2" presetClass="entr" presetSubtype="8"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par>
                                <p:cTn id="18" presetID="2" presetClass="entr" presetSubtype="8"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500" fill="hold"/>
                                        <p:tgtEl>
                                          <p:spTgt spid="8"/>
                                        </p:tgtEl>
                                        <p:attrNameLst>
                                          <p:attrName>ppt_x</p:attrName>
                                        </p:attrNameLst>
                                      </p:cBhvr>
                                      <p:tavLst>
                                        <p:tav tm="0">
                                          <p:val>
                                            <p:strVal val="0-#ppt_w/2"/>
                                          </p:val>
                                        </p:tav>
                                        <p:tav tm="100000">
                                          <p:val>
                                            <p:strVal val="#ppt_x"/>
                                          </p:val>
                                        </p:tav>
                                      </p:tavLst>
                                    </p:anim>
                                    <p:anim calcmode="lin" valueType="num">
                                      <p:cBhvr additive="base">
                                        <p:cTn id="21" dur="500" fill="hold"/>
                                        <p:tgtEl>
                                          <p:spTgt spid="8"/>
                                        </p:tgtEl>
                                        <p:attrNameLst>
                                          <p:attrName>ppt_y</p:attrName>
                                        </p:attrNameLst>
                                      </p:cBhvr>
                                      <p:tavLst>
                                        <p:tav tm="0">
                                          <p:val>
                                            <p:strVal val="#ppt_y"/>
                                          </p:val>
                                        </p:tav>
                                        <p:tav tm="100000">
                                          <p:val>
                                            <p:strVal val="#ppt_y"/>
                                          </p:val>
                                        </p:tav>
                                      </p:tavLst>
                                    </p:anim>
                                  </p:childTnLst>
                                </p:cTn>
                              </p:par>
                              <p:par>
                                <p:cTn id="22" presetID="2" presetClass="entr" presetSubtype="8" fill="hold" grpId="0" nodeType="withEffect">
                                  <p:stCondLst>
                                    <p:cond delay="0"/>
                                  </p:stCondLst>
                                  <p:childTnLst>
                                    <p:set>
                                      <p:cBhvr>
                                        <p:cTn id="23" dur="1" fill="hold">
                                          <p:stCondLst>
                                            <p:cond delay="0"/>
                                          </p:stCondLst>
                                        </p:cTn>
                                        <p:tgtEl>
                                          <p:spTgt spid="69"/>
                                        </p:tgtEl>
                                        <p:attrNameLst>
                                          <p:attrName>style.visibility</p:attrName>
                                        </p:attrNameLst>
                                      </p:cBhvr>
                                      <p:to>
                                        <p:strVal val="visible"/>
                                      </p:to>
                                    </p:set>
                                    <p:anim calcmode="lin" valueType="num">
                                      <p:cBhvr additive="base">
                                        <p:cTn id="24" dur="500" fill="hold"/>
                                        <p:tgtEl>
                                          <p:spTgt spid="69"/>
                                        </p:tgtEl>
                                        <p:attrNameLst>
                                          <p:attrName>ppt_x</p:attrName>
                                        </p:attrNameLst>
                                      </p:cBhvr>
                                      <p:tavLst>
                                        <p:tav tm="0">
                                          <p:val>
                                            <p:strVal val="0-#ppt_w/2"/>
                                          </p:val>
                                        </p:tav>
                                        <p:tav tm="100000">
                                          <p:val>
                                            <p:strVal val="#ppt_x"/>
                                          </p:val>
                                        </p:tav>
                                      </p:tavLst>
                                    </p:anim>
                                    <p:anim calcmode="lin" valueType="num">
                                      <p:cBhvr additive="base">
                                        <p:cTn id="25" dur="500" fill="hold"/>
                                        <p:tgtEl>
                                          <p:spTgt spid="69"/>
                                        </p:tgtEl>
                                        <p:attrNameLst>
                                          <p:attrName>ppt_y</p:attrName>
                                        </p:attrNameLst>
                                      </p:cBhvr>
                                      <p:tavLst>
                                        <p:tav tm="0">
                                          <p:val>
                                            <p:strVal val="#ppt_y"/>
                                          </p:val>
                                        </p:tav>
                                        <p:tav tm="100000">
                                          <p:val>
                                            <p:strVal val="#ppt_y"/>
                                          </p:val>
                                        </p:tav>
                                      </p:tavLst>
                                    </p:anim>
                                  </p:childTnLst>
                                </p:cTn>
                              </p:par>
                              <p:par>
                                <p:cTn id="26" presetID="53" presetClass="entr" presetSubtype="16" fill="hold" grpId="0" nodeType="with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p:cTn id="28" dur="500" fill="hold"/>
                                        <p:tgtEl>
                                          <p:spTgt spid="2"/>
                                        </p:tgtEl>
                                        <p:attrNameLst>
                                          <p:attrName>ppt_w</p:attrName>
                                        </p:attrNameLst>
                                      </p:cBhvr>
                                      <p:tavLst>
                                        <p:tav tm="0">
                                          <p:val>
                                            <p:fltVal val="0"/>
                                          </p:val>
                                        </p:tav>
                                        <p:tav tm="100000">
                                          <p:val>
                                            <p:strVal val="#ppt_w"/>
                                          </p:val>
                                        </p:tav>
                                      </p:tavLst>
                                    </p:anim>
                                    <p:anim calcmode="lin" valueType="num">
                                      <p:cBhvr>
                                        <p:cTn id="29" dur="500" fill="hold"/>
                                        <p:tgtEl>
                                          <p:spTgt spid="2"/>
                                        </p:tgtEl>
                                        <p:attrNameLst>
                                          <p:attrName>ppt_h</p:attrName>
                                        </p:attrNameLst>
                                      </p:cBhvr>
                                      <p:tavLst>
                                        <p:tav tm="0">
                                          <p:val>
                                            <p:fltVal val="0"/>
                                          </p:val>
                                        </p:tav>
                                        <p:tav tm="100000">
                                          <p:val>
                                            <p:strVal val="#ppt_h"/>
                                          </p:val>
                                        </p:tav>
                                      </p:tavLst>
                                    </p:anim>
                                    <p:animEffect transition="in" filter="fade">
                                      <p:cBhvr>
                                        <p:cTn id="30" dur="500"/>
                                        <p:tgtEl>
                                          <p:spTgt spid="2"/>
                                        </p:tgtEl>
                                      </p:cBhvr>
                                    </p:animEffect>
                                  </p:childTnLst>
                                </p:cTn>
                              </p:par>
                            </p:childTnLst>
                          </p:cTn>
                        </p:par>
                        <p:par>
                          <p:cTn id="31" fill="hold">
                            <p:stCondLst>
                              <p:cond delay="1500"/>
                            </p:stCondLst>
                            <p:childTnLst>
                              <p:par>
                                <p:cTn id="32" presetID="49" presetClass="entr" presetSubtype="0" decel="100000" fill="hold" grpId="0" nodeType="afterEffect">
                                  <p:stCondLst>
                                    <p:cond delay="0"/>
                                  </p:stCondLst>
                                  <p:childTnLst>
                                    <p:set>
                                      <p:cBhvr>
                                        <p:cTn id="33" dur="1" fill="hold">
                                          <p:stCondLst>
                                            <p:cond delay="0"/>
                                          </p:stCondLst>
                                        </p:cTn>
                                        <p:tgtEl>
                                          <p:spTgt spid="70"/>
                                        </p:tgtEl>
                                        <p:attrNameLst>
                                          <p:attrName>style.visibility</p:attrName>
                                        </p:attrNameLst>
                                      </p:cBhvr>
                                      <p:to>
                                        <p:strVal val="visible"/>
                                      </p:to>
                                    </p:set>
                                    <p:anim calcmode="lin" valueType="num">
                                      <p:cBhvr>
                                        <p:cTn id="34" dur="250" fill="hold"/>
                                        <p:tgtEl>
                                          <p:spTgt spid="70"/>
                                        </p:tgtEl>
                                        <p:attrNameLst>
                                          <p:attrName>ppt_w</p:attrName>
                                        </p:attrNameLst>
                                      </p:cBhvr>
                                      <p:tavLst>
                                        <p:tav tm="0">
                                          <p:val>
                                            <p:fltVal val="0"/>
                                          </p:val>
                                        </p:tav>
                                        <p:tav tm="100000">
                                          <p:val>
                                            <p:strVal val="#ppt_w"/>
                                          </p:val>
                                        </p:tav>
                                      </p:tavLst>
                                    </p:anim>
                                    <p:anim calcmode="lin" valueType="num">
                                      <p:cBhvr>
                                        <p:cTn id="35" dur="250" fill="hold"/>
                                        <p:tgtEl>
                                          <p:spTgt spid="70"/>
                                        </p:tgtEl>
                                        <p:attrNameLst>
                                          <p:attrName>ppt_h</p:attrName>
                                        </p:attrNameLst>
                                      </p:cBhvr>
                                      <p:tavLst>
                                        <p:tav tm="0">
                                          <p:val>
                                            <p:fltVal val="0"/>
                                          </p:val>
                                        </p:tav>
                                        <p:tav tm="100000">
                                          <p:val>
                                            <p:strVal val="#ppt_h"/>
                                          </p:val>
                                        </p:tav>
                                      </p:tavLst>
                                    </p:anim>
                                    <p:anim calcmode="lin" valueType="num">
                                      <p:cBhvr>
                                        <p:cTn id="36" dur="250" fill="hold"/>
                                        <p:tgtEl>
                                          <p:spTgt spid="70"/>
                                        </p:tgtEl>
                                        <p:attrNameLst>
                                          <p:attrName>style.rotation</p:attrName>
                                        </p:attrNameLst>
                                      </p:cBhvr>
                                      <p:tavLst>
                                        <p:tav tm="0">
                                          <p:val>
                                            <p:fltVal val="360"/>
                                          </p:val>
                                        </p:tav>
                                        <p:tav tm="100000">
                                          <p:val>
                                            <p:fltVal val="0"/>
                                          </p:val>
                                        </p:tav>
                                      </p:tavLst>
                                    </p:anim>
                                    <p:animEffect transition="in" filter="fade">
                                      <p:cBhvr>
                                        <p:cTn id="37" dur="250"/>
                                        <p:tgtEl>
                                          <p:spTgt spid="70"/>
                                        </p:tgtEl>
                                      </p:cBhvr>
                                    </p:animEffect>
                                  </p:childTnLst>
                                </p:cTn>
                              </p:par>
                            </p:childTnLst>
                          </p:cTn>
                        </p:par>
                        <p:par>
                          <p:cTn id="38" fill="hold">
                            <p:stCondLst>
                              <p:cond delay="1750"/>
                            </p:stCondLst>
                            <p:childTnLst>
                              <p:par>
                                <p:cTn id="39" presetID="53" presetClass="entr" presetSubtype="16" fill="hold" grpId="0" nodeType="afterEffect">
                                  <p:stCondLst>
                                    <p:cond delay="0"/>
                                  </p:stCondLst>
                                  <p:childTnLst>
                                    <p:set>
                                      <p:cBhvr>
                                        <p:cTn id="40" dur="1" fill="hold">
                                          <p:stCondLst>
                                            <p:cond delay="0"/>
                                          </p:stCondLst>
                                        </p:cTn>
                                        <p:tgtEl>
                                          <p:spTgt spid="72"/>
                                        </p:tgtEl>
                                        <p:attrNameLst>
                                          <p:attrName>style.visibility</p:attrName>
                                        </p:attrNameLst>
                                      </p:cBhvr>
                                      <p:to>
                                        <p:strVal val="visible"/>
                                      </p:to>
                                    </p:set>
                                    <p:anim calcmode="lin" valueType="num">
                                      <p:cBhvr>
                                        <p:cTn id="41" dur="250" fill="hold"/>
                                        <p:tgtEl>
                                          <p:spTgt spid="72"/>
                                        </p:tgtEl>
                                        <p:attrNameLst>
                                          <p:attrName>ppt_w</p:attrName>
                                        </p:attrNameLst>
                                      </p:cBhvr>
                                      <p:tavLst>
                                        <p:tav tm="0">
                                          <p:val>
                                            <p:fltVal val="0"/>
                                          </p:val>
                                        </p:tav>
                                        <p:tav tm="100000">
                                          <p:val>
                                            <p:strVal val="#ppt_w"/>
                                          </p:val>
                                        </p:tav>
                                      </p:tavLst>
                                    </p:anim>
                                    <p:anim calcmode="lin" valueType="num">
                                      <p:cBhvr>
                                        <p:cTn id="42" dur="250" fill="hold"/>
                                        <p:tgtEl>
                                          <p:spTgt spid="72"/>
                                        </p:tgtEl>
                                        <p:attrNameLst>
                                          <p:attrName>ppt_h</p:attrName>
                                        </p:attrNameLst>
                                      </p:cBhvr>
                                      <p:tavLst>
                                        <p:tav tm="0">
                                          <p:val>
                                            <p:fltVal val="0"/>
                                          </p:val>
                                        </p:tav>
                                        <p:tav tm="100000">
                                          <p:val>
                                            <p:strVal val="#ppt_h"/>
                                          </p:val>
                                        </p:tav>
                                      </p:tavLst>
                                    </p:anim>
                                    <p:animEffect transition="in" filter="fade">
                                      <p:cBhvr>
                                        <p:cTn id="43" dur="250"/>
                                        <p:tgtEl>
                                          <p:spTgt spid="72"/>
                                        </p:tgtEl>
                                      </p:cBhvr>
                                    </p:animEffect>
                                  </p:childTnLst>
                                </p:cTn>
                              </p:par>
                            </p:childTnLst>
                          </p:cTn>
                        </p:par>
                        <p:par>
                          <p:cTn id="44" fill="hold">
                            <p:stCondLst>
                              <p:cond delay="2000"/>
                            </p:stCondLst>
                            <p:childTnLst>
                              <p:par>
                                <p:cTn id="45" presetID="53" presetClass="entr" presetSubtype="16" fill="hold" grpId="0" nodeType="afterEffect">
                                  <p:stCondLst>
                                    <p:cond delay="0"/>
                                  </p:stCondLst>
                                  <p:childTnLst>
                                    <p:set>
                                      <p:cBhvr>
                                        <p:cTn id="46" dur="1" fill="hold">
                                          <p:stCondLst>
                                            <p:cond delay="0"/>
                                          </p:stCondLst>
                                        </p:cTn>
                                        <p:tgtEl>
                                          <p:spTgt spid="71"/>
                                        </p:tgtEl>
                                        <p:attrNameLst>
                                          <p:attrName>style.visibility</p:attrName>
                                        </p:attrNameLst>
                                      </p:cBhvr>
                                      <p:to>
                                        <p:strVal val="visible"/>
                                      </p:to>
                                    </p:set>
                                    <p:anim calcmode="lin" valueType="num">
                                      <p:cBhvr>
                                        <p:cTn id="47" dur="250" fill="hold"/>
                                        <p:tgtEl>
                                          <p:spTgt spid="71"/>
                                        </p:tgtEl>
                                        <p:attrNameLst>
                                          <p:attrName>ppt_w</p:attrName>
                                        </p:attrNameLst>
                                      </p:cBhvr>
                                      <p:tavLst>
                                        <p:tav tm="0">
                                          <p:val>
                                            <p:fltVal val="0"/>
                                          </p:val>
                                        </p:tav>
                                        <p:tav tm="100000">
                                          <p:val>
                                            <p:strVal val="#ppt_w"/>
                                          </p:val>
                                        </p:tav>
                                      </p:tavLst>
                                    </p:anim>
                                    <p:anim calcmode="lin" valueType="num">
                                      <p:cBhvr>
                                        <p:cTn id="48" dur="250" fill="hold"/>
                                        <p:tgtEl>
                                          <p:spTgt spid="71"/>
                                        </p:tgtEl>
                                        <p:attrNameLst>
                                          <p:attrName>ppt_h</p:attrName>
                                        </p:attrNameLst>
                                      </p:cBhvr>
                                      <p:tavLst>
                                        <p:tav tm="0">
                                          <p:val>
                                            <p:fltVal val="0"/>
                                          </p:val>
                                        </p:tav>
                                        <p:tav tm="100000">
                                          <p:val>
                                            <p:strVal val="#ppt_h"/>
                                          </p:val>
                                        </p:tav>
                                      </p:tavLst>
                                    </p:anim>
                                    <p:animEffect transition="in" filter="fade">
                                      <p:cBhvr>
                                        <p:cTn id="49" dur="250"/>
                                        <p:tgtEl>
                                          <p:spTgt spid="71"/>
                                        </p:tgtEl>
                                      </p:cBhvr>
                                    </p:animEffect>
                                  </p:childTnLst>
                                </p:cTn>
                              </p:par>
                              <p:par>
                                <p:cTn id="50" presetID="2" presetClass="entr" presetSubtype="4" decel="86000" fill="hold" grpId="0" nodeType="withEffect">
                                  <p:stCondLst>
                                    <p:cond delay="0"/>
                                  </p:stCondLst>
                                  <p:childTnLst>
                                    <p:set>
                                      <p:cBhvr>
                                        <p:cTn id="51" dur="1" fill="hold">
                                          <p:stCondLst>
                                            <p:cond delay="0"/>
                                          </p:stCondLst>
                                        </p:cTn>
                                        <p:tgtEl>
                                          <p:spTgt spid="36"/>
                                        </p:tgtEl>
                                        <p:attrNameLst>
                                          <p:attrName>style.visibility</p:attrName>
                                        </p:attrNameLst>
                                      </p:cBhvr>
                                      <p:to>
                                        <p:strVal val="visible"/>
                                      </p:to>
                                    </p:set>
                                    <p:anim calcmode="lin" valueType="num">
                                      <p:cBhvr additive="base">
                                        <p:cTn id="52" dur="500" fill="hold"/>
                                        <p:tgtEl>
                                          <p:spTgt spid="36"/>
                                        </p:tgtEl>
                                        <p:attrNameLst>
                                          <p:attrName>ppt_x</p:attrName>
                                        </p:attrNameLst>
                                      </p:cBhvr>
                                      <p:tavLst>
                                        <p:tav tm="0">
                                          <p:val>
                                            <p:strVal val="#ppt_x"/>
                                          </p:val>
                                        </p:tav>
                                        <p:tav tm="100000">
                                          <p:val>
                                            <p:strVal val="#ppt_x"/>
                                          </p:val>
                                        </p:tav>
                                      </p:tavLst>
                                    </p:anim>
                                    <p:anim calcmode="lin" valueType="num">
                                      <p:cBhvr additive="base">
                                        <p:cTn id="53"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8" grpId="0" animBg="1"/>
      <p:bldP spid="36" grpId="0"/>
      <p:bldP spid="69" grpId="0"/>
      <p:bldP spid="70" grpId="0" animBg="1"/>
      <p:bldP spid="71" grpId="0"/>
      <p:bldP spid="72" grpId="0"/>
      <p:bldP spid="2"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645930" y="130362"/>
            <a:ext cx="6193971" cy="1325563"/>
          </a:xfrm>
        </p:spPr>
        <p:txBody>
          <a:bodyPr>
            <a:normAutofit/>
          </a:bodyPr>
          <a:lstStyle/>
          <a:p>
            <a:r>
              <a:rPr lang="en-US" sz="2800" b="1" dirty="0">
                <a:solidFill>
                  <a:schemeClr val="tx2">
                    <a:lumMod val="60000"/>
                    <a:lumOff val="40000"/>
                  </a:schemeClr>
                </a:solidFill>
                <a:latin typeface="Arial" panose="020B0604020202020204" pitchFamily="34" charset="0"/>
                <a:cs typeface="Arial" panose="020B0604020202020204" pitchFamily="34" charset="0"/>
              </a:rPr>
              <a:t>ABOUT </a:t>
            </a:r>
            <a:r>
              <a:rPr lang="en-US" sz="2800" dirty="0">
                <a:solidFill>
                  <a:schemeClr val="tx2">
                    <a:lumMod val="60000"/>
                    <a:lumOff val="40000"/>
                  </a:schemeClr>
                </a:solidFill>
                <a:latin typeface="Arial" panose="020B0604020202020204" pitchFamily="34" charset="0"/>
                <a:cs typeface="Arial" panose="020B0604020202020204" pitchFamily="34" charset="0"/>
              </a:rPr>
              <a:t>US</a:t>
            </a:r>
          </a:p>
        </p:txBody>
      </p:sp>
      <p:grpSp>
        <p:nvGrpSpPr>
          <p:cNvPr id="2" name="Group 1">
            <a:extLst>
              <a:ext uri="{FF2B5EF4-FFF2-40B4-BE49-F238E27FC236}">
                <a16:creationId xmlns:a16="http://schemas.microsoft.com/office/drawing/2014/main" id="{0BD48BBC-4D78-4846-ACD5-1CF3F9395751}"/>
              </a:ext>
            </a:extLst>
          </p:cNvPr>
          <p:cNvGrpSpPr/>
          <p:nvPr/>
        </p:nvGrpSpPr>
        <p:grpSpPr>
          <a:xfrm>
            <a:off x="1430262" y="1425492"/>
            <a:ext cx="4056142" cy="854533"/>
            <a:chOff x="1430262" y="1425492"/>
            <a:chExt cx="4056142" cy="854533"/>
          </a:xfrm>
        </p:grpSpPr>
        <p:sp>
          <p:nvSpPr>
            <p:cNvPr id="5" name="Oval 4"/>
            <p:cNvSpPr/>
            <p:nvPr/>
          </p:nvSpPr>
          <p:spPr>
            <a:xfrm>
              <a:off x="1430262" y="1425492"/>
              <a:ext cx="665381" cy="665381"/>
            </a:xfrm>
            <a:prstGeom prst="ellipse">
              <a:avLst/>
            </a:prstGeom>
            <a:noFill/>
            <a:ln>
              <a:solidFill>
                <a:schemeClr val="accent4">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867" dirty="0">
                  <a:solidFill>
                    <a:schemeClr val="tx2">
                      <a:lumMod val="60000"/>
                      <a:lumOff val="40000"/>
                    </a:schemeClr>
                  </a:solidFill>
                  <a:latin typeface="Arial" panose="020B0604020202020204" pitchFamily="34" charset="0"/>
                  <a:cs typeface="Arial" panose="020B0604020202020204" pitchFamily="34" charset="0"/>
                </a:rPr>
                <a:t>1</a:t>
              </a:r>
            </a:p>
          </p:txBody>
        </p:sp>
        <p:sp>
          <p:nvSpPr>
            <p:cNvPr id="6" name="TextBox 5"/>
            <p:cNvSpPr txBox="1"/>
            <p:nvPr/>
          </p:nvSpPr>
          <p:spPr>
            <a:xfrm>
              <a:off x="2207255" y="1679861"/>
              <a:ext cx="3279149" cy="600164"/>
            </a:xfrm>
            <a:prstGeom prst="rect">
              <a:avLst/>
            </a:prstGeom>
            <a:noFill/>
          </p:spPr>
          <p:txBody>
            <a:bodyPr wrap="square" rtlCol="0">
              <a:spAutoFit/>
            </a:bodyPr>
            <a:lstStyle/>
            <a:p>
              <a:r>
                <a:rPr lang="en-US" sz="1100"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Sugar plum gummi bears. Apple pie yummy cake with candy. Sugar plum gummi bears. Apple pie yummy cake</a:t>
              </a:r>
            </a:p>
          </p:txBody>
        </p:sp>
        <p:sp>
          <p:nvSpPr>
            <p:cNvPr id="7" name="Rectangle 6"/>
            <p:cNvSpPr/>
            <p:nvPr/>
          </p:nvSpPr>
          <p:spPr>
            <a:xfrm>
              <a:off x="2207254" y="1438127"/>
              <a:ext cx="1401346" cy="276999"/>
            </a:xfrm>
            <a:prstGeom prst="rect">
              <a:avLst/>
            </a:prstGeom>
          </p:spPr>
          <p:txBody>
            <a:bodyPr wrap="none">
              <a:spAutoFit/>
            </a:bodyPr>
            <a:lstStyle/>
            <a:p>
              <a:r>
                <a:rPr lang="en-US" sz="1200" b="1" dirty="0">
                  <a:solidFill>
                    <a:schemeClr val="tx2">
                      <a:lumMod val="60000"/>
                      <a:lumOff val="40000"/>
                    </a:schemeClr>
                  </a:solidFill>
                  <a:latin typeface="Arial" panose="020B0604020202020204" pitchFamily="34" charset="0"/>
                  <a:cs typeface="Arial" panose="020B0604020202020204" pitchFamily="34" charset="0"/>
                </a:rPr>
                <a:t>CONTENT TITLE</a:t>
              </a:r>
            </a:p>
          </p:txBody>
        </p:sp>
      </p:grpSp>
      <p:grpSp>
        <p:nvGrpSpPr>
          <p:cNvPr id="4" name="Group 3">
            <a:extLst>
              <a:ext uri="{FF2B5EF4-FFF2-40B4-BE49-F238E27FC236}">
                <a16:creationId xmlns:a16="http://schemas.microsoft.com/office/drawing/2014/main" id="{12273014-3E79-4A3E-AC5D-5B1D688A1CE9}"/>
              </a:ext>
            </a:extLst>
          </p:cNvPr>
          <p:cNvGrpSpPr/>
          <p:nvPr/>
        </p:nvGrpSpPr>
        <p:grpSpPr>
          <a:xfrm>
            <a:off x="1430262" y="2589555"/>
            <a:ext cx="4056142" cy="854533"/>
            <a:chOff x="1430262" y="2589555"/>
            <a:chExt cx="4056142" cy="854533"/>
          </a:xfrm>
        </p:grpSpPr>
        <p:sp>
          <p:nvSpPr>
            <p:cNvPr id="8" name="Oval 7"/>
            <p:cNvSpPr/>
            <p:nvPr/>
          </p:nvSpPr>
          <p:spPr>
            <a:xfrm>
              <a:off x="1430262" y="2589555"/>
              <a:ext cx="665381" cy="665381"/>
            </a:xfrm>
            <a:prstGeom prst="ellipse">
              <a:avLst/>
            </a:prstGeom>
            <a:noFill/>
            <a:ln>
              <a:solidFill>
                <a:srgbClr val="FF729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867" dirty="0">
                  <a:solidFill>
                    <a:schemeClr val="tx2">
                      <a:lumMod val="60000"/>
                      <a:lumOff val="40000"/>
                    </a:schemeClr>
                  </a:solidFill>
                  <a:latin typeface="Arial" panose="020B0604020202020204" pitchFamily="34" charset="0"/>
                  <a:cs typeface="Arial" panose="020B0604020202020204" pitchFamily="34" charset="0"/>
                </a:rPr>
                <a:t>2</a:t>
              </a:r>
            </a:p>
          </p:txBody>
        </p:sp>
        <p:sp>
          <p:nvSpPr>
            <p:cNvPr id="9" name="TextBox 8"/>
            <p:cNvSpPr txBox="1"/>
            <p:nvPr/>
          </p:nvSpPr>
          <p:spPr>
            <a:xfrm>
              <a:off x="2207255" y="2843924"/>
              <a:ext cx="3279149" cy="600164"/>
            </a:xfrm>
            <a:prstGeom prst="rect">
              <a:avLst/>
            </a:prstGeom>
            <a:noFill/>
          </p:spPr>
          <p:txBody>
            <a:bodyPr wrap="square" rtlCol="0">
              <a:spAutoFit/>
            </a:bodyPr>
            <a:lstStyle/>
            <a:p>
              <a:r>
                <a:rPr lang="en-US" sz="1100"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Sugar plum gummi bears. Apple pie yummy cake with candy. Sugar plum gummi bears. Apple pie yummy cake</a:t>
              </a:r>
            </a:p>
          </p:txBody>
        </p:sp>
        <p:sp>
          <p:nvSpPr>
            <p:cNvPr id="10" name="Rectangle 9"/>
            <p:cNvSpPr/>
            <p:nvPr/>
          </p:nvSpPr>
          <p:spPr>
            <a:xfrm>
              <a:off x="2207254" y="2602190"/>
              <a:ext cx="1401346" cy="276999"/>
            </a:xfrm>
            <a:prstGeom prst="rect">
              <a:avLst/>
            </a:prstGeom>
          </p:spPr>
          <p:txBody>
            <a:bodyPr wrap="none">
              <a:spAutoFit/>
            </a:bodyPr>
            <a:lstStyle/>
            <a:p>
              <a:r>
                <a:rPr lang="en-US" sz="1200" b="1" dirty="0">
                  <a:solidFill>
                    <a:schemeClr val="tx2">
                      <a:lumMod val="60000"/>
                      <a:lumOff val="40000"/>
                    </a:schemeClr>
                  </a:solidFill>
                  <a:latin typeface="Arial" panose="020B0604020202020204" pitchFamily="34" charset="0"/>
                  <a:cs typeface="Arial" panose="020B0604020202020204" pitchFamily="34" charset="0"/>
                </a:rPr>
                <a:t>CONTENT TITLE</a:t>
              </a:r>
            </a:p>
          </p:txBody>
        </p:sp>
      </p:grpSp>
      <p:grpSp>
        <p:nvGrpSpPr>
          <p:cNvPr id="18" name="Group 17">
            <a:extLst>
              <a:ext uri="{FF2B5EF4-FFF2-40B4-BE49-F238E27FC236}">
                <a16:creationId xmlns:a16="http://schemas.microsoft.com/office/drawing/2014/main" id="{59C48B68-BD1E-4EAA-B81E-9D93C8EF4CAC}"/>
              </a:ext>
            </a:extLst>
          </p:cNvPr>
          <p:cNvGrpSpPr/>
          <p:nvPr/>
        </p:nvGrpSpPr>
        <p:grpSpPr>
          <a:xfrm>
            <a:off x="1430262" y="3753618"/>
            <a:ext cx="4056142" cy="854533"/>
            <a:chOff x="1430262" y="3753618"/>
            <a:chExt cx="4056142" cy="854533"/>
          </a:xfrm>
        </p:grpSpPr>
        <p:sp>
          <p:nvSpPr>
            <p:cNvPr id="11" name="Oval 10"/>
            <p:cNvSpPr/>
            <p:nvPr/>
          </p:nvSpPr>
          <p:spPr>
            <a:xfrm>
              <a:off x="1430262" y="3753618"/>
              <a:ext cx="665381" cy="665381"/>
            </a:xfrm>
            <a:prstGeom prst="ellipse">
              <a:avLst/>
            </a:prstGeom>
            <a:noFill/>
            <a:ln>
              <a:solidFill>
                <a:srgbClr val="674AA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867" dirty="0">
                  <a:solidFill>
                    <a:schemeClr val="tx2">
                      <a:lumMod val="60000"/>
                      <a:lumOff val="40000"/>
                    </a:schemeClr>
                  </a:solidFill>
                  <a:latin typeface="Arial" panose="020B0604020202020204" pitchFamily="34" charset="0"/>
                  <a:cs typeface="Arial" panose="020B0604020202020204" pitchFamily="34" charset="0"/>
                </a:rPr>
                <a:t>3</a:t>
              </a:r>
            </a:p>
          </p:txBody>
        </p:sp>
        <p:sp>
          <p:nvSpPr>
            <p:cNvPr id="12" name="TextBox 11"/>
            <p:cNvSpPr txBox="1"/>
            <p:nvPr/>
          </p:nvSpPr>
          <p:spPr>
            <a:xfrm>
              <a:off x="2207255" y="4007987"/>
              <a:ext cx="3279149" cy="600164"/>
            </a:xfrm>
            <a:prstGeom prst="rect">
              <a:avLst/>
            </a:prstGeom>
            <a:noFill/>
          </p:spPr>
          <p:txBody>
            <a:bodyPr wrap="square" rtlCol="0">
              <a:spAutoFit/>
            </a:bodyPr>
            <a:lstStyle/>
            <a:p>
              <a:r>
                <a:rPr lang="en-US" sz="1100"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Sugar plum gummi bears. Apple pie yummy cake with candy. Sugar plum gummi bears. Apple pie yummy cake</a:t>
              </a:r>
            </a:p>
          </p:txBody>
        </p:sp>
        <p:sp>
          <p:nvSpPr>
            <p:cNvPr id="13" name="Rectangle 12"/>
            <p:cNvSpPr/>
            <p:nvPr/>
          </p:nvSpPr>
          <p:spPr>
            <a:xfrm>
              <a:off x="2207254" y="3766252"/>
              <a:ext cx="1401346" cy="276999"/>
            </a:xfrm>
            <a:prstGeom prst="rect">
              <a:avLst/>
            </a:prstGeom>
          </p:spPr>
          <p:txBody>
            <a:bodyPr wrap="none">
              <a:spAutoFit/>
            </a:bodyPr>
            <a:lstStyle/>
            <a:p>
              <a:r>
                <a:rPr lang="en-US" sz="1200" b="1" dirty="0">
                  <a:solidFill>
                    <a:schemeClr val="tx2">
                      <a:lumMod val="60000"/>
                      <a:lumOff val="40000"/>
                    </a:schemeClr>
                  </a:solidFill>
                  <a:latin typeface="Arial" panose="020B0604020202020204" pitchFamily="34" charset="0"/>
                  <a:cs typeface="Arial" panose="020B0604020202020204" pitchFamily="34" charset="0"/>
                </a:rPr>
                <a:t>CONTENT TITLE</a:t>
              </a:r>
            </a:p>
          </p:txBody>
        </p:sp>
      </p:grpSp>
      <p:grpSp>
        <p:nvGrpSpPr>
          <p:cNvPr id="24" name="Group 23">
            <a:extLst>
              <a:ext uri="{FF2B5EF4-FFF2-40B4-BE49-F238E27FC236}">
                <a16:creationId xmlns:a16="http://schemas.microsoft.com/office/drawing/2014/main" id="{9B31B9C5-6179-4FB3-86F4-6D12C5CF5964}"/>
              </a:ext>
            </a:extLst>
          </p:cNvPr>
          <p:cNvGrpSpPr/>
          <p:nvPr/>
        </p:nvGrpSpPr>
        <p:grpSpPr>
          <a:xfrm>
            <a:off x="1409750" y="4917680"/>
            <a:ext cx="4076654" cy="854533"/>
            <a:chOff x="1409750" y="4917680"/>
            <a:chExt cx="4076654" cy="854533"/>
          </a:xfrm>
        </p:grpSpPr>
        <p:sp>
          <p:nvSpPr>
            <p:cNvPr id="14" name="Oval 13"/>
            <p:cNvSpPr/>
            <p:nvPr/>
          </p:nvSpPr>
          <p:spPr>
            <a:xfrm>
              <a:off x="1409750" y="4917680"/>
              <a:ext cx="665381" cy="665381"/>
            </a:xfrm>
            <a:prstGeom prst="ellipse">
              <a:avLst/>
            </a:prstGeom>
            <a:noFill/>
            <a:ln>
              <a:solidFill>
                <a:srgbClr val="00B0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867" dirty="0">
                  <a:solidFill>
                    <a:schemeClr val="tx2">
                      <a:lumMod val="60000"/>
                      <a:lumOff val="40000"/>
                    </a:schemeClr>
                  </a:solidFill>
                  <a:latin typeface="Arial" panose="020B0604020202020204" pitchFamily="34" charset="0"/>
                  <a:cs typeface="Arial" panose="020B0604020202020204" pitchFamily="34" charset="0"/>
                </a:rPr>
                <a:t>4</a:t>
              </a:r>
            </a:p>
          </p:txBody>
        </p:sp>
        <p:sp>
          <p:nvSpPr>
            <p:cNvPr id="15" name="TextBox 14"/>
            <p:cNvSpPr txBox="1"/>
            <p:nvPr/>
          </p:nvSpPr>
          <p:spPr>
            <a:xfrm>
              <a:off x="2186743" y="5172049"/>
              <a:ext cx="3299661" cy="600164"/>
            </a:xfrm>
            <a:prstGeom prst="rect">
              <a:avLst/>
            </a:prstGeom>
            <a:noFill/>
          </p:spPr>
          <p:txBody>
            <a:bodyPr wrap="square" rtlCol="0">
              <a:spAutoFit/>
            </a:bodyPr>
            <a:lstStyle/>
            <a:p>
              <a:r>
                <a:rPr lang="en-US" sz="1100"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Sugar plum gummi bears. Apple pie yummy cake with candy. Sugar plum gummi bears. Apple pie yummy cake</a:t>
              </a:r>
            </a:p>
          </p:txBody>
        </p:sp>
        <p:sp>
          <p:nvSpPr>
            <p:cNvPr id="16" name="Rectangle 15"/>
            <p:cNvSpPr/>
            <p:nvPr/>
          </p:nvSpPr>
          <p:spPr>
            <a:xfrm>
              <a:off x="2186742" y="4930315"/>
              <a:ext cx="1401346" cy="276999"/>
            </a:xfrm>
            <a:prstGeom prst="rect">
              <a:avLst/>
            </a:prstGeom>
          </p:spPr>
          <p:txBody>
            <a:bodyPr wrap="none">
              <a:spAutoFit/>
            </a:bodyPr>
            <a:lstStyle/>
            <a:p>
              <a:r>
                <a:rPr lang="en-US" sz="1200" b="1" dirty="0">
                  <a:solidFill>
                    <a:schemeClr val="tx2">
                      <a:lumMod val="60000"/>
                      <a:lumOff val="40000"/>
                    </a:schemeClr>
                  </a:solidFill>
                  <a:latin typeface="Arial" panose="020B0604020202020204" pitchFamily="34" charset="0"/>
                  <a:cs typeface="Arial" panose="020B0604020202020204" pitchFamily="34" charset="0"/>
                </a:rPr>
                <a:t>CONTENT TITLE</a:t>
              </a:r>
            </a:p>
          </p:txBody>
        </p:sp>
      </p:grpSp>
      <p:sp>
        <p:nvSpPr>
          <p:cNvPr id="17" name="Rectangle 16"/>
          <p:cNvSpPr/>
          <p:nvPr/>
        </p:nvSpPr>
        <p:spPr>
          <a:xfrm>
            <a:off x="6494433" y="1353719"/>
            <a:ext cx="4992095" cy="4220552"/>
          </a:xfrm>
          <a:prstGeom prst="rect">
            <a:avLst/>
          </a:prstGeom>
          <a:blipFill>
            <a:blip r:embed="rId2" cstate="hqprint">
              <a:extLst>
                <a:ext uri="{28A0092B-C50C-407E-A947-70E740481C1C}">
                  <a14:useLocalDpi xmlns:a14="http://schemas.microsoft.com/office/drawing/2010/main"/>
                </a:ext>
              </a:extLst>
            </a:blip>
            <a:srcRect/>
            <a:stretch>
              <a:fillRect l="-17957" t="208" r="-22951" b="-208"/>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C0764D81-D201-7747-8EAF-F9A3609AFA24}"/>
              </a:ext>
            </a:extLst>
          </p:cNvPr>
          <p:cNvSpPr/>
          <p:nvPr/>
        </p:nvSpPr>
        <p:spPr>
          <a:xfrm>
            <a:off x="-4630" y="0"/>
            <a:ext cx="609065" cy="6858000"/>
          </a:xfrm>
          <a:prstGeom prst="rect">
            <a:avLst/>
          </a:prstGeom>
          <a:gradFill flip="none" rotWithShape="1">
            <a:gsLst>
              <a:gs pos="0">
                <a:srgbClr val="00B0F0"/>
              </a:gs>
              <a:gs pos="48000">
                <a:srgbClr val="FF729B"/>
              </a:gs>
              <a:gs pos="100000">
                <a:schemeClr val="accent2">
                  <a:lumMod val="60000"/>
                  <a:lumOff val="4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60000"/>
                  <a:lumOff val="40000"/>
                </a:schemeClr>
              </a:solidFill>
            </a:endParaRPr>
          </a:p>
        </p:txBody>
      </p:sp>
      <p:sp>
        <p:nvSpPr>
          <p:cNvPr id="20" name="Freeform 47">
            <a:extLst>
              <a:ext uri="{FF2B5EF4-FFF2-40B4-BE49-F238E27FC236}">
                <a16:creationId xmlns:a16="http://schemas.microsoft.com/office/drawing/2014/main" id="{9C25CC03-9BDB-4544-BA40-320A9770B9CB}"/>
              </a:ext>
            </a:extLst>
          </p:cNvPr>
          <p:cNvSpPr>
            <a:spLocks/>
          </p:cNvSpPr>
          <p:nvPr/>
        </p:nvSpPr>
        <p:spPr bwMode="auto">
          <a:xfrm rot="16200000">
            <a:off x="230762" y="6013215"/>
            <a:ext cx="90364" cy="72874"/>
          </a:xfrm>
          <a:custGeom>
            <a:avLst/>
            <a:gdLst>
              <a:gd name="T0" fmla="*/ 90 w 100"/>
              <a:gd name="T1" fmla="*/ 20 h 81"/>
              <a:gd name="T2" fmla="*/ 32 w 100"/>
              <a:gd name="T3" fmla="*/ 81 h 81"/>
              <a:gd name="T4" fmla="*/ 0 w 100"/>
              <a:gd name="T5" fmla="*/ 72 h 81"/>
              <a:gd name="T6" fmla="*/ 31 w 100"/>
              <a:gd name="T7" fmla="*/ 63 h 81"/>
              <a:gd name="T8" fmla="*/ 12 w 100"/>
              <a:gd name="T9" fmla="*/ 49 h 81"/>
              <a:gd name="T10" fmla="*/ 21 w 100"/>
              <a:gd name="T11" fmla="*/ 48 h 81"/>
              <a:gd name="T12" fmla="*/ 4 w 100"/>
              <a:gd name="T13" fmla="*/ 28 h 81"/>
              <a:gd name="T14" fmla="*/ 14 w 100"/>
              <a:gd name="T15" fmla="*/ 31 h 81"/>
              <a:gd name="T16" fmla="*/ 7 w 100"/>
              <a:gd name="T17" fmla="*/ 3 h 81"/>
              <a:gd name="T18" fmla="*/ 50 w 100"/>
              <a:gd name="T19" fmla="*/ 25 h 81"/>
              <a:gd name="T20" fmla="*/ 70 w 100"/>
              <a:gd name="T21" fmla="*/ 0 h 81"/>
              <a:gd name="T22" fmla="*/ 85 w 100"/>
              <a:gd name="T23" fmla="*/ 6 h 81"/>
              <a:gd name="T24" fmla="*/ 98 w 100"/>
              <a:gd name="T25" fmla="*/ 1 h 81"/>
              <a:gd name="T26" fmla="*/ 89 w 100"/>
              <a:gd name="T27" fmla="*/ 12 h 81"/>
              <a:gd name="T28" fmla="*/ 100 w 100"/>
              <a:gd name="T29" fmla="*/ 9 h 81"/>
              <a:gd name="T30" fmla="*/ 90 w 100"/>
              <a:gd name="T31" fmla="*/ 2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0" h="81">
                <a:moveTo>
                  <a:pt x="90" y="20"/>
                </a:moveTo>
                <a:cubicBezTo>
                  <a:pt x="91" y="49"/>
                  <a:pt x="70" y="81"/>
                  <a:pt x="32" y="81"/>
                </a:cubicBezTo>
                <a:cubicBezTo>
                  <a:pt x="20" y="81"/>
                  <a:pt x="9" y="77"/>
                  <a:pt x="0" y="72"/>
                </a:cubicBezTo>
                <a:cubicBezTo>
                  <a:pt x="11" y="73"/>
                  <a:pt x="22" y="70"/>
                  <a:pt x="31" y="63"/>
                </a:cubicBezTo>
                <a:cubicBezTo>
                  <a:pt x="22" y="63"/>
                  <a:pt x="14" y="57"/>
                  <a:pt x="12" y="49"/>
                </a:cubicBezTo>
                <a:cubicBezTo>
                  <a:pt x="15" y="49"/>
                  <a:pt x="18" y="49"/>
                  <a:pt x="21" y="48"/>
                </a:cubicBezTo>
                <a:cubicBezTo>
                  <a:pt x="11" y="47"/>
                  <a:pt x="4" y="38"/>
                  <a:pt x="4" y="28"/>
                </a:cubicBezTo>
                <a:cubicBezTo>
                  <a:pt x="7" y="30"/>
                  <a:pt x="10" y="31"/>
                  <a:pt x="14" y="31"/>
                </a:cubicBezTo>
                <a:cubicBezTo>
                  <a:pt x="4" y="25"/>
                  <a:pt x="2" y="13"/>
                  <a:pt x="7" y="3"/>
                </a:cubicBezTo>
                <a:cubicBezTo>
                  <a:pt x="17" y="16"/>
                  <a:pt x="33" y="24"/>
                  <a:pt x="50" y="25"/>
                </a:cubicBezTo>
                <a:cubicBezTo>
                  <a:pt x="47" y="12"/>
                  <a:pt x="56" y="0"/>
                  <a:pt x="70" y="0"/>
                </a:cubicBezTo>
                <a:cubicBezTo>
                  <a:pt x="75" y="0"/>
                  <a:pt x="81" y="2"/>
                  <a:pt x="85" y="6"/>
                </a:cubicBezTo>
                <a:cubicBezTo>
                  <a:pt x="89" y="5"/>
                  <a:pt x="94" y="3"/>
                  <a:pt x="98" y="1"/>
                </a:cubicBezTo>
                <a:cubicBezTo>
                  <a:pt x="96" y="6"/>
                  <a:pt x="93" y="10"/>
                  <a:pt x="89" y="12"/>
                </a:cubicBezTo>
                <a:cubicBezTo>
                  <a:pt x="93" y="12"/>
                  <a:pt x="97" y="11"/>
                  <a:pt x="100" y="9"/>
                </a:cubicBezTo>
                <a:cubicBezTo>
                  <a:pt x="98" y="13"/>
                  <a:pt x="94" y="17"/>
                  <a:pt x="90" y="20"/>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dirty="0">
              <a:solidFill>
                <a:schemeClr val="tx2">
                  <a:lumMod val="60000"/>
                  <a:lumOff val="40000"/>
                </a:schemeClr>
              </a:solidFill>
            </a:endParaRPr>
          </a:p>
        </p:txBody>
      </p:sp>
      <p:sp>
        <p:nvSpPr>
          <p:cNvPr id="21" name="Freeform 90">
            <a:extLst>
              <a:ext uri="{FF2B5EF4-FFF2-40B4-BE49-F238E27FC236}">
                <a16:creationId xmlns:a16="http://schemas.microsoft.com/office/drawing/2014/main" id="{7BE4D182-CD81-B942-9E99-6D0B05343881}"/>
              </a:ext>
            </a:extLst>
          </p:cNvPr>
          <p:cNvSpPr>
            <a:spLocks/>
          </p:cNvSpPr>
          <p:nvPr/>
        </p:nvSpPr>
        <p:spPr bwMode="auto">
          <a:xfrm rot="16200000">
            <a:off x="246267" y="6202583"/>
            <a:ext cx="57571" cy="106397"/>
          </a:xfrm>
          <a:custGeom>
            <a:avLst/>
            <a:gdLst>
              <a:gd name="T0" fmla="*/ 0 w 64"/>
              <a:gd name="T1" fmla="*/ 64 h 119"/>
              <a:gd name="T2" fmla="*/ 0 w 64"/>
              <a:gd name="T3" fmla="*/ 40 h 119"/>
              <a:gd name="T4" fmla="*/ 18 w 64"/>
              <a:gd name="T5" fmla="*/ 40 h 119"/>
              <a:gd name="T6" fmla="*/ 18 w 64"/>
              <a:gd name="T7" fmla="*/ 31 h 119"/>
              <a:gd name="T8" fmla="*/ 45 w 64"/>
              <a:gd name="T9" fmla="*/ 0 h 119"/>
              <a:gd name="T10" fmla="*/ 64 w 64"/>
              <a:gd name="T11" fmla="*/ 0 h 119"/>
              <a:gd name="T12" fmla="*/ 64 w 64"/>
              <a:gd name="T13" fmla="*/ 24 h 119"/>
              <a:gd name="T14" fmla="*/ 45 w 64"/>
              <a:gd name="T15" fmla="*/ 24 h 119"/>
              <a:gd name="T16" fmla="*/ 40 w 64"/>
              <a:gd name="T17" fmla="*/ 30 h 119"/>
              <a:gd name="T18" fmla="*/ 40 w 64"/>
              <a:gd name="T19" fmla="*/ 40 h 119"/>
              <a:gd name="T20" fmla="*/ 64 w 64"/>
              <a:gd name="T21" fmla="*/ 40 h 119"/>
              <a:gd name="T22" fmla="*/ 64 w 64"/>
              <a:gd name="T23" fmla="*/ 64 h 119"/>
              <a:gd name="T24" fmla="*/ 40 w 64"/>
              <a:gd name="T25" fmla="*/ 64 h 119"/>
              <a:gd name="T26" fmla="*/ 40 w 64"/>
              <a:gd name="T27" fmla="*/ 119 h 119"/>
              <a:gd name="T28" fmla="*/ 18 w 64"/>
              <a:gd name="T29" fmla="*/ 119 h 119"/>
              <a:gd name="T30" fmla="*/ 18 w 64"/>
              <a:gd name="T31" fmla="*/ 64 h 119"/>
              <a:gd name="T32" fmla="*/ 0 w 64"/>
              <a:gd name="T33" fmla="*/ 64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4" h="119">
                <a:moveTo>
                  <a:pt x="0" y="64"/>
                </a:moveTo>
                <a:cubicBezTo>
                  <a:pt x="0" y="40"/>
                  <a:pt x="0" y="40"/>
                  <a:pt x="0" y="40"/>
                </a:cubicBezTo>
                <a:cubicBezTo>
                  <a:pt x="18" y="40"/>
                  <a:pt x="18" y="40"/>
                  <a:pt x="18" y="40"/>
                </a:cubicBezTo>
                <a:cubicBezTo>
                  <a:pt x="18" y="31"/>
                  <a:pt x="18" y="31"/>
                  <a:pt x="18" y="31"/>
                </a:cubicBezTo>
                <a:cubicBezTo>
                  <a:pt x="18" y="14"/>
                  <a:pt x="30" y="0"/>
                  <a:pt x="45" y="0"/>
                </a:cubicBezTo>
                <a:cubicBezTo>
                  <a:pt x="64" y="0"/>
                  <a:pt x="64" y="0"/>
                  <a:pt x="64" y="0"/>
                </a:cubicBezTo>
                <a:cubicBezTo>
                  <a:pt x="64" y="24"/>
                  <a:pt x="64" y="24"/>
                  <a:pt x="64" y="24"/>
                </a:cubicBezTo>
                <a:cubicBezTo>
                  <a:pt x="45" y="24"/>
                  <a:pt x="45" y="24"/>
                  <a:pt x="45" y="24"/>
                </a:cubicBezTo>
                <a:cubicBezTo>
                  <a:pt x="43" y="24"/>
                  <a:pt x="40" y="26"/>
                  <a:pt x="40" y="30"/>
                </a:cubicBezTo>
                <a:cubicBezTo>
                  <a:pt x="40" y="40"/>
                  <a:pt x="40" y="40"/>
                  <a:pt x="40" y="40"/>
                </a:cubicBezTo>
                <a:cubicBezTo>
                  <a:pt x="64" y="40"/>
                  <a:pt x="64" y="40"/>
                  <a:pt x="64" y="40"/>
                </a:cubicBezTo>
                <a:cubicBezTo>
                  <a:pt x="64" y="64"/>
                  <a:pt x="64" y="64"/>
                  <a:pt x="64" y="64"/>
                </a:cubicBezTo>
                <a:cubicBezTo>
                  <a:pt x="40" y="64"/>
                  <a:pt x="40" y="64"/>
                  <a:pt x="40" y="64"/>
                </a:cubicBezTo>
                <a:cubicBezTo>
                  <a:pt x="40" y="119"/>
                  <a:pt x="40" y="119"/>
                  <a:pt x="40" y="119"/>
                </a:cubicBezTo>
                <a:cubicBezTo>
                  <a:pt x="18" y="119"/>
                  <a:pt x="18" y="119"/>
                  <a:pt x="18" y="119"/>
                </a:cubicBezTo>
                <a:cubicBezTo>
                  <a:pt x="18" y="64"/>
                  <a:pt x="18" y="64"/>
                  <a:pt x="18" y="64"/>
                </a:cubicBezTo>
                <a:lnTo>
                  <a:pt x="0" y="64"/>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dirty="0">
              <a:solidFill>
                <a:schemeClr val="tx2">
                  <a:lumMod val="60000"/>
                  <a:lumOff val="40000"/>
                </a:schemeClr>
              </a:solidFill>
            </a:endParaRPr>
          </a:p>
        </p:txBody>
      </p:sp>
      <p:sp>
        <p:nvSpPr>
          <p:cNvPr id="22" name="Freeform 126">
            <a:extLst>
              <a:ext uri="{FF2B5EF4-FFF2-40B4-BE49-F238E27FC236}">
                <a16:creationId xmlns:a16="http://schemas.microsoft.com/office/drawing/2014/main" id="{546197E7-84B2-E245-B592-EB774444AB04}"/>
              </a:ext>
            </a:extLst>
          </p:cNvPr>
          <p:cNvSpPr>
            <a:spLocks noEditPoints="1"/>
          </p:cNvSpPr>
          <p:nvPr/>
        </p:nvSpPr>
        <p:spPr bwMode="auto">
          <a:xfrm rot="16200000">
            <a:off x="228778" y="5789872"/>
            <a:ext cx="96923" cy="96585"/>
          </a:xfrm>
          <a:custGeom>
            <a:avLst/>
            <a:gdLst>
              <a:gd name="T0" fmla="*/ 86 w 107"/>
              <a:gd name="T1" fmla="*/ 0 h 107"/>
              <a:gd name="T2" fmla="*/ 21 w 107"/>
              <a:gd name="T3" fmla="*/ 0 h 107"/>
              <a:gd name="T4" fmla="*/ 0 w 107"/>
              <a:gd name="T5" fmla="*/ 21 h 107"/>
              <a:gd name="T6" fmla="*/ 0 w 107"/>
              <a:gd name="T7" fmla="*/ 86 h 107"/>
              <a:gd name="T8" fmla="*/ 21 w 107"/>
              <a:gd name="T9" fmla="*/ 107 h 107"/>
              <a:gd name="T10" fmla="*/ 86 w 107"/>
              <a:gd name="T11" fmla="*/ 107 h 107"/>
              <a:gd name="T12" fmla="*/ 107 w 107"/>
              <a:gd name="T13" fmla="*/ 86 h 107"/>
              <a:gd name="T14" fmla="*/ 107 w 107"/>
              <a:gd name="T15" fmla="*/ 21 h 107"/>
              <a:gd name="T16" fmla="*/ 86 w 107"/>
              <a:gd name="T17" fmla="*/ 0 h 107"/>
              <a:gd name="T18" fmla="*/ 72 w 107"/>
              <a:gd name="T19" fmla="*/ 19 h 107"/>
              <a:gd name="T20" fmla="*/ 79 w 107"/>
              <a:gd name="T21" fmla="*/ 12 h 107"/>
              <a:gd name="T22" fmla="*/ 85 w 107"/>
              <a:gd name="T23" fmla="*/ 12 h 107"/>
              <a:gd name="T24" fmla="*/ 92 w 107"/>
              <a:gd name="T25" fmla="*/ 19 h 107"/>
              <a:gd name="T26" fmla="*/ 92 w 107"/>
              <a:gd name="T27" fmla="*/ 25 h 107"/>
              <a:gd name="T28" fmla="*/ 85 w 107"/>
              <a:gd name="T29" fmla="*/ 33 h 107"/>
              <a:gd name="T30" fmla="*/ 79 w 107"/>
              <a:gd name="T31" fmla="*/ 33 h 107"/>
              <a:gd name="T32" fmla="*/ 72 w 107"/>
              <a:gd name="T33" fmla="*/ 25 h 107"/>
              <a:gd name="T34" fmla="*/ 72 w 107"/>
              <a:gd name="T35" fmla="*/ 19 h 107"/>
              <a:gd name="T36" fmla="*/ 54 w 107"/>
              <a:gd name="T37" fmla="*/ 38 h 107"/>
              <a:gd name="T38" fmla="*/ 72 w 107"/>
              <a:gd name="T39" fmla="*/ 57 h 107"/>
              <a:gd name="T40" fmla="*/ 54 w 107"/>
              <a:gd name="T41" fmla="*/ 75 h 107"/>
              <a:gd name="T42" fmla="*/ 35 w 107"/>
              <a:gd name="T43" fmla="*/ 57 h 107"/>
              <a:gd name="T44" fmla="*/ 54 w 107"/>
              <a:gd name="T45" fmla="*/ 38 h 107"/>
              <a:gd name="T46" fmla="*/ 98 w 107"/>
              <a:gd name="T47" fmla="*/ 86 h 107"/>
              <a:gd name="T48" fmla="*/ 86 w 107"/>
              <a:gd name="T49" fmla="*/ 98 h 107"/>
              <a:gd name="T50" fmla="*/ 21 w 107"/>
              <a:gd name="T51" fmla="*/ 98 h 107"/>
              <a:gd name="T52" fmla="*/ 9 w 107"/>
              <a:gd name="T53" fmla="*/ 86 h 107"/>
              <a:gd name="T54" fmla="*/ 9 w 107"/>
              <a:gd name="T55" fmla="*/ 43 h 107"/>
              <a:gd name="T56" fmla="*/ 28 w 107"/>
              <a:gd name="T57" fmla="*/ 43 h 107"/>
              <a:gd name="T58" fmla="*/ 25 w 107"/>
              <a:gd name="T59" fmla="*/ 57 h 107"/>
              <a:gd name="T60" fmla="*/ 54 w 107"/>
              <a:gd name="T61" fmla="*/ 86 h 107"/>
              <a:gd name="T62" fmla="*/ 83 w 107"/>
              <a:gd name="T63" fmla="*/ 57 h 107"/>
              <a:gd name="T64" fmla="*/ 79 w 107"/>
              <a:gd name="T65" fmla="*/ 43 h 107"/>
              <a:gd name="T66" fmla="*/ 98 w 107"/>
              <a:gd name="T67" fmla="*/ 43 h 107"/>
              <a:gd name="T68" fmla="*/ 98 w 107"/>
              <a:gd name="T69" fmla="*/ 8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7" h="107">
                <a:moveTo>
                  <a:pt x="86" y="0"/>
                </a:moveTo>
                <a:cubicBezTo>
                  <a:pt x="21" y="0"/>
                  <a:pt x="21" y="0"/>
                  <a:pt x="21" y="0"/>
                </a:cubicBezTo>
                <a:cubicBezTo>
                  <a:pt x="10" y="0"/>
                  <a:pt x="0" y="10"/>
                  <a:pt x="0" y="21"/>
                </a:cubicBezTo>
                <a:cubicBezTo>
                  <a:pt x="0" y="86"/>
                  <a:pt x="0" y="86"/>
                  <a:pt x="0" y="86"/>
                </a:cubicBezTo>
                <a:cubicBezTo>
                  <a:pt x="0" y="98"/>
                  <a:pt x="10" y="107"/>
                  <a:pt x="21" y="107"/>
                </a:cubicBezTo>
                <a:cubicBezTo>
                  <a:pt x="86" y="107"/>
                  <a:pt x="86" y="107"/>
                  <a:pt x="86" y="107"/>
                </a:cubicBezTo>
                <a:cubicBezTo>
                  <a:pt x="98" y="107"/>
                  <a:pt x="107" y="98"/>
                  <a:pt x="107" y="86"/>
                </a:cubicBezTo>
                <a:cubicBezTo>
                  <a:pt x="107" y="21"/>
                  <a:pt x="107" y="21"/>
                  <a:pt x="107" y="21"/>
                </a:cubicBezTo>
                <a:cubicBezTo>
                  <a:pt x="107" y="10"/>
                  <a:pt x="98" y="0"/>
                  <a:pt x="86" y="0"/>
                </a:cubicBezTo>
                <a:close/>
                <a:moveTo>
                  <a:pt x="72" y="19"/>
                </a:moveTo>
                <a:cubicBezTo>
                  <a:pt x="72" y="15"/>
                  <a:pt x="75" y="12"/>
                  <a:pt x="79" y="12"/>
                </a:cubicBezTo>
                <a:cubicBezTo>
                  <a:pt x="85" y="12"/>
                  <a:pt x="85" y="12"/>
                  <a:pt x="85" y="12"/>
                </a:cubicBezTo>
                <a:cubicBezTo>
                  <a:pt x="89" y="12"/>
                  <a:pt x="92" y="15"/>
                  <a:pt x="92" y="19"/>
                </a:cubicBezTo>
                <a:cubicBezTo>
                  <a:pt x="92" y="25"/>
                  <a:pt x="92" y="25"/>
                  <a:pt x="92" y="25"/>
                </a:cubicBezTo>
                <a:cubicBezTo>
                  <a:pt x="92" y="29"/>
                  <a:pt x="89" y="33"/>
                  <a:pt x="85" y="33"/>
                </a:cubicBezTo>
                <a:cubicBezTo>
                  <a:pt x="79" y="33"/>
                  <a:pt x="79" y="33"/>
                  <a:pt x="79" y="33"/>
                </a:cubicBezTo>
                <a:cubicBezTo>
                  <a:pt x="75" y="33"/>
                  <a:pt x="72" y="29"/>
                  <a:pt x="72" y="25"/>
                </a:cubicBezTo>
                <a:lnTo>
                  <a:pt x="72" y="19"/>
                </a:lnTo>
                <a:close/>
                <a:moveTo>
                  <a:pt x="54" y="38"/>
                </a:moveTo>
                <a:cubicBezTo>
                  <a:pt x="64" y="38"/>
                  <a:pt x="72" y="46"/>
                  <a:pt x="72" y="57"/>
                </a:cubicBezTo>
                <a:cubicBezTo>
                  <a:pt x="72" y="67"/>
                  <a:pt x="64" y="75"/>
                  <a:pt x="54" y="75"/>
                </a:cubicBezTo>
                <a:cubicBezTo>
                  <a:pt x="43" y="75"/>
                  <a:pt x="35" y="67"/>
                  <a:pt x="35" y="57"/>
                </a:cubicBezTo>
                <a:cubicBezTo>
                  <a:pt x="35" y="46"/>
                  <a:pt x="43" y="38"/>
                  <a:pt x="54" y="38"/>
                </a:cubicBezTo>
                <a:close/>
                <a:moveTo>
                  <a:pt x="98" y="86"/>
                </a:moveTo>
                <a:cubicBezTo>
                  <a:pt x="98" y="93"/>
                  <a:pt x="93" y="98"/>
                  <a:pt x="86" y="98"/>
                </a:cubicBezTo>
                <a:cubicBezTo>
                  <a:pt x="21" y="98"/>
                  <a:pt x="21" y="98"/>
                  <a:pt x="21" y="98"/>
                </a:cubicBezTo>
                <a:cubicBezTo>
                  <a:pt x="14" y="98"/>
                  <a:pt x="9" y="93"/>
                  <a:pt x="9" y="86"/>
                </a:cubicBezTo>
                <a:cubicBezTo>
                  <a:pt x="9" y="43"/>
                  <a:pt x="9" y="43"/>
                  <a:pt x="9" y="43"/>
                </a:cubicBezTo>
                <a:cubicBezTo>
                  <a:pt x="28" y="43"/>
                  <a:pt x="28" y="43"/>
                  <a:pt x="28" y="43"/>
                </a:cubicBezTo>
                <a:cubicBezTo>
                  <a:pt x="26" y="47"/>
                  <a:pt x="25" y="52"/>
                  <a:pt x="25" y="57"/>
                </a:cubicBezTo>
                <a:cubicBezTo>
                  <a:pt x="25" y="73"/>
                  <a:pt x="38" y="86"/>
                  <a:pt x="54" y="86"/>
                </a:cubicBezTo>
                <a:cubicBezTo>
                  <a:pt x="70" y="86"/>
                  <a:pt x="83" y="73"/>
                  <a:pt x="83" y="57"/>
                </a:cubicBezTo>
                <a:cubicBezTo>
                  <a:pt x="83" y="52"/>
                  <a:pt x="81" y="47"/>
                  <a:pt x="79" y="43"/>
                </a:cubicBezTo>
                <a:cubicBezTo>
                  <a:pt x="98" y="43"/>
                  <a:pt x="98" y="43"/>
                  <a:pt x="98" y="43"/>
                </a:cubicBezTo>
                <a:lnTo>
                  <a:pt x="98" y="86"/>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dirty="0">
              <a:solidFill>
                <a:schemeClr val="tx2">
                  <a:lumMod val="60000"/>
                  <a:lumOff val="40000"/>
                </a:schemeClr>
              </a:solidFill>
            </a:endParaRPr>
          </a:p>
        </p:txBody>
      </p:sp>
      <p:sp>
        <p:nvSpPr>
          <p:cNvPr id="23" name="Oval 22">
            <a:extLst>
              <a:ext uri="{FF2B5EF4-FFF2-40B4-BE49-F238E27FC236}">
                <a16:creationId xmlns:a16="http://schemas.microsoft.com/office/drawing/2014/main" id="{F6EBA784-630E-144A-A69A-8210DD99C4B6}"/>
              </a:ext>
            </a:extLst>
          </p:cNvPr>
          <p:cNvSpPr/>
          <p:nvPr/>
        </p:nvSpPr>
        <p:spPr>
          <a:xfrm>
            <a:off x="1119632" y="616024"/>
            <a:ext cx="323806" cy="323806"/>
          </a:xfrm>
          <a:prstGeom prst="ellipse">
            <a:avLst/>
          </a:prstGeom>
          <a:gradFill flip="none" rotWithShape="1">
            <a:gsLst>
              <a:gs pos="0">
                <a:srgbClr val="00B0F0"/>
              </a:gs>
              <a:gs pos="48000">
                <a:srgbClr val="FF729B"/>
              </a:gs>
              <a:gs pos="100000">
                <a:schemeClr val="accent2">
                  <a:lumMod val="60000"/>
                  <a:lumOff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60000"/>
                  <a:lumOff val="40000"/>
                </a:schemeClr>
              </a:solidFill>
            </a:endParaRPr>
          </a:p>
        </p:txBody>
      </p:sp>
    </p:spTree>
    <p:extLst>
      <p:ext uri="{BB962C8B-B14F-4D97-AF65-F5344CB8AC3E}">
        <p14:creationId xmlns:p14="http://schemas.microsoft.com/office/powerpoint/2010/main" val="36457287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9000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8" decel="90000" fill="hold" grpId="0" nodeType="after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500" fill="hold"/>
                                        <p:tgtEl>
                                          <p:spTgt spid="23"/>
                                        </p:tgtEl>
                                        <p:attrNameLst>
                                          <p:attrName>ppt_x</p:attrName>
                                        </p:attrNameLst>
                                      </p:cBhvr>
                                      <p:tavLst>
                                        <p:tav tm="0">
                                          <p:val>
                                            <p:strVal val="0-#ppt_w/2"/>
                                          </p:val>
                                        </p:tav>
                                        <p:tav tm="100000">
                                          <p:val>
                                            <p:strVal val="#ppt_x"/>
                                          </p:val>
                                        </p:tav>
                                      </p:tavLst>
                                    </p:anim>
                                    <p:anim calcmode="lin" valueType="num">
                                      <p:cBhvr additive="base">
                                        <p:cTn id="13" dur="500" fill="hold"/>
                                        <p:tgtEl>
                                          <p:spTgt spid="23"/>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decel="90000"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0-#ppt_w/2"/>
                                          </p:val>
                                        </p:tav>
                                        <p:tav tm="100000">
                                          <p:val>
                                            <p:strVal val="#ppt_x"/>
                                          </p:val>
                                        </p:tav>
                                      </p:tavLst>
                                    </p:anim>
                                    <p:anim calcmode="lin" valueType="num">
                                      <p:cBhvr additive="base">
                                        <p:cTn id="18" dur="500" fill="hold"/>
                                        <p:tgtEl>
                                          <p:spTgt spid="3"/>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decel="90000" fill="hold" nodeType="after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500" fill="hold"/>
                                        <p:tgtEl>
                                          <p:spTgt spid="2"/>
                                        </p:tgtEl>
                                        <p:attrNameLst>
                                          <p:attrName>ppt_x</p:attrName>
                                        </p:attrNameLst>
                                      </p:cBhvr>
                                      <p:tavLst>
                                        <p:tav tm="0">
                                          <p:val>
                                            <p:strVal val="0-#ppt_w/2"/>
                                          </p:val>
                                        </p:tav>
                                        <p:tav tm="100000">
                                          <p:val>
                                            <p:strVal val="#ppt_x"/>
                                          </p:val>
                                        </p:tav>
                                      </p:tavLst>
                                    </p:anim>
                                    <p:anim calcmode="lin" valueType="num">
                                      <p:cBhvr additive="base">
                                        <p:cTn id="23" dur="500" fill="hold"/>
                                        <p:tgtEl>
                                          <p:spTgt spid="2"/>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decel="90000" fill="hold" nodeType="after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0-#ppt_w/2"/>
                                          </p:val>
                                        </p:tav>
                                        <p:tav tm="100000">
                                          <p:val>
                                            <p:strVal val="#ppt_x"/>
                                          </p:val>
                                        </p:tav>
                                      </p:tavLst>
                                    </p:anim>
                                    <p:anim calcmode="lin" valueType="num">
                                      <p:cBhvr additive="base">
                                        <p:cTn id="28" dur="500" fill="hold"/>
                                        <p:tgtEl>
                                          <p:spTgt spid="4"/>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8" decel="90000"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cBhvr additive="base">
                                        <p:cTn id="32" dur="500" fill="hold"/>
                                        <p:tgtEl>
                                          <p:spTgt spid="18"/>
                                        </p:tgtEl>
                                        <p:attrNameLst>
                                          <p:attrName>ppt_x</p:attrName>
                                        </p:attrNameLst>
                                      </p:cBhvr>
                                      <p:tavLst>
                                        <p:tav tm="0">
                                          <p:val>
                                            <p:strVal val="0-#ppt_w/2"/>
                                          </p:val>
                                        </p:tav>
                                        <p:tav tm="100000">
                                          <p:val>
                                            <p:strVal val="#ppt_x"/>
                                          </p:val>
                                        </p:tav>
                                      </p:tavLst>
                                    </p:anim>
                                    <p:anim calcmode="lin" valueType="num">
                                      <p:cBhvr additive="base">
                                        <p:cTn id="33" dur="500" fill="hold"/>
                                        <p:tgtEl>
                                          <p:spTgt spid="18"/>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8" decel="90000" fill="hold" nodeType="after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additive="base">
                                        <p:cTn id="37" dur="500" fill="hold"/>
                                        <p:tgtEl>
                                          <p:spTgt spid="24"/>
                                        </p:tgtEl>
                                        <p:attrNameLst>
                                          <p:attrName>ppt_x</p:attrName>
                                        </p:attrNameLst>
                                      </p:cBhvr>
                                      <p:tavLst>
                                        <p:tav tm="0">
                                          <p:val>
                                            <p:strVal val="0-#ppt_w/2"/>
                                          </p:val>
                                        </p:tav>
                                        <p:tav tm="100000">
                                          <p:val>
                                            <p:strVal val="#ppt_x"/>
                                          </p:val>
                                        </p:tav>
                                      </p:tavLst>
                                    </p:anim>
                                    <p:anim calcmode="lin" valueType="num">
                                      <p:cBhvr additive="base">
                                        <p:cTn id="38" dur="500" fill="hold"/>
                                        <p:tgtEl>
                                          <p:spTgt spid="24"/>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2" decel="90000" fill="hold" grpId="0" nodeType="after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additive="base">
                                        <p:cTn id="42" dur="500" fill="hold"/>
                                        <p:tgtEl>
                                          <p:spTgt spid="17"/>
                                        </p:tgtEl>
                                        <p:attrNameLst>
                                          <p:attrName>ppt_x</p:attrName>
                                        </p:attrNameLst>
                                      </p:cBhvr>
                                      <p:tavLst>
                                        <p:tav tm="0">
                                          <p:val>
                                            <p:strVal val="1+#ppt_w/2"/>
                                          </p:val>
                                        </p:tav>
                                        <p:tav tm="100000">
                                          <p:val>
                                            <p:strVal val="#ppt_x"/>
                                          </p:val>
                                        </p:tav>
                                      </p:tavLst>
                                    </p:anim>
                                    <p:anim calcmode="lin" valueType="num">
                                      <p:cBhvr additive="base">
                                        <p:cTn id="43"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7" grpId="0" animBg="1"/>
      <p:bldP spid="19" grpId="0" animBg="1"/>
      <p:bldP spid="2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9D0474F1-3B7F-3B46-BEDE-9D2F9884E44E}"/>
              </a:ext>
            </a:extLst>
          </p:cNvPr>
          <p:cNvGrpSpPr/>
          <p:nvPr/>
        </p:nvGrpSpPr>
        <p:grpSpPr>
          <a:xfrm>
            <a:off x="-2" y="6298634"/>
            <a:ext cx="12192002" cy="559366"/>
            <a:chOff x="-1" y="6298636"/>
            <a:chExt cx="12192002" cy="559366"/>
          </a:xfrm>
        </p:grpSpPr>
        <p:sp>
          <p:nvSpPr>
            <p:cNvPr id="14" name="Rectangle 13">
              <a:extLst>
                <a:ext uri="{FF2B5EF4-FFF2-40B4-BE49-F238E27FC236}">
                  <a16:creationId xmlns:a16="http://schemas.microsoft.com/office/drawing/2014/main" id="{0BCD02D0-526E-0542-9C49-8A20FAB3433D}"/>
                </a:ext>
              </a:extLst>
            </p:cNvPr>
            <p:cNvSpPr/>
            <p:nvPr/>
          </p:nvSpPr>
          <p:spPr>
            <a:xfrm rot="5400000">
              <a:off x="5816317" y="482318"/>
              <a:ext cx="559366" cy="12192002"/>
            </a:xfrm>
            <a:prstGeom prst="rect">
              <a:avLst/>
            </a:prstGeom>
            <a:gradFill flip="none" rotWithShape="1">
              <a:gsLst>
                <a:gs pos="0">
                  <a:srgbClr val="00B0F0"/>
                </a:gs>
                <a:gs pos="48000">
                  <a:srgbClr val="FF729B"/>
                </a:gs>
                <a:gs pos="100000">
                  <a:schemeClr val="accent2">
                    <a:lumMod val="60000"/>
                    <a:lumOff val="4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47">
              <a:extLst>
                <a:ext uri="{FF2B5EF4-FFF2-40B4-BE49-F238E27FC236}">
                  <a16:creationId xmlns:a16="http://schemas.microsoft.com/office/drawing/2014/main" id="{DC5B68D1-B1AF-0E44-BF13-5DF97F982CA7}"/>
                </a:ext>
              </a:extLst>
            </p:cNvPr>
            <p:cNvSpPr>
              <a:spLocks/>
            </p:cNvSpPr>
            <p:nvPr/>
          </p:nvSpPr>
          <p:spPr bwMode="auto">
            <a:xfrm>
              <a:off x="763165" y="6542773"/>
              <a:ext cx="90364" cy="72874"/>
            </a:xfrm>
            <a:custGeom>
              <a:avLst/>
              <a:gdLst>
                <a:gd name="T0" fmla="*/ 90 w 100"/>
                <a:gd name="T1" fmla="*/ 20 h 81"/>
                <a:gd name="T2" fmla="*/ 32 w 100"/>
                <a:gd name="T3" fmla="*/ 81 h 81"/>
                <a:gd name="T4" fmla="*/ 0 w 100"/>
                <a:gd name="T5" fmla="*/ 72 h 81"/>
                <a:gd name="T6" fmla="*/ 31 w 100"/>
                <a:gd name="T7" fmla="*/ 63 h 81"/>
                <a:gd name="T8" fmla="*/ 12 w 100"/>
                <a:gd name="T9" fmla="*/ 49 h 81"/>
                <a:gd name="T10" fmla="*/ 21 w 100"/>
                <a:gd name="T11" fmla="*/ 48 h 81"/>
                <a:gd name="T12" fmla="*/ 4 w 100"/>
                <a:gd name="T13" fmla="*/ 28 h 81"/>
                <a:gd name="T14" fmla="*/ 14 w 100"/>
                <a:gd name="T15" fmla="*/ 31 h 81"/>
                <a:gd name="T16" fmla="*/ 7 w 100"/>
                <a:gd name="T17" fmla="*/ 3 h 81"/>
                <a:gd name="T18" fmla="*/ 50 w 100"/>
                <a:gd name="T19" fmla="*/ 25 h 81"/>
                <a:gd name="T20" fmla="*/ 70 w 100"/>
                <a:gd name="T21" fmla="*/ 0 h 81"/>
                <a:gd name="T22" fmla="*/ 85 w 100"/>
                <a:gd name="T23" fmla="*/ 6 h 81"/>
                <a:gd name="T24" fmla="*/ 98 w 100"/>
                <a:gd name="T25" fmla="*/ 1 h 81"/>
                <a:gd name="T26" fmla="*/ 89 w 100"/>
                <a:gd name="T27" fmla="*/ 12 h 81"/>
                <a:gd name="T28" fmla="*/ 100 w 100"/>
                <a:gd name="T29" fmla="*/ 9 h 81"/>
                <a:gd name="T30" fmla="*/ 90 w 100"/>
                <a:gd name="T31" fmla="*/ 2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0" h="81">
                  <a:moveTo>
                    <a:pt x="90" y="20"/>
                  </a:moveTo>
                  <a:cubicBezTo>
                    <a:pt x="91" y="49"/>
                    <a:pt x="70" y="81"/>
                    <a:pt x="32" y="81"/>
                  </a:cubicBezTo>
                  <a:cubicBezTo>
                    <a:pt x="20" y="81"/>
                    <a:pt x="9" y="77"/>
                    <a:pt x="0" y="72"/>
                  </a:cubicBezTo>
                  <a:cubicBezTo>
                    <a:pt x="11" y="73"/>
                    <a:pt x="22" y="70"/>
                    <a:pt x="31" y="63"/>
                  </a:cubicBezTo>
                  <a:cubicBezTo>
                    <a:pt x="22" y="63"/>
                    <a:pt x="14" y="57"/>
                    <a:pt x="12" y="49"/>
                  </a:cubicBezTo>
                  <a:cubicBezTo>
                    <a:pt x="15" y="49"/>
                    <a:pt x="18" y="49"/>
                    <a:pt x="21" y="48"/>
                  </a:cubicBezTo>
                  <a:cubicBezTo>
                    <a:pt x="11" y="47"/>
                    <a:pt x="4" y="38"/>
                    <a:pt x="4" y="28"/>
                  </a:cubicBezTo>
                  <a:cubicBezTo>
                    <a:pt x="7" y="30"/>
                    <a:pt x="10" y="31"/>
                    <a:pt x="14" y="31"/>
                  </a:cubicBezTo>
                  <a:cubicBezTo>
                    <a:pt x="4" y="25"/>
                    <a:pt x="2" y="13"/>
                    <a:pt x="7" y="3"/>
                  </a:cubicBezTo>
                  <a:cubicBezTo>
                    <a:pt x="17" y="16"/>
                    <a:pt x="33" y="24"/>
                    <a:pt x="50" y="25"/>
                  </a:cubicBezTo>
                  <a:cubicBezTo>
                    <a:pt x="47" y="12"/>
                    <a:pt x="56" y="0"/>
                    <a:pt x="70" y="0"/>
                  </a:cubicBezTo>
                  <a:cubicBezTo>
                    <a:pt x="75" y="0"/>
                    <a:pt x="81" y="2"/>
                    <a:pt x="85" y="6"/>
                  </a:cubicBezTo>
                  <a:cubicBezTo>
                    <a:pt x="89" y="5"/>
                    <a:pt x="94" y="3"/>
                    <a:pt x="98" y="1"/>
                  </a:cubicBezTo>
                  <a:cubicBezTo>
                    <a:pt x="96" y="6"/>
                    <a:pt x="93" y="10"/>
                    <a:pt x="89" y="12"/>
                  </a:cubicBezTo>
                  <a:cubicBezTo>
                    <a:pt x="93" y="12"/>
                    <a:pt x="97" y="11"/>
                    <a:pt x="100" y="9"/>
                  </a:cubicBezTo>
                  <a:cubicBezTo>
                    <a:pt x="98" y="13"/>
                    <a:pt x="94" y="17"/>
                    <a:pt x="90" y="20"/>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6" name="Freeform 90">
              <a:extLst>
                <a:ext uri="{FF2B5EF4-FFF2-40B4-BE49-F238E27FC236}">
                  <a16:creationId xmlns:a16="http://schemas.microsoft.com/office/drawing/2014/main" id="{B582C7DB-75DD-2749-A327-8B93BBF142F5}"/>
                </a:ext>
              </a:extLst>
            </p:cNvPr>
            <p:cNvSpPr>
              <a:spLocks/>
            </p:cNvSpPr>
            <p:nvPr/>
          </p:nvSpPr>
          <p:spPr bwMode="auto">
            <a:xfrm>
              <a:off x="573433" y="6525120"/>
              <a:ext cx="57571" cy="106397"/>
            </a:xfrm>
            <a:custGeom>
              <a:avLst/>
              <a:gdLst>
                <a:gd name="T0" fmla="*/ 0 w 64"/>
                <a:gd name="T1" fmla="*/ 64 h 119"/>
                <a:gd name="T2" fmla="*/ 0 w 64"/>
                <a:gd name="T3" fmla="*/ 40 h 119"/>
                <a:gd name="T4" fmla="*/ 18 w 64"/>
                <a:gd name="T5" fmla="*/ 40 h 119"/>
                <a:gd name="T6" fmla="*/ 18 w 64"/>
                <a:gd name="T7" fmla="*/ 31 h 119"/>
                <a:gd name="T8" fmla="*/ 45 w 64"/>
                <a:gd name="T9" fmla="*/ 0 h 119"/>
                <a:gd name="T10" fmla="*/ 64 w 64"/>
                <a:gd name="T11" fmla="*/ 0 h 119"/>
                <a:gd name="T12" fmla="*/ 64 w 64"/>
                <a:gd name="T13" fmla="*/ 24 h 119"/>
                <a:gd name="T14" fmla="*/ 45 w 64"/>
                <a:gd name="T15" fmla="*/ 24 h 119"/>
                <a:gd name="T16" fmla="*/ 40 w 64"/>
                <a:gd name="T17" fmla="*/ 30 h 119"/>
                <a:gd name="T18" fmla="*/ 40 w 64"/>
                <a:gd name="T19" fmla="*/ 40 h 119"/>
                <a:gd name="T20" fmla="*/ 64 w 64"/>
                <a:gd name="T21" fmla="*/ 40 h 119"/>
                <a:gd name="T22" fmla="*/ 64 w 64"/>
                <a:gd name="T23" fmla="*/ 64 h 119"/>
                <a:gd name="T24" fmla="*/ 40 w 64"/>
                <a:gd name="T25" fmla="*/ 64 h 119"/>
                <a:gd name="T26" fmla="*/ 40 w 64"/>
                <a:gd name="T27" fmla="*/ 119 h 119"/>
                <a:gd name="T28" fmla="*/ 18 w 64"/>
                <a:gd name="T29" fmla="*/ 119 h 119"/>
                <a:gd name="T30" fmla="*/ 18 w 64"/>
                <a:gd name="T31" fmla="*/ 64 h 119"/>
                <a:gd name="T32" fmla="*/ 0 w 64"/>
                <a:gd name="T33" fmla="*/ 64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4" h="119">
                  <a:moveTo>
                    <a:pt x="0" y="64"/>
                  </a:moveTo>
                  <a:cubicBezTo>
                    <a:pt x="0" y="40"/>
                    <a:pt x="0" y="40"/>
                    <a:pt x="0" y="40"/>
                  </a:cubicBezTo>
                  <a:cubicBezTo>
                    <a:pt x="18" y="40"/>
                    <a:pt x="18" y="40"/>
                    <a:pt x="18" y="40"/>
                  </a:cubicBezTo>
                  <a:cubicBezTo>
                    <a:pt x="18" y="31"/>
                    <a:pt x="18" y="31"/>
                    <a:pt x="18" y="31"/>
                  </a:cubicBezTo>
                  <a:cubicBezTo>
                    <a:pt x="18" y="14"/>
                    <a:pt x="30" y="0"/>
                    <a:pt x="45" y="0"/>
                  </a:cubicBezTo>
                  <a:cubicBezTo>
                    <a:pt x="64" y="0"/>
                    <a:pt x="64" y="0"/>
                    <a:pt x="64" y="0"/>
                  </a:cubicBezTo>
                  <a:cubicBezTo>
                    <a:pt x="64" y="24"/>
                    <a:pt x="64" y="24"/>
                    <a:pt x="64" y="24"/>
                  </a:cubicBezTo>
                  <a:cubicBezTo>
                    <a:pt x="45" y="24"/>
                    <a:pt x="45" y="24"/>
                    <a:pt x="45" y="24"/>
                  </a:cubicBezTo>
                  <a:cubicBezTo>
                    <a:pt x="43" y="24"/>
                    <a:pt x="40" y="26"/>
                    <a:pt x="40" y="30"/>
                  </a:cubicBezTo>
                  <a:cubicBezTo>
                    <a:pt x="40" y="40"/>
                    <a:pt x="40" y="40"/>
                    <a:pt x="40" y="40"/>
                  </a:cubicBezTo>
                  <a:cubicBezTo>
                    <a:pt x="64" y="40"/>
                    <a:pt x="64" y="40"/>
                    <a:pt x="64" y="40"/>
                  </a:cubicBezTo>
                  <a:cubicBezTo>
                    <a:pt x="64" y="64"/>
                    <a:pt x="64" y="64"/>
                    <a:pt x="64" y="64"/>
                  </a:cubicBezTo>
                  <a:cubicBezTo>
                    <a:pt x="40" y="64"/>
                    <a:pt x="40" y="64"/>
                    <a:pt x="40" y="64"/>
                  </a:cubicBezTo>
                  <a:cubicBezTo>
                    <a:pt x="40" y="119"/>
                    <a:pt x="40" y="119"/>
                    <a:pt x="40" y="119"/>
                  </a:cubicBezTo>
                  <a:cubicBezTo>
                    <a:pt x="18" y="119"/>
                    <a:pt x="18" y="119"/>
                    <a:pt x="18" y="119"/>
                  </a:cubicBezTo>
                  <a:cubicBezTo>
                    <a:pt x="18" y="64"/>
                    <a:pt x="18" y="64"/>
                    <a:pt x="18" y="64"/>
                  </a:cubicBezTo>
                  <a:lnTo>
                    <a:pt x="0" y="64"/>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7" name="Freeform 126">
              <a:extLst>
                <a:ext uri="{FF2B5EF4-FFF2-40B4-BE49-F238E27FC236}">
                  <a16:creationId xmlns:a16="http://schemas.microsoft.com/office/drawing/2014/main" id="{F913920E-3CF6-E749-8057-DB4292C576FB}"/>
                </a:ext>
              </a:extLst>
            </p:cNvPr>
            <p:cNvSpPr>
              <a:spLocks noEditPoints="1"/>
            </p:cNvSpPr>
            <p:nvPr/>
          </p:nvSpPr>
          <p:spPr bwMode="auto">
            <a:xfrm>
              <a:off x="971374" y="6532213"/>
              <a:ext cx="96923" cy="96585"/>
            </a:xfrm>
            <a:custGeom>
              <a:avLst/>
              <a:gdLst>
                <a:gd name="T0" fmla="*/ 86 w 107"/>
                <a:gd name="T1" fmla="*/ 0 h 107"/>
                <a:gd name="T2" fmla="*/ 21 w 107"/>
                <a:gd name="T3" fmla="*/ 0 h 107"/>
                <a:gd name="T4" fmla="*/ 0 w 107"/>
                <a:gd name="T5" fmla="*/ 21 h 107"/>
                <a:gd name="T6" fmla="*/ 0 w 107"/>
                <a:gd name="T7" fmla="*/ 86 h 107"/>
                <a:gd name="T8" fmla="*/ 21 w 107"/>
                <a:gd name="T9" fmla="*/ 107 h 107"/>
                <a:gd name="T10" fmla="*/ 86 w 107"/>
                <a:gd name="T11" fmla="*/ 107 h 107"/>
                <a:gd name="T12" fmla="*/ 107 w 107"/>
                <a:gd name="T13" fmla="*/ 86 h 107"/>
                <a:gd name="T14" fmla="*/ 107 w 107"/>
                <a:gd name="T15" fmla="*/ 21 h 107"/>
                <a:gd name="T16" fmla="*/ 86 w 107"/>
                <a:gd name="T17" fmla="*/ 0 h 107"/>
                <a:gd name="T18" fmla="*/ 72 w 107"/>
                <a:gd name="T19" fmla="*/ 19 h 107"/>
                <a:gd name="T20" fmla="*/ 79 w 107"/>
                <a:gd name="T21" fmla="*/ 12 h 107"/>
                <a:gd name="T22" fmla="*/ 85 w 107"/>
                <a:gd name="T23" fmla="*/ 12 h 107"/>
                <a:gd name="T24" fmla="*/ 92 w 107"/>
                <a:gd name="T25" fmla="*/ 19 h 107"/>
                <a:gd name="T26" fmla="*/ 92 w 107"/>
                <a:gd name="T27" fmla="*/ 25 h 107"/>
                <a:gd name="T28" fmla="*/ 85 w 107"/>
                <a:gd name="T29" fmla="*/ 33 h 107"/>
                <a:gd name="T30" fmla="*/ 79 w 107"/>
                <a:gd name="T31" fmla="*/ 33 h 107"/>
                <a:gd name="T32" fmla="*/ 72 w 107"/>
                <a:gd name="T33" fmla="*/ 25 h 107"/>
                <a:gd name="T34" fmla="*/ 72 w 107"/>
                <a:gd name="T35" fmla="*/ 19 h 107"/>
                <a:gd name="T36" fmla="*/ 54 w 107"/>
                <a:gd name="T37" fmla="*/ 38 h 107"/>
                <a:gd name="T38" fmla="*/ 72 w 107"/>
                <a:gd name="T39" fmla="*/ 57 h 107"/>
                <a:gd name="T40" fmla="*/ 54 w 107"/>
                <a:gd name="T41" fmla="*/ 75 h 107"/>
                <a:gd name="T42" fmla="*/ 35 w 107"/>
                <a:gd name="T43" fmla="*/ 57 h 107"/>
                <a:gd name="T44" fmla="*/ 54 w 107"/>
                <a:gd name="T45" fmla="*/ 38 h 107"/>
                <a:gd name="T46" fmla="*/ 98 w 107"/>
                <a:gd name="T47" fmla="*/ 86 h 107"/>
                <a:gd name="T48" fmla="*/ 86 w 107"/>
                <a:gd name="T49" fmla="*/ 98 h 107"/>
                <a:gd name="T50" fmla="*/ 21 w 107"/>
                <a:gd name="T51" fmla="*/ 98 h 107"/>
                <a:gd name="T52" fmla="*/ 9 w 107"/>
                <a:gd name="T53" fmla="*/ 86 h 107"/>
                <a:gd name="T54" fmla="*/ 9 w 107"/>
                <a:gd name="T55" fmla="*/ 43 h 107"/>
                <a:gd name="T56" fmla="*/ 28 w 107"/>
                <a:gd name="T57" fmla="*/ 43 h 107"/>
                <a:gd name="T58" fmla="*/ 25 w 107"/>
                <a:gd name="T59" fmla="*/ 57 h 107"/>
                <a:gd name="T60" fmla="*/ 54 w 107"/>
                <a:gd name="T61" fmla="*/ 86 h 107"/>
                <a:gd name="T62" fmla="*/ 83 w 107"/>
                <a:gd name="T63" fmla="*/ 57 h 107"/>
                <a:gd name="T64" fmla="*/ 79 w 107"/>
                <a:gd name="T65" fmla="*/ 43 h 107"/>
                <a:gd name="T66" fmla="*/ 98 w 107"/>
                <a:gd name="T67" fmla="*/ 43 h 107"/>
                <a:gd name="T68" fmla="*/ 98 w 107"/>
                <a:gd name="T69" fmla="*/ 8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7" h="107">
                  <a:moveTo>
                    <a:pt x="86" y="0"/>
                  </a:moveTo>
                  <a:cubicBezTo>
                    <a:pt x="21" y="0"/>
                    <a:pt x="21" y="0"/>
                    <a:pt x="21" y="0"/>
                  </a:cubicBezTo>
                  <a:cubicBezTo>
                    <a:pt x="10" y="0"/>
                    <a:pt x="0" y="10"/>
                    <a:pt x="0" y="21"/>
                  </a:cubicBezTo>
                  <a:cubicBezTo>
                    <a:pt x="0" y="86"/>
                    <a:pt x="0" y="86"/>
                    <a:pt x="0" y="86"/>
                  </a:cubicBezTo>
                  <a:cubicBezTo>
                    <a:pt x="0" y="98"/>
                    <a:pt x="10" y="107"/>
                    <a:pt x="21" y="107"/>
                  </a:cubicBezTo>
                  <a:cubicBezTo>
                    <a:pt x="86" y="107"/>
                    <a:pt x="86" y="107"/>
                    <a:pt x="86" y="107"/>
                  </a:cubicBezTo>
                  <a:cubicBezTo>
                    <a:pt x="98" y="107"/>
                    <a:pt x="107" y="98"/>
                    <a:pt x="107" y="86"/>
                  </a:cubicBezTo>
                  <a:cubicBezTo>
                    <a:pt x="107" y="21"/>
                    <a:pt x="107" y="21"/>
                    <a:pt x="107" y="21"/>
                  </a:cubicBezTo>
                  <a:cubicBezTo>
                    <a:pt x="107" y="10"/>
                    <a:pt x="98" y="0"/>
                    <a:pt x="86" y="0"/>
                  </a:cubicBezTo>
                  <a:close/>
                  <a:moveTo>
                    <a:pt x="72" y="19"/>
                  </a:moveTo>
                  <a:cubicBezTo>
                    <a:pt x="72" y="15"/>
                    <a:pt x="75" y="12"/>
                    <a:pt x="79" y="12"/>
                  </a:cubicBezTo>
                  <a:cubicBezTo>
                    <a:pt x="85" y="12"/>
                    <a:pt x="85" y="12"/>
                    <a:pt x="85" y="12"/>
                  </a:cubicBezTo>
                  <a:cubicBezTo>
                    <a:pt x="89" y="12"/>
                    <a:pt x="92" y="15"/>
                    <a:pt x="92" y="19"/>
                  </a:cubicBezTo>
                  <a:cubicBezTo>
                    <a:pt x="92" y="25"/>
                    <a:pt x="92" y="25"/>
                    <a:pt x="92" y="25"/>
                  </a:cubicBezTo>
                  <a:cubicBezTo>
                    <a:pt x="92" y="29"/>
                    <a:pt x="89" y="33"/>
                    <a:pt x="85" y="33"/>
                  </a:cubicBezTo>
                  <a:cubicBezTo>
                    <a:pt x="79" y="33"/>
                    <a:pt x="79" y="33"/>
                    <a:pt x="79" y="33"/>
                  </a:cubicBezTo>
                  <a:cubicBezTo>
                    <a:pt x="75" y="33"/>
                    <a:pt x="72" y="29"/>
                    <a:pt x="72" y="25"/>
                  </a:cubicBezTo>
                  <a:lnTo>
                    <a:pt x="72" y="19"/>
                  </a:lnTo>
                  <a:close/>
                  <a:moveTo>
                    <a:pt x="54" y="38"/>
                  </a:moveTo>
                  <a:cubicBezTo>
                    <a:pt x="64" y="38"/>
                    <a:pt x="72" y="46"/>
                    <a:pt x="72" y="57"/>
                  </a:cubicBezTo>
                  <a:cubicBezTo>
                    <a:pt x="72" y="67"/>
                    <a:pt x="64" y="75"/>
                    <a:pt x="54" y="75"/>
                  </a:cubicBezTo>
                  <a:cubicBezTo>
                    <a:pt x="43" y="75"/>
                    <a:pt x="35" y="67"/>
                    <a:pt x="35" y="57"/>
                  </a:cubicBezTo>
                  <a:cubicBezTo>
                    <a:pt x="35" y="46"/>
                    <a:pt x="43" y="38"/>
                    <a:pt x="54" y="38"/>
                  </a:cubicBezTo>
                  <a:close/>
                  <a:moveTo>
                    <a:pt x="98" y="86"/>
                  </a:moveTo>
                  <a:cubicBezTo>
                    <a:pt x="98" y="93"/>
                    <a:pt x="93" y="98"/>
                    <a:pt x="86" y="98"/>
                  </a:cubicBezTo>
                  <a:cubicBezTo>
                    <a:pt x="21" y="98"/>
                    <a:pt x="21" y="98"/>
                    <a:pt x="21" y="98"/>
                  </a:cubicBezTo>
                  <a:cubicBezTo>
                    <a:pt x="14" y="98"/>
                    <a:pt x="9" y="93"/>
                    <a:pt x="9" y="86"/>
                  </a:cubicBezTo>
                  <a:cubicBezTo>
                    <a:pt x="9" y="43"/>
                    <a:pt x="9" y="43"/>
                    <a:pt x="9" y="43"/>
                  </a:cubicBezTo>
                  <a:cubicBezTo>
                    <a:pt x="28" y="43"/>
                    <a:pt x="28" y="43"/>
                    <a:pt x="28" y="43"/>
                  </a:cubicBezTo>
                  <a:cubicBezTo>
                    <a:pt x="26" y="47"/>
                    <a:pt x="25" y="52"/>
                    <a:pt x="25" y="57"/>
                  </a:cubicBezTo>
                  <a:cubicBezTo>
                    <a:pt x="25" y="73"/>
                    <a:pt x="38" y="86"/>
                    <a:pt x="54" y="86"/>
                  </a:cubicBezTo>
                  <a:cubicBezTo>
                    <a:pt x="70" y="86"/>
                    <a:pt x="83" y="73"/>
                    <a:pt x="83" y="57"/>
                  </a:cubicBezTo>
                  <a:cubicBezTo>
                    <a:pt x="83" y="52"/>
                    <a:pt x="81" y="47"/>
                    <a:pt x="79" y="43"/>
                  </a:cubicBezTo>
                  <a:cubicBezTo>
                    <a:pt x="98" y="43"/>
                    <a:pt x="98" y="43"/>
                    <a:pt x="98" y="43"/>
                  </a:cubicBezTo>
                  <a:lnTo>
                    <a:pt x="98" y="86"/>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dirty="0"/>
            </a:p>
          </p:txBody>
        </p:sp>
      </p:grpSp>
      <p:sp>
        <p:nvSpPr>
          <p:cNvPr id="11" name="Rectangle 10"/>
          <p:cNvSpPr/>
          <p:nvPr/>
        </p:nvSpPr>
        <p:spPr>
          <a:xfrm>
            <a:off x="502025" y="1672133"/>
            <a:ext cx="3888688" cy="2944092"/>
          </a:xfrm>
          <a:prstGeom prst="rect">
            <a:avLst/>
          </a:prstGeom>
          <a:blipFill>
            <a:blip r:embed="rId2" cstate="hqprint">
              <a:extLst>
                <a:ext uri="{28A0092B-C50C-407E-A947-70E740481C1C}">
                  <a14:useLocalDpi xmlns:a14="http://schemas.microsoft.com/office/drawing/2010/main"/>
                </a:ext>
              </a:extLst>
            </a:blip>
            <a:srcRect/>
            <a:stretch>
              <a:fillRect l="-6753" r="-6753"/>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2" name="Rectangle 11"/>
          <p:cNvSpPr/>
          <p:nvPr/>
        </p:nvSpPr>
        <p:spPr>
          <a:xfrm>
            <a:off x="7769413" y="0"/>
            <a:ext cx="3888688" cy="4616223"/>
          </a:xfrm>
          <a:prstGeom prst="rect">
            <a:avLst/>
          </a:prstGeom>
          <a:blipFill>
            <a:blip r:embed="rId3" cstate="hqprint">
              <a:extLst>
                <a:ext uri="{28A0092B-C50C-407E-A947-70E740481C1C}">
                  <a14:useLocalDpi xmlns:a14="http://schemas.microsoft.com/office/drawing/2010/main"/>
                </a:ext>
              </a:extLst>
            </a:blip>
            <a:srcRect/>
            <a:stretch>
              <a:fillRect l="-9355" r="-9355"/>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 name="Title 2"/>
          <p:cNvSpPr>
            <a:spLocks noGrp="1"/>
          </p:cNvSpPr>
          <p:nvPr>
            <p:ph type="title"/>
          </p:nvPr>
        </p:nvSpPr>
        <p:spPr/>
        <p:txBody>
          <a:bodyPr/>
          <a:lstStyle/>
          <a:p>
            <a:r>
              <a:rPr lang="en-US" b="1" dirty="0">
                <a:solidFill>
                  <a:srgbClr val="FF729B"/>
                </a:solidFill>
                <a:latin typeface="Arial" panose="020B0604020202020204" pitchFamily="34" charset="0"/>
                <a:cs typeface="Arial" panose="020B0604020202020204" pitchFamily="34" charset="0"/>
              </a:rPr>
              <a:t>OUR</a:t>
            </a:r>
            <a:r>
              <a:rPr lang="en-US" dirty="0">
                <a:solidFill>
                  <a:srgbClr val="FF729B"/>
                </a:solidFill>
                <a:latin typeface="Arial" panose="020B0604020202020204" pitchFamily="34" charset="0"/>
                <a:cs typeface="Arial" panose="020B0604020202020204" pitchFamily="34" charset="0"/>
              </a:rPr>
              <a:t> COMPANY</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bg1"/>
                </a:solidFill>
              </a:rPr>
              <a:t>6</a:t>
            </a:fld>
            <a:endParaRPr lang="en-US" dirty="0">
              <a:solidFill>
                <a:schemeClr val="bg1"/>
              </a:solidFill>
            </a:endParaRPr>
          </a:p>
        </p:txBody>
      </p:sp>
      <p:sp>
        <p:nvSpPr>
          <p:cNvPr id="18" name="TextBox 17"/>
          <p:cNvSpPr txBox="1"/>
          <p:nvPr/>
        </p:nvSpPr>
        <p:spPr>
          <a:xfrm>
            <a:off x="1022935" y="5157875"/>
            <a:ext cx="9894144" cy="502573"/>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Lorem ipsum dolor sit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amet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consetetur</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sadipscing</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elitr</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sed</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diam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nonumy</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eirmod</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tempor</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invidunt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ut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labore</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dolore</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magna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aliquyam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erat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sed</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diam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voluptua</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vero</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eos</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accusam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justo</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duo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dolores</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ea</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rebum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Lorem ipsum dolor sit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amet</a:t>
            </a:r>
            <a:endParaRPr lang="en-US" sz="1333" dirty="0">
              <a:solidFill>
                <a:schemeClr val="tx2">
                  <a:lumMod val="60000"/>
                  <a:lumOff val="40000"/>
                </a:schemeClr>
              </a:solidFill>
              <a:latin typeface="Calibri Light" panose="020F0302020204030204" pitchFamily="34" charset="0"/>
              <a:ea typeface="Roboto Light" panose="02000000000000000000" pitchFamily="2" charset="0"/>
            </a:endParaRPr>
          </a:p>
        </p:txBody>
      </p:sp>
      <p:sp>
        <p:nvSpPr>
          <p:cNvPr id="19" name="TextBox 18"/>
          <p:cNvSpPr txBox="1"/>
          <p:nvPr/>
        </p:nvSpPr>
        <p:spPr>
          <a:xfrm>
            <a:off x="4390714" y="3306496"/>
            <a:ext cx="3410573" cy="954107"/>
          </a:xfrm>
          <a:prstGeom prst="rect">
            <a:avLst/>
          </a:prstGeom>
          <a:noFill/>
        </p:spPr>
        <p:txBody>
          <a:bodyPr wrap="square" lIns="487680" rIns="487680"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OUR FIRST SERVICE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Lorem ipsum dolor sit </a:t>
            </a:r>
            <a:r>
              <a:rPr lang="en-US" sz="1400" dirty="0" err="1">
                <a:solidFill>
                  <a:schemeClr val="tx2">
                    <a:lumMod val="60000"/>
                    <a:lumOff val="40000"/>
                  </a:schemeClr>
                </a:solidFill>
                <a:latin typeface="Calibri Light" panose="020F0302020204030204" pitchFamily="34" charset="0"/>
                <a:ea typeface="Roboto Light" panose="02000000000000000000" pitchFamily="2" charset="0"/>
              </a:rPr>
              <a:t>amet</a:t>
            </a:r>
            <a:r>
              <a:rPr lang="en-US" sz="1400"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400" dirty="0" err="1">
                <a:solidFill>
                  <a:schemeClr val="tx2">
                    <a:lumMod val="60000"/>
                    <a:lumOff val="40000"/>
                  </a:schemeClr>
                </a:solidFill>
                <a:latin typeface="Calibri Light" panose="020F0302020204030204" pitchFamily="34" charset="0"/>
                <a:ea typeface="Roboto Light" panose="02000000000000000000" pitchFamily="2" charset="0"/>
              </a:rPr>
              <a:t>consetetur</a:t>
            </a:r>
            <a:r>
              <a:rPr lang="en-US" sz="1400"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400" dirty="0" err="1">
                <a:solidFill>
                  <a:schemeClr val="tx2">
                    <a:lumMod val="60000"/>
                    <a:lumOff val="40000"/>
                  </a:schemeClr>
                </a:solidFill>
                <a:latin typeface="Calibri Light" panose="020F0302020204030204" pitchFamily="34" charset="0"/>
                <a:ea typeface="Roboto Light" panose="02000000000000000000" pitchFamily="2" charset="0"/>
              </a:rPr>
              <a:t>sadipscing</a:t>
            </a:r>
            <a:r>
              <a:rPr lang="en-US" sz="1400"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400" dirty="0" err="1">
                <a:solidFill>
                  <a:schemeClr val="tx2">
                    <a:lumMod val="60000"/>
                    <a:lumOff val="40000"/>
                  </a:schemeClr>
                </a:solidFill>
                <a:latin typeface="Calibri Light" panose="020F0302020204030204" pitchFamily="34" charset="0"/>
                <a:ea typeface="Roboto Light" panose="02000000000000000000" pitchFamily="2" charset="0"/>
              </a:rPr>
              <a:t>elitr</a:t>
            </a:r>
            <a:r>
              <a:rPr lang="en-US" sz="1400"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400" dirty="0" err="1">
                <a:solidFill>
                  <a:schemeClr val="tx2">
                    <a:lumMod val="60000"/>
                    <a:lumOff val="40000"/>
                  </a:schemeClr>
                </a:solidFill>
                <a:latin typeface="Calibri Light" panose="020F0302020204030204" pitchFamily="34" charset="0"/>
                <a:ea typeface="Roboto Light" panose="02000000000000000000" pitchFamily="2" charset="0"/>
              </a:rPr>
              <a:t>sed</a:t>
            </a:r>
            <a:r>
              <a:rPr lang="en-US" sz="1400"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400" dirty="0" err="1">
                <a:solidFill>
                  <a:schemeClr val="tx2">
                    <a:lumMod val="60000"/>
                    <a:lumOff val="40000"/>
                  </a:schemeClr>
                </a:solidFill>
                <a:latin typeface="Calibri Light" panose="020F0302020204030204" pitchFamily="34" charset="0"/>
                <a:ea typeface="Roboto Light" panose="02000000000000000000" pitchFamily="2" charset="0"/>
              </a:rPr>
              <a:t>diam</a:t>
            </a:r>
            <a:r>
              <a:rPr lang="en-US" sz="1400"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400" dirty="0" err="1">
                <a:solidFill>
                  <a:schemeClr val="tx2">
                    <a:lumMod val="60000"/>
                    <a:lumOff val="40000"/>
                  </a:schemeClr>
                </a:solidFill>
                <a:latin typeface="Calibri Light" panose="020F0302020204030204" pitchFamily="34" charset="0"/>
                <a:ea typeface="Roboto Light" panose="02000000000000000000" pitchFamily="2" charset="0"/>
              </a:rPr>
              <a:t>nonumy</a:t>
            </a:r>
            <a:r>
              <a:rPr lang="en-US" sz="1400"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400" dirty="0" err="1">
                <a:solidFill>
                  <a:schemeClr val="tx2">
                    <a:lumMod val="60000"/>
                    <a:lumOff val="40000"/>
                  </a:schemeClr>
                </a:solidFill>
                <a:latin typeface="Calibri Light" panose="020F0302020204030204" pitchFamily="34" charset="0"/>
                <a:ea typeface="Roboto Light" panose="02000000000000000000" pitchFamily="2" charset="0"/>
              </a:rPr>
              <a:t>eirmod</a:t>
            </a:r>
            <a:r>
              <a:rPr lang="en-US" sz="1400"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400" dirty="0" err="1">
                <a:solidFill>
                  <a:schemeClr val="tx2">
                    <a:lumMod val="60000"/>
                    <a:lumOff val="40000"/>
                  </a:schemeClr>
                </a:solidFill>
                <a:latin typeface="Calibri Light" panose="020F0302020204030204" pitchFamily="34" charset="0"/>
                <a:ea typeface="Roboto Light" panose="02000000000000000000" pitchFamily="2" charset="0"/>
              </a:rPr>
              <a:t>tempor</a:t>
            </a:r>
            <a:endParaRPr lang="en-US" sz="1400" dirty="0">
              <a:solidFill>
                <a:schemeClr val="tx2">
                  <a:lumMod val="60000"/>
                  <a:lumOff val="40000"/>
                </a:schemeClr>
              </a:solidFill>
              <a:latin typeface="Calibri Light" panose="020F0302020204030204" pitchFamily="34" charset="0"/>
              <a:ea typeface="Roboto Light" panose="02000000000000000000" pitchFamily="2" charset="0"/>
            </a:endParaRPr>
          </a:p>
        </p:txBody>
      </p:sp>
      <p:grpSp>
        <p:nvGrpSpPr>
          <p:cNvPr id="20" name="Group 19"/>
          <p:cNvGrpSpPr/>
          <p:nvPr/>
        </p:nvGrpSpPr>
        <p:grpSpPr>
          <a:xfrm>
            <a:off x="5677823" y="2303017"/>
            <a:ext cx="853440" cy="853440"/>
            <a:chOff x="995214" y="1047589"/>
            <a:chExt cx="640080" cy="640080"/>
          </a:xfrm>
        </p:grpSpPr>
        <p:sp>
          <p:nvSpPr>
            <p:cNvPr id="21" name="Freeform 190"/>
            <p:cNvSpPr>
              <a:spLocks noEditPoints="1"/>
            </p:cNvSpPr>
            <p:nvPr/>
          </p:nvSpPr>
          <p:spPr bwMode="auto">
            <a:xfrm>
              <a:off x="1174196" y="1251213"/>
              <a:ext cx="287216" cy="232832"/>
            </a:xfrm>
            <a:custGeom>
              <a:avLst/>
              <a:gdLst>
                <a:gd name="T0" fmla="*/ 68 w 186"/>
                <a:gd name="T1" fmla="*/ 84 h 151"/>
                <a:gd name="T2" fmla="*/ 118 w 186"/>
                <a:gd name="T3" fmla="*/ 84 h 151"/>
                <a:gd name="T4" fmla="*/ 93 w 186"/>
                <a:gd name="T5" fmla="*/ 101 h 151"/>
                <a:gd name="T6" fmla="*/ 93 w 186"/>
                <a:gd name="T7" fmla="*/ 67 h 151"/>
                <a:gd name="T8" fmla="*/ 93 w 186"/>
                <a:gd name="T9" fmla="*/ 101 h 151"/>
                <a:gd name="T10" fmla="*/ 114 w 186"/>
                <a:gd name="T11" fmla="*/ 25 h 151"/>
                <a:gd name="T12" fmla="*/ 114 w 186"/>
                <a:gd name="T13" fmla="*/ 16 h 151"/>
                <a:gd name="T14" fmla="*/ 68 w 186"/>
                <a:gd name="T15" fmla="*/ 21 h 151"/>
                <a:gd name="T16" fmla="*/ 156 w 186"/>
                <a:gd name="T17" fmla="*/ 33 h 151"/>
                <a:gd name="T18" fmla="*/ 156 w 186"/>
                <a:gd name="T19" fmla="*/ 59 h 151"/>
                <a:gd name="T20" fmla="*/ 156 w 186"/>
                <a:gd name="T21" fmla="*/ 33 h 151"/>
                <a:gd name="T22" fmla="*/ 152 w 186"/>
                <a:gd name="T23" fmla="*/ 46 h 151"/>
                <a:gd name="T24" fmla="*/ 160 w 186"/>
                <a:gd name="T25" fmla="*/ 46 h 151"/>
                <a:gd name="T26" fmla="*/ 169 w 186"/>
                <a:gd name="T27" fmla="*/ 16 h 151"/>
                <a:gd name="T28" fmla="*/ 122 w 186"/>
                <a:gd name="T29" fmla="*/ 0 h 151"/>
                <a:gd name="T30" fmla="*/ 63 w 186"/>
                <a:gd name="T31" fmla="*/ 0 h 151"/>
                <a:gd name="T32" fmla="*/ 17 w 186"/>
                <a:gd name="T33" fmla="*/ 16 h 151"/>
                <a:gd name="T34" fmla="*/ 0 w 186"/>
                <a:gd name="T35" fmla="*/ 135 h 151"/>
                <a:gd name="T36" fmla="*/ 169 w 186"/>
                <a:gd name="T37" fmla="*/ 151 h 151"/>
                <a:gd name="T38" fmla="*/ 186 w 186"/>
                <a:gd name="T39" fmla="*/ 33 h 151"/>
                <a:gd name="T40" fmla="*/ 177 w 186"/>
                <a:gd name="T41" fmla="*/ 101 h 151"/>
                <a:gd name="T42" fmla="*/ 137 w 186"/>
                <a:gd name="T43" fmla="*/ 109 h 151"/>
                <a:gd name="T44" fmla="*/ 177 w 186"/>
                <a:gd name="T45" fmla="*/ 135 h 151"/>
                <a:gd name="T46" fmla="*/ 17 w 186"/>
                <a:gd name="T47" fmla="*/ 143 h 151"/>
                <a:gd name="T48" fmla="*/ 9 w 186"/>
                <a:gd name="T49" fmla="*/ 109 h 151"/>
                <a:gd name="T50" fmla="*/ 45 w 186"/>
                <a:gd name="T51" fmla="*/ 101 h 151"/>
                <a:gd name="T52" fmla="*/ 9 w 186"/>
                <a:gd name="T53" fmla="*/ 33 h 151"/>
                <a:gd name="T54" fmla="*/ 34 w 186"/>
                <a:gd name="T55" fmla="*/ 25 h 151"/>
                <a:gd name="T56" fmla="*/ 93 w 186"/>
                <a:gd name="T57" fmla="*/ 8 h 151"/>
                <a:gd name="T58" fmla="*/ 152 w 186"/>
                <a:gd name="T59" fmla="*/ 25 h 151"/>
                <a:gd name="T60" fmla="*/ 177 w 186"/>
                <a:gd name="T61" fmla="*/ 33 h 151"/>
                <a:gd name="T62" fmla="*/ 156 w 186"/>
                <a:gd name="T63" fmla="*/ 67 h 151"/>
                <a:gd name="T64" fmla="*/ 156 w 186"/>
                <a:gd name="T65" fmla="*/ 75 h 151"/>
                <a:gd name="T66" fmla="*/ 156 w 186"/>
                <a:gd name="T67" fmla="*/ 67 h 151"/>
                <a:gd name="T68" fmla="*/ 51 w 186"/>
                <a:gd name="T69" fmla="*/ 84 h 151"/>
                <a:gd name="T70" fmla="*/ 135 w 186"/>
                <a:gd name="T71" fmla="*/ 84 h 151"/>
                <a:gd name="T72" fmla="*/ 93 w 186"/>
                <a:gd name="T73" fmla="*/ 118 h 151"/>
                <a:gd name="T74" fmla="*/ 93 w 186"/>
                <a:gd name="T75" fmla="*/ 50 h 151"/>
                <a:gd name="T76" fmla="*/ 93 w 186"/>
                <a:gd name="T77" fmla="*/ 118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6" h="151">
                  <a:moveTo>
                    <a:pt x="93" y="59"/>
                  </a:moveTo>
                  <a:cubicBezTo>
                    <a:pt x="79" y="59"/>
                    <a:pt x="68" y="70"/>
                    <a:pt x="68" y="84"/>
                  </a:cubicBezTo>
                  <a:cubicBezTo>
                    <a:pt x="68" y="98"/>
                    <a:pt x="79" y="109"/>
                    <a:pt x="93" y="109"/>
                  </a:cubicBezTo>
                  <a:cubicBezTo>
                    <a:pt x="107" y="109"/>
                    <a:pt x="118" y="98"/>
                    <a:pt x="118" y="84"/>
                  </a:cubicBezTo>
                  <a:cubicBezTo>
                    <a:pt x="118" y="70"/>
                    <a:pt x="107" y="59"/>
                    <a:pt x="93" y="59"/>
                  </a:cubicBezTo>
                  <a:close/>
                  <a:moveTo>
                    <a:pt x="93" y="101"/>
                  </a:moveTo>
                  <a:cubicBezTo>
                    <a:pt x="84" y="101"/>
                    <a:pt x="76" y="93"/>
                    <a:pt x="76" y="84"/>
                  </a:cubicBezTo>
                  <a:cubicBezTo>
                    <a:pt x="76" y="75"/>
                    <a:pt x="84" y="67"/>
                    <a:pt x="93" y="67"/>
                  </a:cubicBezTo>
                  <a:cubicBezTo>
                    <a:pt x="102" y="67"/>
                    <a:pt x="110" y="75"/>
                    <a:pt x="110" y="84"/>
                  </a:cubicBezTo>
                  <a:cubicBezTo>
                    <a:pt x="110" y="93"/>
                    <a:pt x="102" y="101"/>
                    <a:pt x="93" y="101"/>
                  </a:cubicBezTo>
                  <a:close/>
                  <a:moveTo>
                    <a:pt x="72" y="25"/>
                  </a:moveTo>
                  <a:cubicBezTo>
                    <a:pt x="114" y="25"/>
                    <a:pt x="114" y="25"/>
                    <a:pt x="114" y="25"/>
                  </a:cubicBezTo>
                  <a:cubicBezTo>
                    <a:pt x="116" y="25"/>
                    <a:pt x="118" y="23"/>
                    <a:pt x="118" y="21"/>
                  </a:cubicBezTo>
                  <a:cubicBezTo>
                    <a:pt x="118" y="18"/>
                    <a:pt x="116" y="16"/>
                    <a:pt x="114" y="16"/>
                  </a:cubicBezTo>
                  <a:cubicBezTo>
                    <a:pt x="72" y="16"/>
                    <a:pt x="72" y="16"/>
                    <a:pt x="72" y="16"/>
                  </a:cubicBezTo>
                  <a:cubicBezTo>
                    <a:pt x="70" y="16"/>
                    <a:pt x="68" y="18"/>
                    <a:pt x="68" y="21"/>
                  </a:cubicBezTo>
                  <a:cubicBezTo>
                    <a:pt x="68" y="23"/>
                    <a:pt x="70" y="25"/>
                    <a:pt x="72" y="25"/>
                  </a:cubicBezTo>
                  <a:close/>
                  <a:moveTo>
                    <a:pt x="156" y="33"/>
                  </a:moveTo>
                  <a:cubicBezTo>
                    <a:pt x="149" y="33"/>
                    <a:pt x="144" y="39"/>
                    <a:pt x="144" y="46"/>
                  </a:cubicBezTo>
                  <a:cubicBezTo>
                    <a:pt x="144" y="53"/>
                    <a:pt x="149" y="59"/>
                    <a:pt x="156" y="59"/>
                  </a:cubicBezTo>
                  <a:cubicBezTo>
                    <a:pt x="163" y="59"/>
                    <a:pt x="169" y="53"/>
                    <a:pt x="169" y="46"/>
                  </a:cubicBezTo>
                  <a:cubicBezTo>
                    <a:pt x="169" y="39"/>
                    <a:pt x="163" y="33"/>
                    <a:pt x="156" y="33"/>
                  </a:cubicBezTo>
                  <a:close/>
                  <a:moveTo>
                    <a:pt x="156" y="50"/>
                  </a:moveTo>
                  <a:cubicBezTo>
                    <a:pt x="154" y="50"/>
                    <a:pt x="152" y="48"/>
                    <a:pt x="152" y="46"/>
                  </a:cubicBezTo>
                  <a:cubicBezTo>
                    <a:pt x="152" y="44"/>
                    <a:pt x="154" y="42"/>
                    <a:pt x="156" y="42"/>
                  </a:cubicBezTo>
                  <a:cubicBezTo>
                    <a:pt x="159" y="42"/>
                    <a:pt x="160" y="44"/>
                    <a:pt x="160" y="46"/>
                  </a:cubicBezTo>
                  <a:cubicBezTo>
                    <a:pt x="160" y="48"/>
                    <a:pt x="159" y="50"/>
                    <a:pt x="156" y="50"/>
                  </a:cubicBezTo>
                  <a:close/>
                  <a:moveTo>
                    <a:pt x="169" y="16"/>
                  </a:moveTo>
                  <a:cubicBezTo>
                    <a:pt x="152" y="16"/>
                    <a:pt x="152" y="16"/>
                    <a:pt x="152" y="16"/>
                  </a:cubicBezTo>
                  <a:cubicBezTo>
                    <a:pt x="139" y="16"/>
                    <a:pt x="139" y="0"/>
                    <a:pt x="122" y="0"/>
                  </a:cubicBezTo>
                  <a:cubicBezTo>
                    <a:pt x="106" y="0"/>
                    <a:pt x="93" y="0"/>
                    <a:pt x="93" y="0"/>
                  </a:cubicBezTo>
                  <a:cubicBezTo>
                    <a:pt x="93" y="0"/>
                    <a:pt x="80" y="0"/>
                    <a:pt x="63" y="0"/>
                  </a:cubicBezTo>
                  <a:cubicBezTo>
                    <a:pt x="47" y="0"/>
                    <a:pt x="47" y="16"/>
                    <a:pt x="34" y="16"/>
                  </a:cubicBezTo>
                  <a:cubicBezTo>
                    <a:pt x="17" y="16"/>
                    <a:pt x="17" y="16"/>
                    <a:pt x="17" y="16"/>
                  </a:cubicBezTo>
                  <a:cubicBezTo>
                    <a:pt x="8" y="16"/>
                    <a:pt x="0" y="24"/>
                    <a:pt x="0" y="33"/>
                  </a:cubicBezTo>
                  <a:cubicBezTo>
                    <a:pt x="0" y="135"/>
                    <a:pt x="0" y="135"/>
                    <a:pt x="0" y="135"/>
                  </a:cubicBezTo>
                  <a:cubicBezTo>
                    <a:pt x="0" y="144"/>
                    <a:pt x="8" y="151"/>
                    <a:pt x="17" y="151"/>
                  </a:cubicBezTo>
                  <a:cubicBezTo>
                    <a:pt x="169" y="151"/>
                    <a:pt x="169" y="151"/>
                    <a:pt x="169" y="151"/>
                  </a:cubicBezTo>
                  <a:cubicBezTo>
                    <a:pt x="178" y="151"/>
                    <a:pt x="186" y="144"/>
                    <a:pt x="186" y="135"/>
                  </a:cubicBezTo>
                  <a:cubicBezTo>
                    <a:pt x="186" y="33"/>
                    <a:pt x="186" y="33"/>
                    <a:pt x="186" y="33"/>
                  </a:cubicBezTo>
                  <a:cubicBezTo>
                    <a:pt x="186" y="24"/>
                    <a:pt x="178" y="16"/>
                    <a:pt x="169" y="16"/>
                  </a:cubicBezTo>
                  <a:close/>
                  <a:moveTo>
                    <a:pt x="177" y="101"/>
                  </a:moveTo>
                  <a:cubicBezTo>
                    <a:pt x="141" y="101"/>
                    <a:pt x="141" y="101"/>
                    <a:pt x="141" y="101"/>
                  </a:cubicBezTo>
                  <a:cubicBezTo>
                    <a:pt x="140" y="104"/>
                    <a:pt x="138" y="107"/>
                    <a:pt x="137" y="109"/>
                  </a:cubicBezTo>
                  <a:cubicBezTo>
                    <a:pt x="177" y="109"/>
                    <a:pt x="177" y="109"/>
                    <a:pt x="177" y="109"/>
                  </a:cubicBezTo>
                  <a:cubicBezTo>
                    <a:pt x="177" y="135"/>
                    <a:pt x="177" y="135"/>
                    <a:pt x="177" y="135"/>
                  </a:cubicBezTo>
                  <a:cubicBezTo>
                    <a:pt x="177" y="139"/>
                    <a:pt x="174" y="143"/>
                    <a:pt x="169" y="143"/>
                  </a:cubicBezTo>
                  <a:cubicBezTo>
                    <a:pt x="17" y="143"/>
                    <a:pt x="17" y="143"/>
                    <a:pt x="17" y="143"/>
                  </a:cubicBezTo>
                  <a:cubicBezTo>
                    <a:pt x="12" y="143"/>
                    <a:pt x="9" y="139"/>
                    <a:pt x="9" y="135"/>
                  </a:cubicBezTo>
                  <a:cubicBezTo>
                    <a:pt x="9" y="109"/>
                    <a:pt x="9" y="109"/>
                    <a:pt x="9" y="109"/>
                  </a:cubicBezTo>
                  <a:cubicBezTo>
                    <a:pt x="49" y="109"/>
                    <a:pt x="49" y="109"/>
                    <a:pt x="49" y="109"/>
                  </a:cubicBezTo>
                  <a:cubicBezTo>
                    <a:pt x="48" y="107"/>
                    <a:pt x="46" y="104"/>
                    <a:pt x="45" y="101"/>
                  </a:cubicBezTo>
                  <a:cubicBezTo>
                    <a:pt x="9" y="101"/>
                    <a:pt x="9" y="101"/>
                    <a:pt x="9" y="101"/>
                  </a:cubicBezTo>
                  <a:cubicBezTo>
                    <a:pt x="9" y="33"/>
                    <a:pt x="9" y="33"/>
                    <a:pt x="9" y="33"/>
                  </a:cubicBezTo>
                  <a:cubicBezTo>
                    <a:pt x="9" y="29"/>
                    <a:pt x="12" y="25"/>
                    <a:pt x="17" y="25"/>
                  </a:cubicBezTo>
                  <a:cubicBezTo>
                    <a:pt x="34" y="25"/>
                    <a:pt x="34" y="25"/>
                    <a:pt x="34" y="25"/>
                  </a:cubicBezTo>
                  <a:cubicBezTo>
                    <a:pt x="51" y="25"/>
                    <a:pt x="51" y="8"/>
                    <a:pt x="63" y="8"/>
                  </a:cubicBezTo>
                  <a:cubicBezTo>
                    <a:pt x="72" y="8"/>
                    <a:pt x="93" y="8"/>
                    <a:pt x="93" y="8"/>
                  </a:cubicBezTo>
                  <a:cubicBezTo>
                    <a:pt x="93" y="8"/>
                    <a:pt x="114" y="8"/>
                    <a:pt x="122" y="8"/>
                  </a:cubicBezTo>
                  <a:cubicBezTo>
                    <a:pt x="135" y="8"/>
                    <a:pt x="135" y="25"/>
                    <a:pt x="152" y="25"/>
                  </a:cubicBezTo>
                  <a:cubicBezTo>
                    <a:pt x="169" y="25"/>
                    <a:pt x="169" y="25"/>
                    <a:pt x="169" y="25"/>
                  </a:cubicBezTo>
                  <a:cubicBezTo>
                    <a:pt x="174" y="25"/>
                    <a:pt x="177" y="29"/>
                    <a:pt x="177" y="33"/>
                  </a:cubicBezTo>
                  <a:lnTo>
                    <a:pt x="177" y="101"/>
                  </a:lnTo>
                  <a:close/>
                  <a:moveTo>
                    <a:pt x="156" y="67"/>
                  </a:moveTo>
                  <a:cubicBezTo>
                    <a:pt x="154" y="67"/>
                    <a:pt x="152" y="69"/>
                    <a:pt x="152" y="71"/>
                  </a:cubicBezTo>
                  <a:cubicBezTo>
                    <a:pt x="152" y="74"/>
                    <a:pt x="154" y="75"/>
                    <a:pt x="156" y="75"/>
                  </a:cubicBezTo>
                  <a:cubicBezTo>
                    <a:pt x="159" y="75"/>
                    <a:pt x="160" y="74"/>
                    <a:pt x="160" y="71"/>
                  </a:cubicBezTo>
                  <a:cubicBezTo>
                    <a:pt x="160" y="69"/>
                    <a:pt x="159" y="67"/>
                    <a:pt x="156" y="67"/>
                  </a:cubicBezTo>
                  <a:close/>
                  <a:moveTo>
                    <a:pt x="93" y="42"/>
                  </a:moveTo>
                  <a:cubicBezTo>
                    <a:pt x="70" y="42"/>
                    <a:pt x="51" y="61"/>
                    <a:pt x="51" y="84"/>
                  </a:cubicBezTo>
                  <a:cubicBezTo>
                    <a:pt x="51" y="107"/>
                    <a:pt x="70" y="126"/>
                    <a:pt x="93" y="126"/>
                  </a:cubicBezTo>
                  <a:cubicBezTo>
                    <a:pt x="116" y="126"/>
                    <a:pt x="135" y="107"/>
                    <a:pt x="135" y="84"/>
                  </a:cubicBezTo>
                  <a:cubicBezTo>
                    <a:pt x="135" y="61"/>
                    <a:pt x="116" y="42"/>
                    <a:pt x="93" y="42"/>
                  </a:cubicBezTo>
                  <a:close/>
                  <a:moveTo>
                    <a:pt x="93" y="118"/>
                  </a:moveTo>
                  <a:cubicBezTo>
                    <a:pt x="74" y="118"/>
                    <a:pt x="59" y="103"/>
                    <a:pt x="59" y="84"/>
                  </a:cubicBezTo>
                  <a:cubicBezTo>
                    <a:pt x="59" y="65"/>
                    <a:pt x="74" y="50"/>
                    <a:pt x="93" y="50"/>
                  </a:cubicBezTo>
                  <a:cubicBezTo>
                    <a:pt x="112" y="50"/>
                    <a:pt x="127" y="65"/>
                    <a:pt x="127" y="84"/>
                  </a:cubicBezTo>
                  <a:cubicBezTo>
                    <a:pt x="127" y="103"/>
                    <a:pt x="112" y="118"/>
                    <a:pt x="93" y="118"/>
                  </a:cubicBezTo>
                  <a:close/>
                </a:path>
              </a:pathLst>
            </a:custGeom>
            <a:solidFill>
              <a:srgbClr val="FF729B"/>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Oval 21"/>
            <p:cNvSpPr>
              <a:spLocks noChangeAspect="1"/>
            </p:cNvSpPr>
            <p:nvPr/>
          </p:nvSpPr>
          <p:spPr>
            <a:xfrm>
              <a:off x="995214" y="1047589"/>
              <a:ext cx="640080" cy="640080"/>
            </a:xfrm>
            <a:prstGeom prst="ellipse">
              <a:avLst/>
            </a:pr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1"/>
                </a:solidFill>
              </a:endParaRPr>
            </a:p>
          </p:txBody>
        </p:sp>
      </p:grpSp>
    </p:spTree>
    <p:extLst>
      <p:ext uri="{BB962C8B-B14F-4D97-AF65-F5344CB8AC3E}">
        <p14:creationId xmlns:p14="http://schemas.microsoft.com/office/powerpoint/2010/main" val="283212113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76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7600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0-#ppt_w/2"/>
                                          </p:val>
                                        </p:tav>
                                        <p:tav tm="100000">
                                          <p:val>
                                            <p:strVal val="#ppt_x"/>
                                          </p:val>
                                        </p:tav>
                                      </p:tavLst>
                                    </p:anim>
                                    <p:anim calcmode="lin" valueType="num">
                                      <p:cBhvr additive="base">
                                        <p:cTn id="13" dur="500" fill="hold"/>
                                        <p:tgtEl>
                                          <p:spTgt spid="11"/>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1" decel="76000" fill="hold" grpId="0" nodeType="after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0-#ppt_h/2"/>
                                          </p:val>
                                        </p:tav>
                                        <p:tav tm="100000">
                                          <p:val>
                                            <p:strVal val="#ppt_y"/>
                                          </p:val>
                                        </p:tav>
                                      </p:tavLst>
                                    </p:anim>
                                  </p:childTnLst>
                                </p:cTn>
                              </p:par>
                            </p:childTnLst>
                          </p:cTn>
                        </p:par>
                        <p:par>
                          <p:cTn id="19" fill="hold">
                            <p:stCondLst>
                              <p:cond delay="1500"/>
                            </p:stCondLst>
                            <p:childTnLst>
                              <p:par>
                                <p:cTn id="20" presetID="2" presetClass="entr" presetSubtype="4" decel="76000" fill="hold" nodeType="after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additive="base">
                                        <p:cTn id="22" dur="500" fill="hold"/>
                                        <p:tgtEl>
                                          <p:spTgt spid="20"/>
                                        </p:tgtEl>
                                        <p:attrNameLst>
                                          <p:attrName>ppt_x</p:attrName>
                                        </p:attrNameLst>
                                      </p:cBhvr>
                                      <p:tavLst>
                                        <p:tav tm="0">
                                          <p:val>
                                            <p:strVal val="#ppt_x"/>
                                          </p:val>
                                        </p:tav>
                                        <p:tav tm="100000">
                                          <p:val>
                                            <p:strVal val="#ppt_x"/>
                                          </p:val>
                                        </p:tav>
                                      </p:tavLst>
                                    </p:anim>
                                    <p:anim calcmode="lin" valueType="num">
                                      <p:cBhvr additive="base">
                                        <p:cTn id="23" dur="500" fill="hold"/>
                                        <p:tgtEl>
                                          <p:spTgt spid="20"/>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decel="76000" fill="hold" grpId="0" nodeType="after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 fill="hold"/>
                                        <p:tgtEl>
                                          <p:spTgt spid="19"/>
                                        </p:tgtEl>
                                        <p:attrNameLst>
                                          <p:attrName>ppt_x</p:attrName>
                                        </p:attrNameLst>
                                      </p:cBhvr>
                                      <p:tavLst>
                                        <p:tav tm="0">
                                          <p:val>
                                            <p:strVal val="#ppt_x"/>
                                          </p:val>
                                        </p:tav>
                                        <p:tav tm="100000">
                                          <p:val>
                                            <p:strVal val="#ppt_x"/>
                                          </p:val>
                                        </p:tav>
                                      </p:tavLst>
                                    </p:anim>
                                    <p:anim calcmode="lin" valueType="num">
                                      <p:cBhvr additive="base">
                                        <p:cTn id="28" dur="500" fill="hold"/>
                                        <p:tgtEl>
                                          <p:spTgt spid="19"/>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decel="76000" fill="hold" grpId="0" nodeType="afterEffect">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cBhvr additive="base">
                                        <p:cTn id="32" dur="500" fill="hold"/>
                                        <p:tgtEl>
                                          <p:spTgt spid="18"/>
                                        </p:tgtEl>
                                        <p:attrNameLst>
                                          <p:attrName>ppt_x</p:attrName>
                                        </p:attrNameLst>
                                      </p:cBhvr>
                                      <p:tavLst>
                                        <p:tav tm="0">
                                          <p:val>
                                            <p:strVal val="#ppt_x"/>
                                          </p:val>
                                        </p:tav>
                                        <p:tav tm="100000">
                                          <p:val>
                                            <p:strVal val="#ppt_x"/>
                                          </p:val>
                                        </p:tav>
                                      </p:tavLst>
                                    </p:anim>
                                    <p:anim calcmode="lin" valueType="num">
                                      <p:cBhvr additive="base">
                                        <p:cTn id="33" dur="500" fill="hold"/>
                                        <p:tgtEl>
                                          <p:spTgt spid="18"/>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8" decel="76000" fill="hold" nodeType="after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0-#ppt_w/2"/>
                                          </p:val>
                                        </p:tav>
                                        <p:tav tm="100000">
                                          <p:val>
                                            <p:strVal val="#ppt_x"/>
                                          </p:val>
                                        </p:tav>
                                      </p:tavLst>
                                    </p:anim>
                                    <p:anim calcmode="lin" valueType="num">
                                      <p:cBhvr additive="base">
                                        <p:cTn id="38"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3" grpId="0"/>
      <p:bldP spid="18"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60D1EDE-7116-2443-9BDD-368CE5B37660}" type="slidenum">
              <a:rPr lang="en-US" smtClean="0"/>
              <a:t>7</a:t>
            </a:fld>
            <a:endParaRPr lang="en-US" dirty="0"/>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28" name="Rectangle 27"/>
          <p:cNvSpPr/>
          <p:nvPr/>
        </p:nvSpPr>
        <p:spPr>
          <a:xfrm>
            <a:off x="9109" y="0"/>
            <a:ext cx="12192000" cy="4836957"/>
          </a:xfrm>
          <a:prstGeom prst="rect">
            <a:avLst/>
          </a:prstGeom>
          <a:blipFill dpi="0" rotWithShape="1">
            <a:blip r:embed="rId2" cstate="hqprint">
              <a:extLst>
                <a:ext uri="{28A0092B-C50C-407E-A947-70E740481C1C}">
                  <a14:useLocalDpi xmlns:a14="http://schemas.microsoft.com/office/drawing/2010/main"/>
                </a:ext>
              </a:extLst>
            </a:blip>
            <a:srcRect/>
            <a:stretch>
              <a:fillRect l="-21590" t="-22396" r="-294" b="-22318"/>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6" name="TextBox 35"/>
          <p:cNvSpPr txBox="1"/>
          <p:nvPr/>
        </p:nvSpPr>
        <p:spPr>
          <a:xfrm>
            <a:off x="1022935" y="5157875"/>
            <a:ext cx="9894144" cy="502573"/>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Lorem ipsum dolor sit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amet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consetetur</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sadipscing</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elitr</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sed</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diam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nonumy</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eirmod</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tempor</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invidunt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ut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labore</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dolore</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magna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aliquyam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erat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sed</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diam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voluptua</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vero</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eos</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accusam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justo</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duo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dolores</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ea</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rebum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Lorem ipsum dolor sit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amet</a:t>
            </a:r>
            <a:endParaRPr lang="en-US" sz="1333" dirty="0">
              <a:solidFill>
                <a:schemeClr val="tx2">
                  <a:lumMod val="60000"/>
                  <a:lumOff val="40000"/>
                </a:schemeClr>
              </a:solidFill>
              <a:latin typeface="Calibri Light" panose="020F0302020204030204" pitchFamily="34" charset="0"/>
              <a:ea typeface="Roboto Light" panose="02000000000000000000" pitchFamily="2" charset="0"/>
            </a:endParaRPr>
          </a:p>
        </p:txBody>
      </p:sp>
      <p:sp>
        <p:nvSpPr>
          <p:cNvPr id="55" name="Rectangle 54"/>
          <p:cNvSpPr/>
          <p:nvPr/>
        </p:nvSpPr>
        <p:spPr>
          <a:xfrm>
            <a:off x="2495071" y="2043154"/>
            <a:ext cx="7808213" cy="2137268"/>
          </a:xfrm>
          <a:prstGeom prst="rect">
            <a:avLst/>
          </a:prstGeom>
          <a:noFill/>
          <a:ln w="63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667" b="1" dirty="0">
                <a:solidFill>
                  <a:schemeClr val="bg1"/>
                </a:solidFill>
                <a:latin typeface="Raleway"/>
                <a:cs typeface="Raleway"/>
              </a:rPr>
              <a:t>EVERYTHING IS DESIGNED. FEW THINGS ARE DESIGNED WELL.</a:t>
            </a:r>
          </a:p>
          <a:p>
            <a:endParaRPr lang="en-US" sz="2400" dirty="0">
              <a:solidFill>
                <a:schemeClr val="bg1"/>
              </a:solidFill>
              <a:latin typeface="Raleway"/>
              <a:cs typeface="Raleway"/>
            </a:endParaRPr>
          </a:p>
          <a:p>
            <a:r>
              <a:rPr lang="en-US" sz="2400" i="1" dirty="0">
                <a:solidFill>
                  <a:schemeClr val="bg1"/>
                </a:solidFill>
                <a:latin typeface="Calibri Light" panose="020F0302020204030204" pitchFamily="34" charset="0"/>
                <a:cs typeface="Raleway"/>
              </a:rPr>
              <a:t>- BRIAN REED</a:t>
            </a:r>
            <a:endParaRPr lang="en-US" sz="267" i="1" dirty="0">
              <a:solidFill>
                <a:schemeClr val="bg1"/>
              </a:solidFill>
              <a:latin typeface="Calibri Light" panose="020F0302020204030204" pitchFamily="34" charset="0"/>
              <a:cs typeface="Raleway"/>
            </a:endParaRPr>
          </a:p>
        </p:txBody>
      </p:sp>
      <p:sp>
        <p:nvSpPr>
          <p:cNvPr id="56" name="Rectangle 55"/>
          <p:cNvSpPr/>
          <p:nvPr/>
        </p:nvSpPr>
        <p:spPr>
          <a:xfrm>
            <a:off x="597057" y="1405879"/>
            <a:ext cx="1170915" cy="2137268"/>
          </a:xfrm>
          <a:prstGeom prst="rect">
            <a:avLst/>
          </a:prstGeom>
          <a:noFill/>
          <a:ln w="63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nSpc>
                <a:spcPct val="140000"/>
              </a:lnSpc>
            </a:pPr>
            <a:r>
              <a:rPr lang="en-US" sz="12800" b="1" dirty="0">
                <a:solidFill>
                  <a:schemeClr val="bg1"/>
                </a:solidFill>
                <a:latin typeface="MS Gothic" panose="020B0609070205080204" pitchFamily="49" charset="-128"/>
                <a:ea typeface="MS Gothic" panose="020B0609070205080204" pitchFamily="49" charset="-128"/>
                <a:cs typeface="Arial" panose="020B0604020202020204" pitchFamily="34" charset="0"/>
              </a:rPr>
              <a:t>“</a:t>
            </a:r>
            <a:endParaRPr lang="en-US" sz="8000" dirty="0">
              <a:solidFill>
                <a:schemeClr val="bg1"/>
              </a:solidFill>
              <a:latin typeface="MS Gothic" panose="020B0609070205080204" pitchFamily="49" charset="-128"/>
              <a:ea typeface="MS Gothic" panose="020B0609070205080204" pitchFamily="49" charset="-128"/>
              <a:cs typeface="Arial" panose="020B0604020202020204" pitchFamily="34" charset="0"/>
            </a:endParaRPr>
          </a:p>
        </p:txBody>
      </p:sp>
      <p:sp>
        <p:nvSpPr>
          <p:cNvPr id="67" name="Title 2"/>
          <p:cNvSpPr txBox="1">
            <a:spLocks/>
          </p:cNvSpPr>
          <p:nvPr/>
        </p:nvSpPr>
        <p:spPr>
          <a:xfrm>
            <a:off x="800257" y="377498"/>
            <a:ext cx="8128000" cy="474780"/>
          </a:xfrm>
          <a:prstGeom prst="rect">
            <a:avLst/>
          </a:prstGeom>
        </p:spPr>
        <p:txBody>
          <a:bodyPr vert="horz" lIns="0" tIns="0" rIns="0" bIns="0" rtlCol="0" anchor="ctr">
            <a:normAutofit/>
          </a:bodyPr>
          <a:lstStyle>
            <a:lvl1pPr algn="l" defTabSz="457200" rtl="0" eaLnBrk="1" latinLnBrk="0" hangingPunct="1">
              <a:spcBef>
                <a:spcPct val="0"/>
              </a:spcBef>
              <a:buNone/>
              <a:defRPr sz="1400" b="1" kern="1200">
                <a:solidFill>
                  <a:schemeClr val="tx1"/>
                </a:solidFill>
                <a:latin typeface="Raleway"/>
                <a:ea typeface="+mj-ea"/>
                <a:cs typeface="Raleway"/>
              </a:defRPr>
            </a:lvl1pPr>
          </a:lstStyle>
          <a:p>
            <a:r>
              <a:rPr lang="en-US" sz="1867" dirty="0">
                <a:solidFill>
                  <a:schemeClr val="bg1"/>
                </a:solidFill>
                <a:latin typeface="Arial" panose="020B0604020202020204" pitchFamily="34" charset="0"/>
                <a:cs typeface="Arial" panose="020B0604020202020204" pitchFamily="34" charset="0"/>
              </a:rPr>
              <a:t>OUR COMPANY</a:t>
            </a:r>
          </a:p>
        </p:txBody>
      </p:sp>
      <p:sp>
        <p:nvSpPr>
          <p:cNvPr id="19" name="Rectangle 18">
            <a:extLst>
              <a:ext uri="{FF2B5EF4-FFF2-40B4-BE49-F238E27FC236}">
                <a16:creationId xmlns:a16="http://schemas.microsoft.com/office/drawing/2014/main" id="{B7F8906A-098E-F14E-842F-005FFF002561}"/>
              </a:ext>
            </a:extLst>
          </p:cNvPr>
          <p:cNvSpPr/>
          <p:nvPr/>
        </p:nvSpPr>
        <p:spPr>
          <a:xfrm>
            <a:off x="10839751" y="298514"/>
            <a:ext cx="882214" cy="882214"/>
          </a:xfrm>
          <a:prstGeom prst="rect">
            <a:avLst/>
          </a:prstGeom>
          <a:blipFill>
            <a:blip r:embed="rId3" cstate="hqprint">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72383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78000"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ppt_x"/>
                                          </p:val>
                                        </p:tav>
                                        <p:tav tm="100000">
                                          <p:val>
                                            <p:strVal val="#ppt_x"/>
                                          </p:val>
                                        </p:tav>
                                      </p:tavLst>
                                    </p:anim>
                                    <p:anim calcmode="lin" valueType="num">
                                      <p:cBhvr additive="base">
                                        <p:cTn id="8" dur="500" fill="hold"/>
                                        <p:tgtEl>
                                          <p:spTgt spid="28"/>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8" decel="78000" fill="hold" grpId="0" nodeType="afterEffect">
                                  <p:stCondLst>
                                    <p:cond delay="0"/>
                                  </p:stCondLst>
                                  <p:childTnLst>
                                    <p:set>
                                      <p:cBhvr>
                                        <p:cTn id="11" dur="1" fill="hold">
                                          <p:stCondLst>
                                            <p:cond delay="0"/>
                                          </p:stCondLst>
                                        </p:cTn>
                                        <p:tgtEl>
                                          <p:spTgt spid="67"/>
                                        </p:tgtEl>
                                        <p:attrNameLst>
                                          <p:attrName>style.visibility</p:attrName>
                                        </p:attrNameLst>
                                      </p:cBhvr>
                                      <p:to>
                                        <p:strVal val="visible"/>
                                      </p:to>
                                    </p:set>
                                    <p:anim calcmode="lin" valueType="num">
                                      <p:cBhvr additive="base">
                                        <p:cTn id="12" dur="500" fill="hold"/>
                                        <p:tgtEl>
                                          <p:spTgt spid="67"/>
                                        </p:tgtEl>
                                        <p:attrNameLst>
                                          <p:attrName>ppt_x</p:attrName>
                                        </p:attrNameLst>
                                      </p:cBhvr>
                                      <p:tavLst>
                                        <p:tav tm="0">
                                          <p:val>
                                            <p:strVal val="0-#ppt_w/2"/>
                                          </p:val>
                                        </p:tav>
                                        <p:tav tm="100000">
                                          <p:val>
                                            <p:strVal val="#ppt_x"/>
                                          </p:val>
                                        </p:tav>
                                      </p:tavLst>
                                    </p:anim>
                                    <p:anim calcmode="lin" valueType="num">
                                      <p:cBhvr additive="base">
                                        <p:cTn id="13" dur="500" fill="hold"/>
                                        <p:tgtEl>
                                          <p:spTgt spid="67"/>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decel="78000" fill="hold" grpId="0" nodeType="afterEffect">
                                  <p:stCondLst>
                                    <p:cond delay="0"/>
                                  </p:stCondLst>
                                  <p:childTnLst>
                                    <p:set>
                                      <p:cBhvr>
                                        <p:cTn id="16" dur="1" fill="hold">
                                          <p:stCondLst>
                                            <p:cond delay="0"/>
                                          </p:stCondLst>
                                        </p:cTn>
                                        <p:tgtEl>
                                          <p:spTgt spid="56"/>
                                        </p:tgtEl>
                                        <p:attrNameLst>
                                          <p:attrName>style.visibility</p:attrName>
                                        </p:attrNameLst>
                                      </p:cBhvr>
                                      <p:to>
                                        <p:strVal val="visible"/>
                                      </p:to>
                                    </p:set>
                                    <p:anim calcmode="lin" valueType="num">
                                      <p:cBhvr additive="base">
                                        <p:cTn id="17" dur="500" fill="hold"/>
                                        <p:tgtEl>
                                          <p:spTgt spid="56"/>
                                        </p:tgtEl>
                                        <p:attrNameLst>
                                          <p:attrName>ppt_x</p:attrName>
                                        </p:attrNameLst>
                                      </p:cBhvr>
                                      <p:tavLst>
                                        <p:tav tm="0">
                                          <p:val>
                                            <p:strVal val="0-#ppt_w/2"/>
                                          </p:val>
                                        </p:tav>
                                        <p:tav tm="100000">
                                          <p:val>
                                            <p:strVal val="#ppt_x"/>
                                          </p:val>
                                        </p:tav>
                                      </p:tavLst>
                                    </p:anim>
                                    <p:anim calcmode="lin" valueType="num">
                                      <p:cBhvr additive="base">
                                        <p:cTn id="18" dur="500" fill="hold"/>
                                        <p:tgtEl>
                                          <p:spTgt spid="56"/>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decel="78000" fill="hold" grpId="0" nodeType="afterEffect">
                                  <p:stCondLst>
                                    <p:cond delay="0"/>
                                  </p:stCondLst>
                                  <p:childTnLst>
                                    <p:set>
                                      <p:cBhvr>
                                        <p:cTn id="21" dur="1" fill="hold">
                                          <p:stCondLst>
                                            <p:cond delay="0"/>
                                          </p:stCondLst>
                                        </p:cTn>
                                        <p:tgtEl>
                                          <p:spTgt spid="55"/>
                                        </p:tgtEl>
                                        <p:attrNameLst>
                                          <p:attrName>style.visibility</p:attrName>
                                        </p:attrNameLst>
                                      </p:cBhvr>
                                      <p:to>
                                        <p:strVal val="visible"/>
                                      </p:to>
                                    </p:set>
                                    <p:anim calcmode="lin" valueType="num">
                                      <p:cBhvr additive="base">
                                        <p:cTn id="22" dur="500" fill="hold"/>
                                        <p:tgtEl>
                                          <p:spTgt spid="55"/>
                                        </p:tgtEl>
                                        <p:attrNameLst>
                                          <p:attrName>ppt_x</p:attrName>
                                        </p:attrNameLst>
                                      </p:cBhvr>
                                      <p:tavLst>
                                        <p:tav tm="0">
                                          <p:val>
                                            <p:strVal val="1+#ppt_w/2"/>
                                          </p:val>
                                        </p:tav>
                                        <p:tav tm="100000">
                                          <p:val>
                                            <p:strVal val="#ppt_x"/>
                                          </p:val>
                                        </p:tav>
                                      </p:tavLst>
                                    </p:anim>
                                    <p:anim calcmode="lin" valueType="num">
                                      <p:cBhvr additive="base">
                                        <p:cTn id="23" dur="500" fill="hold"/>
                                        <p:tgtEl>
                                          <p:spTgt spid="55"/>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4" decel="78000" fill="hold" grpId="0" nodeType="afterEffect">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cBhvr additive="base">
                                        <p:cTn id="27" dur="500" fill="hold"/>
                                        <p:tgtEl>
                                          <p:spTgt spid="36"/>
                                        </p:tgtEl>
                                        <p:attrNameLst>
                                          <p:attrName>ppt_x</p:attrName>
                                        </p:attrNameLst>
                                      </p:cBhvr>
                                      <p:tavLst>
                                        <p:tav tm="0">
                                          <p:val>
                                            <p:strVal val="#ppt_x"/>
                                          </p:val>
                                        </p:tav>
                                        <p:tav tm="100000">
                                          <p:val>
                                            <p:strVal val="#ppt_x"/>
                                          </p:val>
                                        </p:tav>
                                      </p:tavLst>
                                    </p:anim>
                                    <p:anim calcmode="lin" valueType="num">
                                      <p:cBhvr additive="base">
                                        <p:cTn id="28"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6" grpId="0"/>
      <p:bldP spid="55" grpId="0"/>
      <p:bldP spid="56" grpId="0"/>
      <p:bldP spid="6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Placeholder 37">
            <a:extLst>
              <a:ext uri="{FF2B5EF4-FFF2-40B4-BE49-F238E27FC236}">
                <a16:creationId xmlns:a16="http://schemas.microsoft.com/office/drawing/2014/main" id="{FE870D8A-B7BB-B749-9BDF-4839FDFED1BB}"/>
              </a:ext>
            </a:extLst>
          </p:cNvPr>
          <p:cNvPicPr>
            <a:picLocks noGrp="1" noChangeAspect="1"/>
          </p:cNvPicPr>
          <p:nvPr>
            <p:ph type="pic" sz="quarter" idx="10"/>
          </p:nvPr>
        </p:nvPicPr>
        <p:blipFill>
          <a:blip r:embed="rId2" cstate="hqprint">
            <a:extLst>
              <a:ext uri="{28A0092B-C50C-407E-A947-70E740481C1C}">
                <a14:useLocalDpi xmlns:a14="http://schemas.microsoft.com/office/drawing/2010/main"/>
              </a:ext>
            </a:extLst>
          </a:blip>
          <a:srcRect t="6663" b="6663"/>
          <a:stretch>
            <a:fillRect/>
          </a:stretch>
        </p:blipFill>
        <p:spPr/>
      </p:pic>
      <p:sp>
        <p:nvSpPr>
          <p:cNvPr id="18" name="Rounded Rectangle 17">
            <a:extLst>
              <a:ext uri="{FF2B5EF4-FFF2-40B4-BE49-F238E27FC236}">
                <a16:creationId xmlns:a16="http://schemas.microsoft.com/office/drawing/2014/main" id="{3F7C0F68-F233-DC4F-BD8A-C077029321FF}"/>
              </a:ext>
            </a:extLst>
          </p:cNvPr>
          <p:cNvSpPr/>
          <p:nvPr/>
        </p:nvSpPr>
        <p:spPr>
          <a:xfrm>
            <a:off x="1247955" y="4589253"/>
            <a:ext cx="9696091" cy="1570007"/>
          </a:xfrm>
          <a:prstGeom prst="roundRect">
            <a:avLst/>
          </a:prstGeom>
          <a:solidFill>
            <a:schemeClr val="accent4">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7BB130C4-430F-E745-A1C2-2B2325095904}"/>
              </a:ext>
            </a:extLst>
          </p:cNvPr>
          <p:cNvSpPr txBox="1">
            <a:spLocks noChangeArrowheads="1"/>
          </p:cNvSpPr>
          <p:nvPr/>
        </p:nvSpPr>
        <p:spPr bwMode="auto">
          <a:xfrm>
            <a:off x="1612900" y="4837528"/>
            <a:ext cx="8966200" cy="1027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130000"/>
              </a:lnSpc>
            </a:pPr>
            <a:r>
              <a:rPr lang="en-US" altLang="en-US" sz="1200" dirty="0">
                <a:solidFill>
                  <a:schemeClr val="bg1"/>
                </a:solidFill>
                <a:latin typeface="Arial" panose="020B0604020202020204" pitchFamily="34" charset="0"/>
                <a:ea typeface="Source Sans Pro" panose="020B0503030403020204" pitchFamily="34" charset="0"/>
                <a:cs typeface="Arial" panose="020B0604020202020204" pitchFamily="34" charset="0"/>
              </a:rPr>
              <a:t>MANY DESKTOP PUBLISHING PACKAGES AND WEB PAGE EDITORS NOW USE LOREM IPSUM AS THEIR DEFAULT MODEL TEXT, AND A SEARCH FOR “LOREM IPSUM” WILL UNCOVER MANY WEB SITES STILL IN THEIR INFANCY. VARIOUS VERSIONS HAVE EVOLVED OVER THE YEARS, SOMETIMES BY ACCIDENT, SOMETIMES ON PURPOSE (INJECTED HUMOUR AND THE LIKE).</a:t>
            </a:r>
          </a:p>
        </p:txBody>
      </p:sp>
      <p:sp>
        <p:nvSpPr>
          <p:cNvPr id="69636" name="Title 1">
            <a:extLst>
              <a:ext uri="{FF2B5EF4-FFF2-40B4-BE49-F238E27FC236}">
                <a16:creationId xmlns:a16="http://schemas.microsoft.com/office/drawing/2014/main" id="{B8221AFB-A4B1-124B-A3D1-D8C74D9B1773}"/>
              </a:ext>
            </a:extLst>
          </p:cNvPr>
          <p:cNvSpPr txBox="1">
            <a:spLocks/>
          </p:cNvSpPr>
          <p:nvPr/>
        </p:nvSpPr>
        <p:spPr bwMode="auto">
          <a:xfrm>
            <a:off x="1612900" y="898525"/>
            <a:ext cx="8966200"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6000" b="1" dirty="0">
                <a:solidFill>
                  <a:schemeClr val="bg1"/>
                </a:solidFill>
                <a:latin typeface="Source Sans Pro Black" panose="020B0503030403020204" pitchFamily="34" charset="0"/>
                <a:ea typeface="Source Sans Pro Black" panose="020B0503030403020204" pitchFamily="34" charset="0"/>
                <a:cs typeface="Source Sans Pro Black" panose="020B0503030403020204" pitchFamily="34" charset="0"/>
              </a:rPr>
              <a:t>ABOUT US</a:t>
            </a:r>
          </a:p>
        </p:txBody>
      </p:sp>
      <p:sp>
        <p:nvSpPr>
          <p:cNvPr id="6" name="TextBox 5">
            <a:extLst>
              <a:ext uri="{FF2B5EF4-FFF2-40B4-BE49-F238E27FC236}">
                <a16:creationId xmlns:a16="http://schemas.microsoft.com/office/drawing/2014/main" id="{3FCDC404-2420-EE4D-BA65-DDBAB2BBE231}"/>
              </a:ext>
            </a:extLst>
          </p:cNvPr>
          <p:cNvSpPr txBox="1"/>
          <p:nvPr/>
        </p:nvSpPr>
        <p:spPr>
          <a:xfrm>
            <a:off x="5190143" y="1688913"/>
            <a:ext cx="1811714" cy="253916"/>
          </a:xfrm>
          <a:prstGeom prst="rect">
            <a:avLst/>
          </a:prstGeom>
          <a:noFill/>
        </p:spPr>
        <p:txBody>
          <a:bodyPr wrap="none">
            <a:spAutoFit/>
          </a:bodyPr>
          <a:lstStyle/>
          <a:p>
            <a:pPr fontAlgn="auto">
              <a:spcBef>
                <a:spcPts val="0"/>
              </a:spcBef>
              <a:spcAft>
                <a:spcPts val="0"/>
              </a:spcAft>
              <a:defRPr/>
            </a:pPr>
            <a:r>
              <a:rPr lang="en-US" sz="1050" dirty="0">
                <a:solidFill>
                  <a:schemeClr val="bg1"/>
                </a:solidFill>
                <a:latin typeface="Source Sans Pro" charset="0"/>
                <a:ea typeface="Source Sans Pro" charset="0"/>
                <a:cs typeface="Source Sans Pro" charset="0"/>
              </a:rPr>
              <a:t>SMART PRESENTATION  2021</a:t>
            </a:r>
          </a:p>
        </p:txBody>
      </p:sp>
      <p:sp>
        <p:nvSpPr>
          <p:cNvPr id="56" name="TextBox 55">
            <a:extLst>
              <a:ext uri="{FF2B5EF4-FFF2-40B4-BE49-F238E27FC236}">
                <a16:creationId xmlns:a16="http://schemas.microsoft.com/office/drawing/2014/main" id="{FCFBB5D9-0442-1045-8AE0-CF286CCBFC98}"/>
              </a:ext>
            </a:extLst>
          </p:cNvPr>
          <p:cNvSpPr txBox="1">
            <a:spLocks noChangeArrowheads="1"/>
          </p:cNvSpPr>
          <p:nvPr/>
        </p:nvSpPr>
        <p:spPr bwMode="auto">
          <a:xfrm>
            <a:off x="7693025" y="2448480"/>
            <a:ext cx="2886075" cy="153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30000"/>
              </a:lnSpc>
            </a:pPr>
            <a:r>
              <a:rPr lang="en-US" altLang="en-US" sz="1200" dirty="0">
                <a:solidFill>
                  <a:srgbClr val="FFFFFF"/>
                </a:solidFill>
                <a:latin typeface="Source Sans Pro" panose="020B0503030403020204" pitchFamily="34" charset="0"/>
                <a:ea typeface="Source Sans Pro" panose="020B0503030403020204" pitchFamily="34" charset="0"/>
                <a:cs typeface="Source Sans Pro" panose="020B0503030403020204" pitchFamily="34" charset="0"/>
              </a:rPr>
              <a:t>Truffaut 90’s health goth master cleanse. YOLO Brooklyn cold-pressed, lumbersexual health goth </a:t>
            </a:r>
            <a:r>
              <a:rPr lang="en-US" altLang="en-US" sz="1200" dirty="0" err="1">
                <a:solidFill>
                  <a:srgbClr val="FFFFFF"/>
                </a:solidFill>
                <a:latin typeface="Source Sans Pro" panose="020B0503030403020204" pitchFamily="34" charset="0"/>
                <a:ea typeface="Source Sans Pro" panose="020B0503030403020204" pitchFamily="34" charset="0"/>
                <a:cs typeface="Source Sans Pro" panose="020B0503030403020204" pitchFamily="34" charset="0"/>
              </a:rPr>
              <a:t>chillwave</a:t>
            </a:r>
            <a:r>
              <a:rPr lang="en-US" altLang="en-US" sz="1200" dirty="0">
                <a:solidFill>
                  <a:srgbClr val="FFFFFF"/>
                </a:solidFill>
                <a:latin typeface="Source Sans Pro" panose="020B0503030403020204" pitchFamily="34" charset="0"/>
                <a:ea typeface="Source Sans Pro" panose="020B0503030403020204" pitchFamily="34" charset="0"/>
                <a:cs typeface="Source Sans Pro" panose="020B0503030403020204" pitchFamily="34" charset="0"/>
              </a:rPr>
              <a:t> gastropub fap yr. Selvage bespoke </a:t>
            </a:r>
            <a:r>
              <a:rPr lang="en-US" altLang="en-US" sz="1200" dirty="0" err="1">
                <a:solidFill>
                  <a:srgbClr val="FFFFFF"/>
                </a:solidFill>
                <a:latin typeface="Source Sans Pro" panose="020B0503030403020204" pitchFamily="34" charset="0"/>
                <a:ea typeface="Source Sans Pro" panose="020B0503030403020204" pitchFamily="34" charset="0"/>
                <a:cs typeface="Source Sans Pro" panose="020B0503030403020204" pitchFamily="34" charset="0"/>
              </a:rPr>
              <a:t>migas</a:t>
            </a:r>
            <a:r>
              <a:rPr lang="en-US" altLang="en-US" sz="1200" dirty="0">
                <a:solidFill>
                  <a:srgbClr val="FFFFFF"/>
                </a:solidFill>
                <a:latin typeface="Source Sans Pro" panose="020B0503030403020204" pitchFamily="34" charset="0"/>
                <a:ea typeface="Source Sans Pro" panose="020B0503030403020204" pitchFamily="34" charset="0"/>
                <a:cs typeface="Source Sans Pro" panose="020B0503030403020204" pitchFamily="34" charset="0"/>
              </a:rPr>
              <a:t>, High Life quinoa cardigan meditation photo booth aesthetic. </a:t>
            </a:r>
          </a:p>
        </p:txBody>
      </p:sp>
      <p:sp>
        <p:nvSpPr>
          <p:cNvPr id="57" name="Title 1">
            <a:extLst>
              <a:ext uri="{FF2B5EF4-FFF2-40B4-BE49-F238E27FC236}">
                <a16:creationId xmlns:a16="http://schemas.microsoft.com/office/drawing/2014/main" id="{381CB612-8E22-5F46-869F-693CEDC00574}"/>
              </a:ext>
            </a:extLst>
          </p:cNvPr>
          <p:cNvSpPr txBox="1">
            <a:spLocks/>
          </p:cNvSpPr>
          <p:nvPr/>
        </p:nvSpPr>
        <p:spPr bwMode="auto">
          <a:xfrm>
            <a:off x="1612900" y="2771132"/>
            <a:ext cx="2178527"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2400" b="1" dirty="0">
                <a:solidFill>
                  <a:schemeClr val="bg1"/>
                </a:solidFill>
                <a:latin typeface="Arial Black" panose="020B0604020202020204" pitchFamily="34" charset="0"/>
                <a:ea typeface="Source Sans Pro Black" panose="020B0503030403020204" pitchFamily="34" charset="0"/>
                <a:cs typeface="Arial Black" panose="020B0604020202020204" pitchFamily="34" charset="0"/>
              </a:rPr>
              <a:t>20</a:t>
            </a:r>
          </a:p>
          <a:p>
            <a:pPr algn="ctr">
              <a:lnSpc>
                <a:spcPct val="90000"/>
              </a:lnSpc>
            </a:pPr>
            <a:r>
              <a:rPr lang="en-US" altLang="en-US" sz="2400" b="1" dirty="0">
                <a:solidFill>
                  <a:schemeClr val="bg1"/>
                </a:solidFill>
                <a:latin typeface="Arial Black" panose="020B0604020202020204" pitchFamily="34" charset="0"/>
                <a:ea typeface="Source Sans Pro Black" panose="020B0503030403020204" pitchFamily="34" charset="0"/>
                <a:cs typeface="Arial Black" panose="020B0604020202020204" pitchFamily="34" charset="0"/>
              </a:rPr>
              <a:t>21</a:t>
            </a:r>
          </a:p>
        </p:txBody>
      </p:sp>
      <p:sp>
        <p:nvSpPr>
          <p:cNvPr id="39" name="Rectangle 38">
            <a:extLst>
              <a:ext uri="{FF2B5EF4-FFF2-40B4-BE49-F238E27FC236}">
                <a16:creationId xmlns:a16="http://schemas.microsoft.com/office/drawing/2014/main" id="{6B90C87A-4E95-1A48-A38B-FEE0B17CFAF6}"/>
              </a:ext>
            </a:extLst>
          </p:cNvPr>
          <p:cNvSpPr/>
          <p:nvPr/>
        </p:nvSpPr>
        <p:spPr>
          <a:xfrm rot="1296394">
            <a:off x="2104726" y="2845064"/>
            <a:ext cx="47207" cy="5701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4128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heel(1)">
                                      <p:cBhvr>
                                        <p:cTn id="7" dur="250"/>
                                        <p:tgtEl>
                                          <p:spTgt spid="38"/>
                                        </p:tgtEl>
                                      </p:cBhvr>
                                    </p:animEffect>
                                  </p:childTnLst>
                                </p:cTn>
                              </p:par>
                            </p:childTnLst>
                          </p:cTn>
                        </p:par>
                        <p:par>
                          <p:cTn id="8" fill="hold">
                            <p:stCondLst>
                              <p:cond delay="250"/>
                            </p:stCondLst>
                            <p:childTnLst>
                              <p:par>
                                <p:cTn id="9" presetID="2" presetClass="entr" presetSubtype="8" fill="hold" grpId="0" nodeType="afterEffect">
                                  <p:stCondLst>
                                    <p:cond delay="0"/>
                                  </p:stCondLst>
                                  <p:childTnLst>
                                    <p:set>
                                      <p:cBhvr>
                                        <p:cTn id="10" dur="1" fill="hold">
                                          <p:stCondLst>
                                            <p:cond delay="0"/>
                                          </p:stCondLst>
                                        </p:cTn>
                                        <p:tgtEl>
                                          <p:spTgt spid="69636"/>
                                        </p:tgtEl>
                                        <p:attrNameLst>
                                          <p:attrName>style.visibility</p:attrName>
                                        </p:attrNameLst>
                                      </p:cBhvr>
                                      <p:to>
                                        <p:strVal val="visible"/>
                                      </p:to>
                                    </p:set>
                                    <p:anim calcmode="lin" valueType="num">
                                      <p:cBhvr additive="base">
                                        <p:cTn id="11" dur="500" fill="hold"/>
                                        <p:tgtEl>
                                          <p:spTgt spid="69636"/>
                                        </p:tgtEl>
                                        <p:attrNameLst>
                                          <p:attrName>ppt_x</p:attrName>
                                        </p:attrNameLst>
                                      </p:cBhvr>
                                      <p:tavLst>
                                        <p:tav tm="0">
                                          <p:val>
                                            <p:strVal val="0-#ppt_w/2"/>
                                          </p:val>
                                        </p:tav>
                                        <p:tav tm="100000">
                                          <p:val>
                                            <p:strVal val="#ppt_x"/>
                                          </p:val>
                                        </p:tav>
                                      </p:tavLst>
                                    </p:anim>
                                    <p:anim calcmode="lin" valueType="num">
                                      <p:cBhvr additive="base">
                                        <p:cTn id="12" dur="500" fill="hold"/>
                                        <p:tgtEl>
                                          <p:spTgt spid="69636"/>
                                        </p:tgtEl>
                                        <p:attrNameLst>
                                          <p:attrName>ppt_y</p:attrName>
                                        </p:attrNameLst>
                                      </p:cBhvr>
                                      <p:tavLst>
                                        <p:tav tm="0">
                                          <p:val>
                                            <p:strVal val="#ppt_y"/>
                                          </p:val>
                                        </p:tav>
                                        <p:tav tm="100000">
                                          <p:val>
                                            <p:strVal val="#ppt_y"/>
                                          </p:val>
                                        </p:tav>
                                      </p:tavLst>
                                    </p:anim>
                                  </p:childTnLst>
                                </p:cTn>
                              </p:par>
                            </p:childTnLst>
                          </p:cTn>
                        </p:par>
                        <p:par>
                          <p:cTn id="13" fill="hold">
                            <p:stCondLst>
                              <p:cond delay="750"/>
                            </p:stCondLst>
                            <p:childTnLst>
                              <p:par>
                                <p:cTn id="14" presetID="2" presetClass="entr" presetSubtype="8"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0-#ppt_w/2"/>
                                          </p:val>
                                        </p:tav>
                                        <p:tav tm="100000">
                                          <p:val>
                                            <p:strVal val="#ppt_x"/>
                                          </p:val>
                                        </p:tav>
                                      </p:tavLst>
                                    </p:anim>
                                    <p:anim calcmode="lin" valueType="num">
                                      <p:cBhvr additive="base">
                                        <p:cTn id="17" dur="500" fill="hold"/>
                                        <p:tgtEl>
                                          <p:spTgt spid="6"/>
                                        </p:tgtEl>
                                        <p:attrNameLst>
                                          <p:attrName>ppt_y</p:attrName>
                                        </p:attrNameLst>
                                      </p:cBhvr>
                                      <p:tavLst>
                                        <p:tav tm="0">
                                          <p:val>
                                            <p:strVal val="#ppt_y"/>
                                          </p:val>
                                        </p:tav>
                                        <p:tav tm="100000">
                                          <p:val>
                                            <p:strVal val="#ppt_y"/>
                                          </p:val>
                                        </p:tav>
                                      </p:tavLst>
                                    </p:anim>
                                  </p:childTnLst>
                                </p:cTn>
                              </p:par>
                            </p:childTnLst>
                          </p:cTn>
                        </p:par>
                        <p:par>
                          <p:cTn id="18" fill="hold">
                            <p:stCondLst>
                              <p:cond delay="1250"/>
                            </p:stCondLst>
                            <p:childTnLst>
                              <p:par>
                                <p:cTn id="19" presetID="49" presetClass="entr" presetSubtype="0" decel="100000" fill="hold" grpId="0" nodeType="afterEffect">
                                  <p:stCondLst>
                                    <p:cond delay="0"/>
                                  </p:stCondLst>
                                  <p:childTnLst>
                                    <p:set>
                                      <p:cBhvr>
                                        <p:cTn id="20" dur="1" fill="hold">
                                          <p:stCondLst>
                                            <p:cond delay="0"/>
                                          </p:stCondLst>
                                        </p:cTn>
                                        <p:tgtEl>
                                          <p:spTgt spid="39"/>
                                        </p:tgtEl>
                                        <p:attrNameLst>
                                          <p:attrName>style.visibility</p:attrName>
                                        </p:attrNameLst>
                                      </p:cBhvr>
                                      <p:to>
                                        <p:strVal val="visible"/>
                                      </p:to>
                                    </p:set>
                                    <p:anim calcmode="lin" valueType="num">
                                      <p:cBhvr>
                                        <p:cTn id="21" dur="250" fill="hold"/>
                                        <p:tgtEl>
                                          <p:spTgt spid="39"/>
                                        </p:tgtEl>
                                        <p:attrNameLst>
                                          <p:attrName>ppt_w</p:attrName>
                                        </p:attrNameLst>
                                      </p:cBhvr>
                                      <p:tavLst>
                                        <p:tav tm="0">
                                          <p:val>
                                            <p:fltVal val="0"/>
                                          </p:val>
                                        </p:tav>
                                        <p:tav tm="100000">
                                          <p:val>
                                            <p:strVal val="#ppt_w"/>
                                          </p:val>
                                        </p:tav>
                                      </p:tavLst>
                                    </p:anim>
                                    <p:anim calcmode="lin" valueType="num">
                                      <p:cBhvr>
                                        <p:cTn id="22" dur="250" fill="hold"/>
                                        <p:tgtEl>
                                          <p:spTgt spid="39"/>
                                        </p:tgtEl>
                                        <p:attrNameLst>
                                          <p:attrName>ppt_h</p:attrName>
                                        </p:attrNameLst>
                                      </p:cBhvr>
                                      <p:tavLst>
                                        <p:tav tm="0">
                                          <p:val>
                                            <p:fltVal val="0"/>
                                          </p:val>
                                        </p:tav>
                                        <p:tav tm="100000">
                                          <p:val>
                                            <p:strVal val="#ppt_h"/>
                                          </p:val>
                                        </p:tav>
                                      </p:tavLst>
                                    </p:anim>
                                    <p:anim calcmode="lin" valueType="num">
                                      <p:cBhvr>
                                        <p:cTn id="23" dur="250" fill="hold"/>
                                        <p:tgtEl>
                                          <p:spTgt spid="39"/>
                                        </p:tgtEl>
                                        <p:attrNameLst>
                                          <p:attrName>style.rotation</p:attrName>
                                        </p:attrNameLst>
                                      </p:cBhvr>
                                      <p:tavLst>
                                        <p:tav tm="0">
                                          <p:val>
                                            <p:fltVal val="360"/>
                                          </p:val>
                                        </p:tav>
                                        <p:tav tm="100000">
                                          <p:val>
                                            <p:fltVal val="0"/>
                                          </p:val>
                                        </p:tav>
                                      </p:tavLst>
                                    </p:anim>
                                    <p:animEffect transition="in" filter="fade">
                                      <p:cBhvr>
                                        <p:cTn id="24" dur="250"/>
                                        <p:tgtEl>
                                          <p:spTgt spid="39"/>
                                        </p:tgtEl>
                                      </p:cBhvr>
                                    </p:animEffect>
                                  </p:childTnLst>
                                </p:cTn>
                              </p:par>
                            </p:childTnLst>
                          </p:cTn>
                        </p:par>
                        <p:par>
                          <p:cTn id="25" fill="hold">
                            <p:stCondLst>
                              <p:cond delay="1500"/>
                            </p:stCondLst>
                            <p:childTnLst>
                              <p:par>
                                <p:cTn id="26" presetID="2" presetClass="entr" presetSubtype="8" fill="hold" grpId="0" nodeType="afterEffect">
                                  <p:stCondLst>
                                    <p:cond delay="0"/>
                                  </p:stCondLst>
                                  <p:childTnLst>
                                    <p:set>
                                      <p:cBhvr>
                                        <p:cTn id="27" dur="1" fill="hold">
                                          <p:stCondLst>
                                            <p:cond delay="0"/>
                                          </p:stCondLst>
                                        </p:cTn>
                                        <p:tgtEl>
                                          <p:spTgt spid="57"/>
                                        </p:tgtEl>
                                        <p:attrNameLst>
                                          <p:attrName>style.visibility</p:attrName>
                                        </p:attrNameLst>
                                      </p:cBhvr>
                                      <p:to>
                                        <p:strVal val="visible"/>
                                      </p:to>
                                    </p:set>
                                    <p:anim calcmode="lin" valueType="num">
                                      <p:cBhvr additive="base">
                                        <p:cTn id="28" dur="500" fill="hold"/>
                                        <p:tgtEl>
                                          <p:spTgt spid="57"/>
                                        </p:tgtEl>
                                        <p:attrNameLst>
                                          <p:attrName>ppt_x</p:attrName>
                                        </p:attrNameLst>
                                      </p:cBhvr>
                                      <p:tavLst>
                                        <p:tav tm="0">
                                          <p:val>
                                            <p:strVal val="0-#ppt_w/2"/>
                                          </p:val>
                                        </p:tav>
                                        <p:tav tm="100000">
                                          <p:val>
                                            <p:strVal val="#ppt_x"/>
                                          </p:val>
                                        </p:tav>
                                      </p:tavLst>
                                    </p:anim>
                                    <p:anim calcmode="lin" valueType="num">
                                      <p:cBhvr additive="base">
                                        <p:cTn id="29" dur="500" fill="hold"/>
                                        <p:tgtEl>
                                          <p:spTgt spid="57"/>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2" presetClass="entr" presetSubtype="8" fill="hold" grpId="0" nodeType="afterEffect">
                                  <p:stCondLst>
                                    <p:cond delay="0"/>
                                  </p:stCondLst>
                                  <p:childTnLst>
                                    <p:set>
                                      <p:cBhvr>
                                        <p:cTn id="32" dur="1" fill="hold">
                                          <p:stCondLst>
                                            <p:cond delay="0"/>
                                          </p:stCondLst>
                                        </p:cTn>
                                        <p:tgtEl>
                                          <p:spTgt spid="56"/>
                                        </p:tgtEl>
                                        <p:attrNameLst>
                                          <p:attrName>style.visibility</p:attrName>
                                        </p:attrNameLst>
                                      </p:cBhvr>
                                      <p:to>
                                        <p:strVal val="visible"/>
                                      </p:to>
                                    </p:set>
                                    <p:anim calcmode="lin" valueType="num">
                                      <p:cBhvr additive="base">
                                        <p:cTn id="33" dur="500" fill="hold"/>
                                        <p:tgtEl>
                                          <p:spTgt spid="56"/>
                                        </p:tgtEl>
                                        <p:attrNameLst>
                                          <p:attrName>ppt_x</p:attrName>
                                        </p:attrNameLst>
                                      </p:cBhvr>
                                      <p:tavLst>
                                        <p:tav tm="0">
                                          <p:val>
                                            <p:strVal val="0-#ppt_w/2"/>
                                          </p:val>
                                        </p:tav>
                                        <p:tav tm="100000">
                                          <p:val>
                                            <p:strVal val="#ppt_x"/>
                                          </p:val>
                                        </p:tav>
                                      </p:tavLst>
                                    </p:anim>
                                    <p:anim calcmode="lin" valueType="num">
                                      <p:cBhvr additive="base">
                                        <p:cTn id="34" dur="500" fill="hold"/>
                                        <p:tgtEl>
                                          <p:spTgt spid="56"/>
                                        </p:tgtEl>
                                        <p:attrNameLst>
                                          <p:attrName>ppt_y</p:attrName>
                                        </p:attrNameLst>
                                      </p:cBhvr>
                                      <p:tavLst>
                                        <p:tav tm="0">
                                          <p:val>
                                            <p:strVal val="#ppt_y"/>
                                          </p:val>
                                        </p:tav>
                                        <p:tav tm="100000">
                                          <p:val>
                                            <p:strVal val="#ppt_y"/>
                                          </p:val>
                                        </p:tav>
                                      </p:tavLst>
                                    </p:anim>
                                  </p:childTnLst>
                                </p:cTn>
                              </p:par>
                            </p:childTnLst>
                          </p:cTn>
                        </p:par>
                        <p:par>
                          <p:cTn id="35" fill="hold">
                            <p:stCondLst>
                              <p:cond delay="2500"/>
                            </p:stCondLst>
                            <p:childTnLst>
                              <p:par>
                                <p:cTn id="36" presetID="2" presetClass="entr" presetSubtype="8" fill="hold" grpId="0" nodeType="afterEffect">
                                  <p:stCondLst>
                                    <p:cond delay="0"/>
                                  </p:stCondLst>
                                  <p:childTnLst>
                                    <p:set>
                                      <p:cBhvr>
                                        <p:cTn id="37" dur="1" fill="hold">
                                          <p:stCondLst>
                                            <p:cond delay="0"/>
                                          </p:stCondLst>
                                        </p:cTn>
                                        <p:tgtEl>
                                          <p:spTgt spid="18"/>
                                        </p:tgtEl>
                                        <p:attrNameLst>
                                          <p:attrName>style.visibility</p:attrName>
                                        </p:attrNameLst>
                                      </p:cBhvr>
                                      <p:to>
                                        <p:strVal val="visible"/>
                                      </p:to>
                                    </p:set>
                                    <p:anim calcmode="lin" valueType="num">
                                      <p:cBhvr additive="base">
                                        <p:cTn id="38" dur="500" fill="hold"/>
                                        <p:tgtEl>
                                          <p:spTgt spid="18"/>
                                        </p:tgtEl>
                                        <p:attrNameLst>
                                          <p:attrName>ppt_x</p:attrName>
                                        </p:attrNameLst>
                                      </p:cBhvr>
                                      <p:tavLst>
                                        <p:tav tm="0">
                                          <p:val>
                                            <p:strVal val="0-#ppt_w/2"/>
                                          </p:val>
                                        </p:tav>
                                        <p:tav tm="100000">
                                          <p:val>
                                            <p:strVal val="#ppt_x"/>
                                          </p:val>
                                        </p:tav>
                                      </p:tavLst>
                                    </p:anim>
                                    <p:anim calcmode="lin" valueType="num">
                                      <p:cBhvr additive="base">
                                        <p:cTn id="39" dur="500" fill="hold"/>
                                        <p:tgtEl>
                                          <p:spTgt spid="18"/>
                                        </p:tgtEl>
                                        <p:attrNameLst>
                                          <p:attrName>ppt_y</p:attrName>
                                        </p:attrNameLst>
                                      </p:cBhvr>
                                      <p:tavLst>
                                        <p:tav tm="0">
                                          <p:val>
                                            <p:strVal val="#ppt_y"/>
                                          </p:val>
                                        </p:tav>
                                        <p:tav tm="100000">
                                          <p:val>
                                            <p:strVal val="#ppt_y"/>
                                          </p:val>
                                        </p:tav>
                                      </p:tavLst>
                                    </p:anim>
                                  </p:childTnLst>
                                </p:cTn>
                              </p:par>
                            </p:childTnLst>
                          </p:cTn>
                        </p:par>
                        <p:par>
                          <p:cTn id="40" fill="hold">
                            <p:stCondLst>
                              <p:cond delay="3000"/>
                            </p:stCondLst>
                            <p:childTnLst>
                              <p:par>
                                <p:cTn id="41" presetID="2" presetClass="entr" presetSubtype="8" fill="hold" grpId="0" nodeType="afterEffect">
                                  <p:stCondLst>
                                    <p:cond delay="0"/>
                                  </p:stCondLst>
                                  <p:childTnLst>
                                    <p:set>
                                      <p:cBhvr>
                                        <p:cTn id="42" dur="1" fill="hold">
                                          <p:stCondLst>
                                            <p:cond delay="0"/>
                                          </p:stCondLst>
                                        </p:cTn>
                                        <p:tgtEl>
                                          <p:spTgt spid="4"/>
                                        </p:tgtEl>
                                        <p:attrNameLst>
                                          <p:attrName>style.visibility</p:attrName>
                                        </p:attrNameLst>
                                      </p:cBhvr>
                                      <p:to>
                                        <p:strVal val="visible"/>
                                      </p:to>
                                    </p:set>
                                    <p:anim calcmode="lin" valueType="num">
                                      <p:cBhvr additive="base">
                                        <p:cTn id="43" dur="500" fill="hold"/>
                                        <p:tgtEl>
                                          <p:spTgt spid="4"/>
                                        </p:tgtEl>
                                        <p:attrNameLst>
                                          <p:attrName>ppt_x</p:attrName>
                                        </p:attrNameLst>
                                      </p:cBhvr>
                                      <p:tavLst>
                                        <p:tav tm="0">
                                          <p:val>
                                            <p:strVal val="0-#ppt_w/2"/>
                                          </p:val>
                                        </p:tav>
                                        <p:tav tm="100000">
                                          <p:val>
                                            <p:strVal val="#ppt_x"/>
                                          </p:val>
                                        </p:tav>
                                      </p:tavLst>
                                    </p:anim>
                                    <p:anim calcmode="lin" valueType="num">
                                      <p:cBhvr additive="base">
                                        <p:cTn id="44"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4" grpId="0"/>
      <p:bldP spid="69636" grpId="0"/>
      <p:bldP spid="6" grpId="0"/>
      <p:bldP spid="56" grpId="0"/>
      <p:bldP spid="57" grpId="0"/>
      <p:bldP spid="3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6E12B28-A86C-B948-B8CD-A0FC0E3502A6}"/>
              </a:ext>
            </a:extLst>
          </p:cNvPr>
          <p:cNvSpPr/>
          <p:nvPr/>
        </p:nvSpPr>
        <p:spPr>
          <a:xfrm>
            <a:off x="4664749" y="489158"/>
            <a:ext cx="1949570" cy="21018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Placeholder 20">
            <a:extLst>
              <a:ext uri="{FF2B5EF4-FFF2-40B4-BE49-F238E27FC236}">
                <a16:creationId xmlns:a16="http://schemas.microsoft.com/office/drawing/2014/main" id="{A7AA4D6E-A7CA-C544-97CA-10211D2ECF4C}"/>
              </a:ext>
            </a:extLst>
          </p:cNvPr>
          <p:cNvPicPr>
            <a:picLocks noGrp="1" noChangeAspect="1"/>
          </p:cNvPicPr>
          <p:nvPr>
            <p:ph type="pic" sz="quarter" idx="10"/>
          </p:nvPr>
        </p:nvPicPr>
        <p:blipFill>
          <a:blip r:embed="rId2" cstate="hqprint">
            <a:extLst>
              <a:ext uri="{28A0092B-C50C-407E-A947-70E740481C1C}">
                <a14:useLocalDpi xmlns:a14="http://schemas.microsoft.com/office/drawing/2010/main"/>
              </a:ext>
            </a:extLst>
          </a:blip>
          <a:srcRect t="4431" b="4431"/>
          <a:stretch>
            <a:fillRect/>
          </a:stretch>
        </p:blipFill>
        <p:spPr/>
      </p:pic>
      <p:pic>
        <p:nvPicPr>
          <p:cNvPr id="46" name="Picture Placeholder 45">
            <a:extLst>
              <a:ext uri="{FF2B5EF4-FFF2-40B4-BE49-F238E27FC236}">
                <a16:creationId xmlns:a16="http://schemas.microsoft.com/office/drawing/2014/main" id="{334FBB0A-E665-5341-A959-3BB9CF31B8C4}"/>
              </a:ext>
            </a:extLst>
          </p:cNvPr>
          <p:cNvPicPr>
            <a:picLocks noGrp="1" noChangeAspect="1"/>
          </p:cNvPicPr>
          <p:nvPr>
            <p:ph type="pic" sz="quarter" idx="11"/>
          </p:nvPr>
        </p:nvPicPr>
        <p:blipFill>
          <a:blip r:embed="rId3" cstate="hqprint">
            <a:extLst>
              <a:ext uri="{28A0092B-C50C-407E-A947-70E740481C1C}">
                <a14:useLocalDpi xmlns:a14="http://schemas.microsoft.com/office/drawing/2010/main"/>
              </a:ext>
            </a:extLst>
          </a:blip>
          <a:srcRect t="17598" b="17598"/>
          <a:stretch>
            <a:fillRect/>
          </a:stretch>
        </p:blipFill>
        <p:spPr/>
      </p:pic>
      <p:sp>
        <p:nvSpPr>
          <p:cNvPr id="70660" name="Title 1">
            <a:extLst>
              <a:ext uri="{FF2B5EF4-FFF2-40B4-BE49-F238E27FC236}">
                <a16:creationId xmlns:a16="http://schemas.microsoft.com/office/drawing/2014/main" id="{EF087834-04E4-DB41-BD1A-59D0A3EB62AC}"/>
              </a:ext>
            </a:extLst>
          </p:cNvPr>
          <p:cNvSpPr txBox="1">
            <a:spLocks/>
          </p:cNvSpPr>
          <p:nvPr/>
        </p:nvSpPr>
        <p:spPr bwMode="auto">
          <a:xfrm>
            <a:off x="4367213" y="685800"/>
            <a:ext cx="4494212"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8800" b="1" dirty="0">
                <a:solidFill>
                  <a:schemeClr val="accent6"/>
                </a:solidFill>
                <a:latin typeface="Source Sans Pro Black" panose="020B0503030403020204" pitchFamily="34" charset="0"/>
                <a:ea typeface="Source Sans Pro Black" panose="020B0503030403020204" pitchFamily="34" charset="0"/>
                <a:cs typeface="Source Sans Pro Black" panose="020B0503030403020204" pitchFamily="34" charset="0"/>
              </a:rPr>
              <a:t>ABOUT</a:t>
            </a:r>
          </a:p>
        </p:txBody>
      </p:sp>
      <p:sp>
        <p:nvSpPr>
          <p:cNvPr id="9" name="Title 1">
            <a:extLst>
              <a:ext uri="{FF2B5EF4-FFF2-40B4-BE49-F238E27FC236}">
                <a16:creationId xmlns:a16="http://schemas.microsoft.com/office/drawing/2014/main" id="{8609C7D6-40D0-7E4E-89C1-3CDEBD8855D0}"/>
              </a:ext>
            </a:extLst>
          </p:cNvPr>
          <p:cNvSpPr txBox="1">
            <a:spLocks/>
          </p:cNvSpPr>
          <p:nvPr/>
        </p:nvSpPr>
        <p:spPr bwMode="auto">
          <a:xfrm>
            <a:off x="3035300" y="4395788"/>
            <a:ext cx="3692525" cy="147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3200" b="1"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COMPETENTLY</a:t>
            </a:r>
          </a:p>
          <a:p>
            <a:pPr>
              <a:lnSpc>
                <a:spcPct val="90000"/>
              </a:lnSpc>
            </a:pPr>
            <a:r>
              <a:rPr lang="en-US" altLang="en-US" sz="3200" b="1"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UNLEASH TEAM</a:t>
            </a:r>
          </a:p>
          <a:p>
            <a:pPr>
              <a:lnSpc>
                <a:spcPct val="90000"/>
              </a:lnSpc>
            </a:pPr>
            <a:r>
              <a:rPr lang="en-US" altLang="en-US" sz="3200" b="1"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DRIVEN.</a:t>
            </a:r>
          </a:p>
        </p:txBody>
      </p:sp>
      <p:sp>
        <p:nvSpPr>
          <p:cNvPr id="12" name="TextBox 11">
            <a:extLst>
              <a:ext uri="{FF2B5EF4-FFF2-40B4-BE49-F238E27FC236}">
                <a16:creationId xmlns:a16="http://schemas.microsoft.com/office/drawing/2014/main" id="{54FB00BD-DAFF-FE43-9006-4767050AC2EC}"/>
              </a:ext>
            </a:extLst>
          </p:cNvPr>
          <p:cNvSpPr txBox="1">
            <a:spLocks noChangeArrowheads="1"/>
          </p:cNvSpPr>
          <p:nvPr/>
        </p:nvSpPr>
        <p:spPr bwMode="auto">
          <a:xfrm>
            <a:off x="7388225" y="4395788"/>
            <a:ext cx="3584575"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30000"/>
              </a:lnSpc>
            </a:pP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Truffaut 90’s health goth master cleanse. YOLO Brooklyn cold-pressed, lumbersexual health goth </a:t>
            </a:r>
            <a:r>
              <a:rPr lang="en-US" altLang="en-US" sz="1200" dirty="0" err="1">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chillwave</a:t>
            </a: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 gastropub fap yr. Selvage bespoke </a:t>
            </a:r>
            <a:r>
              <a:rPr lang="en-US" altLang="en-US" sz="1200" dirty="0" err="1">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migas</a:t>
            </a: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 High Life quinoa cardigan meditation photo booth aesthetic. VHS Truffaut tofu Bushwick meh. </a:t>
            </a:r>
          </a:p>
        </p:txBody>
      </p:sp>
      <p:sp>
        <p:nvSpPr>
          <p:cNvPr id="41" name="Rectangle 40">
            <a:extLst>
              <a:ext uri="{FF2B5EF4-FFF2-40B4-BE49-F238E27FC236}">
                <a16:creationId xmlns:a16="http://schemas.microsoft.com/office/drawing/2014/main" id="{C801B715-C726-7244-A57F-2870800AAE07}"/>
              </a:ext>
            </a:extLst>
          </p:cNvPr>
          <p:cNvSpPr/>
          <p:nvPr/>
        </p:nvSpPr>
        <p:spPr>
          <a:xfrm>
            <a:off x="0" y="1302883"/>
            <a:ext cx="1949570" cy="21018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79546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 presetClass="entr" presetSubtype="8" decel="80000" fill="hold" nodeType="after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additive="base">
                                        <p:cTn id="7" dur="500" fill="hold"/>
                                        <p:tgtEl>
                                          <p:spTgt spid="46"/>
                                        </p:tgtEl>
                                        <p:attrNameLst>
                                          <p:attrName>ppt_x</p:attrName>
                                        </p:attrNameLst>
                                      </p:cBhvr>
                                      <p:tavLst>
                                        <p:tav tm="0">
                                          <p:val>
                                            <p:strVal val="0-#ppt_w/2"/>
                                          </p:val>
                                        </p:tav>
                                        <p:tav tm="100000">
                                          <p:val>
                                            <p:strVal val="#ppt_x"/>
                                          </p:val>
                                        </p:tav>
                                      </p:tavLst>
                                    </p:anim>
                                    <p:anim calcmode="lin" valueType="num">
                                      <p:cBhvr additive="base">
                                        <p:cTn id="8" dur="500" fill="hold"/>
                                        <p:tgtEl>
                                          <p:spTgt spid="4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8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0-#ppt_w/2"/>
                                          </p:val>
                                        </p:tav>
                                        <p:tav tm="100000">
                                          <p:val>
                                            <p:strVal val="#ppt_x"/>
                                          </p:val>
                                        </p:tav>
                                      </p:tavLst>
                                    </p:anim>
                                    <p:anim calcmode="lin" valueType="num">
                                      <p:cBhvr additive="base">
                                        <p:cTn id="13" dur="500" fill="hold"/>
                                        <p:tgtEl>
                                          <p:spTgt spid="14"/>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decel="80000" fill="hold" nodeType="after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0-#ppt_w/2"/>
                                          </p:val>
                                        </p:tav>
                                        <p:tav tm="100000">
                                          <p:val>
                                            <p:strVal val="#ppt_x"/>
                                          </p:val>
                                        </p:tav>
                                      </p:tavLst>
                                    </p:anim>
                                    <p:anim calcmode="lin" valueType="num">
                                      <p:cBhvr additive="base">
                                        <p:cTn id="18" dur="500" fill="hold"/>
                                        <p:tgtEl>
                                          <p:spTgt spid="21"/>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decel="80000" fill="hold" grpId="0" nodeType="afterEffect">
                                  <p:stCondLst>
                                    <p:cond delay="0"/>
                                  </p:stCondLst>
                                  <p:childTnLst>
                                    <p:set>
                                      <p:cBhvr>
                                        <p:cTn id="21" dur="1" fill="hold">
                                          <p:stCondLst>
                                            <p:cond delay="0"/>
                                          </p:stCondLst>
                                        </p:cTn>
                                        <p:tgtEl>
                                          <p:spTgt spid="41"/>
                                        </p:tgtEl>
                                        <p:attrNameLst>
                                          <p:attrName>style.visibility</p:attrName>
                                        </p:attrNameLst>
                                      </p:cBhvr>
                                      <p:to>
                                        <p:strVal val="visible"/>
                                      </p:to>
                                    </p:set>
                                    <p:anim calcmode="lin" valueType="num">
                                      <p:cBhvr additive="base">
                                        <p:cTn id="22" dur="500" fill="hold"/>
                                        <p:tgtEl>
                                          <p:spTgt spid="41"/>
                                        </p:tgtEl>
                                        <p:attrNameLst>
                                          <p:attrName>ppt_x</p:attrName>
                                        </p:attrNameLst>
                                      </p:cBhvr>
                                      <p:tavLst>
                                        <p:tav tm="0">
                                          <p:val>
                                            <p:strVal val="0-#ppt_w/2"/>
                                          </p:val>
                                        </p:tav>
                                        <p:tav tm="100000">
                                          <p:val>
                                            <p:strVal val="#ppt_x"/>
                                          </p:val>
                                        </p:tav>
                                      </p:tavLst>
                                    </p:anim>
                                    <p:anim calcmode="lin" valueType="num">
                                      <p:cBhvr additive="base">
                                        <p:cTn id="23" dur="500" fill="hold"/>
                                        <p:tgtEl>
                                          <p:spTgt spid="41"/>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decel="80000" fill="hold" grpId="0" nodeType="afterEffect">
                                  <p:stCondLst>
                                    <p:cond delay="0"/>
                                  </p:stCondLst>
                                  <p:childTnLst>
                                    <p:set>
                                      <p:cBhvr>
                                        <p:cTn id="26" dur="1" fill="hold">
                                          <p:stCondLst>
                                            <p:cond delay="0"/>
                                          </p:stCondLst>
                                        </p:cTn>
                                        <p:tgtEl>
                                          <p:spTgt spid="70660"/>
                                        </p:tgtEl>
                                        <p:attrNameLst>
                                          <p:attrName>style.visibility</p:attrName>
                                        </p:attrNameLst>
                                      </p:cBhvr>
                                      <p:to>
                                        <p:strVal val="visible"/>
                                      </p:to>
                                    </p:set>
                                    <p:anim calcmode="lin" valueType="num">
                                      <p:cBhvr additive="base">
                                        <p:cTn id="27" dur="500" fill="hold"/>
                                        <p:tgtEl>
                                          <p:spTgt spid="70660"/>
                                        </p:tgtEl>
                                        <p:attrNameLst>
                                          <p:attrName>ppt_x</p:attrName>
                                        </p:attrNameLst>
                                      </p:cBhvr>
                                      <p:tavLst>
                                        <p:tav tm="0">
                                          <p:val>
                                            <p:strVal val="0-#ppt_w/2"/>
                                          </p:val>
                                        </p:tav>
                                        <p:tav tm="100000">
                                          <p:val>
                                            <p:strVal val="#ppt_x"/>
                                          </p:val>
                                        </p:tav>
                                      </p:tavLst>
                                    </p:anim>
                                    <p:anim calcmode="lin" valueType="num">
                                      <p:cBhvr additive="base">
                                        <p:cTn id="28" dur="500" fill="hold"/>
                                        <p:tgtEl>
                                          <p:spTgt spid="70660"/>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8" decel="80000" fill="hold" grpId="0" nodeType="after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fill="hold"/>
                                        <p:tgtEl>
                                          <p:spTgt spid="9"/>
                                        </p:tgtEl>
                                        <p:attrNameLst>
                                          <p:attrName>ppt_x</p:attrName>
                                        </p:attrNameLst>
                                      </p:cBhvr>
                                      <p:tavLst>
                                        <p:tav tm="0">
                                          <p:val>
                                            <p:strVal val="0-#ppt_w/2"/>
                                          </p:val>
                                        </p:tav>
                                        <p:tav tm="100000">
                                          <p:val>
                                            <p:strVal val="#ppt_x"/>
                                          </p:val>
                                        </p:tav>
                                      </p:tavLst>
                                    </p:anim>
                                    <p:anim calcmode="lin" valueType="num">
                                      <p:cBhvr additive="base">
                                        <p:cTn id="33" dur="500" fill="hold"/>
                                        <p:tgtEl>
                                          <p:spTgt spid="9"/>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8" decel="80000" fill="hold" grpId="0" nodeType="after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0-#ppt_w/2"/>
                                          </p:val>
                                        </p:tav>
                                        <p:tav tm="100000">
                                          <p:val>
                                            <p:strVal val="#ppt_x"/>
                                          </p:val>
                                        </p:tav>
                                      </p:tavLst>
                                    </p:anim>
                                    <p:anim calcmode="lin" valueType="num">
                                      <p:cBhvr additive="base">
                                        <p:cTn id="38"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70660" grpId="0"/>
      <p:bldP spid="9" grpId="0"/>
      <p:bldP spid="12" grpId="0"/>
      <p:bldP spid="41" grpId="0" animBg="1"/>
    </p:bldLst>
  </p:timing>
</p:sld>
</file>

<file path=ppt/theme/theme1.xml><?xml version="1.0" encoding="utf-8"?>
<a:theme xmlns:a="http://schemas.openxmlformats.org/drawingml/2006/main" name="Office Theme">
  <a:themeElements>
    <a:clrScheme name="Custom 3">
      <a:dk1>
        <a:srgbClr val="000000"/>
      </a:dk1>
      <a:lt1>
        <a:srgbClr val="FFFFFF"/>
      </a:lt1>
      <a:dk2>
        <a:srgbClr val="44546A"/>
      </a:dk2>
      <a:lt2>
        <a:srgbClr val="252C52"/>
      </a:lt2>
      <a:accent1>
        <a:srgbClr val="FFC96A"/>
      </a:accent1>
      <a:accent2>
        <a:srgbClr val="ED5E92"/>
      </a:accent2>
      <a:accent3>
        <a:srgbClr val="8D6FFF"/>
      </a:accent3>
      <a:accent4>
        <a:srgbClr val="71CCFF"/>
      </a:accent4>
      <a:accent5>
        <a:srgbClr val="1D73FF"/>
      </a:accent5>
      <a:accent6>
        <a:srgbClr val="A3FC66"/>
      </a:accent6>
      <a:hlink>
        <a:srgbClr val="272667"/>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9ACED9D8-B92C-E84E-B0E8-B49CCB879A3C}" vid="{C9529DAB-E793-D041-B589-A1EC3B8A78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915</TotalTime>
  <Words>1935</Words>
  <Application>Microsoft Office PowerPoint</Application>
  <PresentationFormat>Widescreen</PresentationFormat>
  <Paragraphs>155</Paragraphs>
  <Slides>21</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21</vt:i4>
      </vt:variant>
    </vt:vector>
  </HeadingPairs>
  <TitlesOfParts>
    <vt:vector size="33" baseType="lpstr">
      <vt:lpstr>MS Gothic</vt:lpstr>
      <vt:lpstr>Arial</vt:lpstr>
      <vt:lpstr>Arial Black</vt:lpstr>
      <vt:lpstr>Calibri</vt:lpstr>
      <vt:lpstr>Calibri Light</vt:lpstr>
      <vt:lpstr>Lato Light</vt:lpstr>
      <vt:lpstr>Lato Regular</vt:lpstr>
      <vt:lpstr>Open Sans Light</vt:lpstr>
      <vt:lpstr>Raleway</vt:lpstr>
      <vt:lpstr>Source Sans Pro</vt:lpstr>
      <vt:lpstr>Source Sans Pro Black</vt:lpstr>
      <vt:lpstr>Office Theme</vt:lpstr>
      <vt:lpstr>ABOUT US</vt:lpstr>
      <vt:lpstr>ABOUT US</vt:lpstr>
      <vt:lpstr>PowerPoint Presentation</vt:lpstr>
      <vt:lpstr>PowerPoint Presentation</vt:lpstr>
      <vt:lpstr>ABOUT US</vt:lpstr>
      <vt:lpstr>OUR COMPANY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About us</vt:lpstr>
      <vt:lpstr>ABOUT 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COVER DESIGN</dc:title>
  <dc:creator>Microsoft Office User</dc:creator>
  <cp:lastModifiedBy>dhani uchiha</cp:lastModifiedBy>
  <cp:revision>17</cp:revision>
  <dcterms:created xsi:type="dcterms:W3CDTF">2021-01-20T17:19:36Z</dcterms:created>
  <dcterms:modified xsi:type="dcterms:W3CDTF">2021-02-19T06:06:57Z</dcterms:modified>
</cp:coreProperties>
</file>