
<file path=[Content_Types].xml><?xml version="1.0" encoding="utf-8"?>
<Types xmlns="http://schemas.openxmlformats.org/package/2006/content-types">
  <Default Extension="jpeg" ContentType="image/jpeg"/>
  <Default Extension="JPG" ContentType="image/.jpg"/>
  <Default Extension="xlsx" ContentType="application/vnd.openxmlformats-officedocument.spreadsheetml.sheet"/>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olors1.xml" ContentType="application/vnd.ms-office.chartcolorstyle+xml"/>
  <Override PartName="/ppt/charts/colors2.xml" ContentType="application/vnd.ms-office.chartcolorstyle+xml"/>
  <Override PartName="/ppt/charts/colors3.xml" ContentType="application/vnd.ms-office.chartcolorstyle+xml"/>
  <Override PartName="/ppt/charts/colors4.xml" ContentType="application/vnd.ms-office.chartcolorstyle+xml"/>
  <Override PartName="/ppt/charts/colors5.xml" ContentType="application/vnd.ms-office.chartcolorstyle+xml"/>
  <Override PartName="/ppt/charts/colors6.xml" ContentType="application/vnd.ms-office.chartcolorstyle+xml"/>
  <Override PartName="/ppt/charts/style1.xml" ContentType="application/vnd.ms-office.chartstyle+xml"/>
  <Override PartName="/ppt/charts/style2.xml" ContentType="application/vnd.ms-office.chartstyle+xml"/>
  <Override PartName="/ppt/charts/style3.xml" ContentType="application/vnd.ms-office.chartstyle+xml"/>
  <Override PartName="/ppt/charts/style4.xml" ContentType="application/vnd.ms-office.chartstyle+xml"/>
  <Override PartName="/ppt/charts/style5.xml" ContentType="application/vnd.ms-office.chartstyle+xml"/>
  <Override PartName="/ppt/charts/style6.xml" ContentType="application/vnd.ms-office.chartstyle+xml"/>
  <Override PartName="/ppt/media/image100.svg" ContentType="image/svg+xml"/>
  <Override PartName="/ppt/media/image102.svg" ContentType="image/svg+xml"/>
  <Override PartName="/ppt/media/image104.svg" ContentType="image/svg+xml"/>
  <Override PartName="/ppt/media/image106.svg" ContentType="image/svg+xml"/>
  <Override PartName="/ppt/media/image108.svg" ContentType="image/svg+xml"/>
  <Override PartName="/ppt/media/image110.svg" ContentType="image/svg+xml"/>
  <Override PartName="/ppt/media/image112.svg" ContentType="image/svg+xml"/>
  <Override PartName="/ppt/media/image114.svg" ContentType="image/svg+xml"/>
  <Override PartName="/ppt/media/image116.svg" ContentType="image/svg+xml"/>
  <Override PartName="/ppt/media/image118.svg" ContentType="image/svg+xml"/>
  <Override PartName="/ppt/media/image120.svg" ContentType="image/svg+xml"/>
  <Override PartName="/ppt/media/image122.svg" ContentType="image/svg+xml"/>
  <Override PartName="/ppt/media/image124.svg" ContentType="image/svg+xml"/>
  <Override PartName="/ppt/media/image126.svg" ContentType="image/svg+xml"/>
  <Override PartName="/ppt/media/image128.svg" ContentType="image/svg+xml"/>
  <Override PartName="/ppt/media/image130.svg" ContentType="image/svg+xml"/>
  <Override PartName="/ppt/media/image132.svg" ContentType="image/svg+xml"/>
  <Override PartName="/ppt/media/image134.svg" ContentType="image/svg+xml"/>
  <Override PartName="/ppt/media/image136.svg" ContentType="image/svg+xml"/>
  <Override PartName="/ppt/media/image138.svg" ContentType="image/svg+xml"/>
  <Override PartName="/ppt/media/image140.svg" ContentType="image/svg+xml"/>
  <Override PartName="/ppt/media/image142.svg" ContentType="image/svg+xml"/>
  <Override PartName="/ppt/media/image144.svg" ContentType="image/svg+xml"/>
  <Override PartName="/ppt/media/image146.svg" ContentType="image/svg+xml"/>
  <Override PartName="/ppt/media/image148.svg" ContentType="image/svg+xml"/>
  <Override PartName="/ppt/media/image150.svg" ContentType="image/svg+xml"/>
  <Override PartName="/ppt/media/image152.svg" ContentType="image/svg+xml"/>
  <Override PartName="/ppt/media/image154.svg" ContentType="image/svg+xml"/>
  <Override PartName="/ppt/media/image156.svg" ContentType="image/svg+xml"/>
  <Override PartName="/ppt/media/image158.svg" ContentType="image/svg+xml"/>
  <Override PartName="/ppt/media/image160.svg" ContentType="image/svg+xml"/>
  <Override PartName="/ppt/media/image162.svg" ContentType="image/svg+xml"/>
  <Override PartName="/ppt/media/image164.svg" ContentType="image/svg+xml"/>
  <Override PartName="/ppt/media/image166.svg" ContentType="image/svg+xml"/>
  <Override PartName="/ppt/media/image168.svg" ContentType="image/svg+xml"/>
  <Override PartName="/ppt/media/image170.svg" ContentType="image/svg+xml"/>
  <Override PartName="/ppt/media/image172.svg" ContentType="image/svg+xml"/>
  <Override PartName="/ppt/media/image174.svg" ContentType="image/svg+xml"/>
  <Override PartName="/ppt/media/image176.svg" ContentType="image/svg+xml"/>
  <Override PartName="/ppt/media/image178.svg" ContentType="image/svg+xml"/>
  <Override PartName="/ppt/media/image180.svg" ContentType="image/svg+xml"/>
  <Override PartName="/ppt/media/image182.svg" ContentType="image/svg+xml"/>
  <Override PartName="/ppt/media/image184.svg" ContentType="image/svg+xml"/>
  <Override PartName="/ppt/media/image186.svg" ContentType="image/svg+xml"/>
  <Override PartName="/ppt/media/image188.svg" ContentType="image/svg+xml"/>
  <Override PartName="/ppt/media/image190.svg" ContentType="image/svg+xml"/>
  <Override PartName="/ppt/media/image192.svg" ContentType="image/svg+xml"/>
  <Override PartName="/ppt/media/image194.svg" ContentType="image/svg+xml"/>
  <Override PartName="/ppt/media/image196.svg" ContentType="image/svg+xml"/>
  <Override PartName="/ppt/media/image198.svg" ContentType="image/svg+xml"/>
  <Override PartName="/ppt/media/image200.svg" ContentType="image/svg+xml"/>
  <Override PartName="/ppt/media/image202.svg" ContentType="image/svg+xml"/>
  <Override PartName="/ppt/media/image204.svg" ContentType="image/svg+xml"/>
  <Override PartName="/ppt/media/image206.svg" ContentType="image/svg+xml"/>
  <Override PartName="/ppt/media/image208.svg" ContentType="image/svg+xml"/>
  <Override PartName="/ppt/media/image210.svg" ContentType="image/svg+xml"/>
  <Override PartName="/ppt/media/image212.svg" ContentType="image/svg+xml"/>
  <Override PartName="/ppt/media/image214.svg" ContentType="image/svg+xml"/>
  <Override PartName="/ppt/media/image216.svg" ContentType="image/svg+xml"/>
  <Override PartName="/ppt/media/image218.svg" ContentType="image/svg+xml"/>
  <Override PartName="/ppt/media/image220.svg" ContentType="image/svg+xml"/>
  <Override PartName="/ppt/media/image222.svg" ContentType="image/svg+xml"/>
  <Override PartName="/ppt/media/image224.svg" ContentType="image/svg+xml"/>
  <Override PartName="/ppt/media/image226.svg" ContentType="image/svg+xml"/>
  <Override PartName="/ppt/media/image228.svg" ContentType="image/svg+xml"/>
  <Override PartName="/ppt/media/image230.svg" ContentType="image/svg+xml"/>
  <Override PartName="/ppt/media/image232.svg" ContentType="image/svg+xml"/>
  <Override PartName="/ppt/media/image234.svg" ContentType="image/svg+xml"/>
  <Override PartName="/ppt/media/image236.svg" ContentType="image/svg+xml"/>
  <Override PartName="/ppt/media/image238.svg" ContentType="image/svg+xml"/>
  <Override PartName="/ppt/media/image240.svg" ContentType="image/svg+xml"/>
  <Override PartName="/ppt/media/image242.svg" ContentType="image/svg+xml"/>
  <Override PartName="/ppt/media/image244.svg" ContentType="image/svg+xml"/>
  <Override PartName="/ppt/media/image246.svg" ContentType="image/svg+xml"/>
  <Override PartName="/ppt/media/image248.svg" ContentType="image/svg+xml"/>
  <Override PartName="/ppt/media/image250.svg" ContentType="image/svg+xml"/>
  <Override PartName="/ppt/media/image252.svg" ContentType="image/svg+xml"/>
  <Override PartName="/ppt/media/image254.svg" ContentType="image/svg+xml"/>
  <Override PartName="/ppt/media/image256.svg" ContentType="image/svg+xml"/>
  <Override PartName="/ppt/media/image258.svg" ContentType="image/svg+xml"/>
  <Override PartName="/ppt/media/image260.svg" ContentType="image/svg+xml"/>
  <Override PartName="/ppt/media/image262.svg" ContentType="image/svg+xml"/>
  <Override PartName="/ppt/media/image264.svg" ContentType="image/svg+xml"/>
  <Override PartName="/ppt/media/image266.svg" ContentType="image/svg+xml"/>
  <Override PartName="/ppt/media/image268.svg" ContentType="image/svg+xml"/>
  <Override PartName="/ppt/media/image270.svg" ContentType="image/svg+xml"/>
  <Override PartName="/ppt/media/image272.svg" ContentType="image/svg+xml"/>
  <Override PartName="/ppt/media/image274.svg" ContentType="image/svg+xml"/>
  <Override PartName="/ppt/media/image276.svg" ContentType="image/svg+xml"/>
  <Override PartName="/ppt/media/image278.svg" ContentType="image/svg+xml"/>
  <Override PartName="/ppt/media/image280.svg" ContentType="image/svg+xml"/>
  <Override PartName="/ppt/media/image282.svg" ContentType="image/svg+xml"/>
  <Override PartName="/ppt/media/image284.svg" ContentType="image/svg+xml"/>
  <Override PartName="/ppt/media/image286.svg" ContentType="image/svg+xml"/>
  <Override PartName="/ppt/media/image288.svg" ContentType="image/svg+xml"/>
  <Override PartName="/ppt/media/image290.svg" ContentType="image/svg+xml"/>
  <Override PartName="/ppt/media/image292.svg" ContentType="image/svg+xml"/>
  <Override PartName="/ppt/media/image294.svg" ContentType="image/svg+xml"/>
  <Override PartName="/ppt/media/image296.svg" ContentType="image/svg+xml"/>
  <Override PartName="/ppt/media/image298.svg" ContentType="image/svg+xml"/>
  <Override PartName="/ppt/media/image300.svg" ContentType="image/svg+xml"/>
  <Override PartName="/ppt/media/image302.svg" ContentType="image/svg+xml"/>
  <Override PartName="/ppt/media/image304.svg" ContentType="image/svg+xml"/>
  <Override PartName="/ppt/media/image306.svg" ContentType="image/svg+xml"/>
  <Override PartName="/ppt/media/image308.svg" ContentType="image/svg+xml"/>
  <Override PartName="/ppt/media/image310.svg" ContentType="image/svg+xml"/>
  <Override PartName="/ppt/media/image312.svg" ContentType="image/svg+xml"/>
  <Override PartName="/ppt/media/image314.svg" ContentType="image/svg+xml"/>
  <Override PartName="/ppt/media/image316.svg" ContentType="image/svg+xml"/>
  <Override PartName="/ppt/media/image318.svg" ContentType="image/svg+xml"/>
  <Override PartName="/ppt/media/image320.svg" ContentType="image/svg+xml"/>
  <Override PartName="/ppt/media/image322.svg" ContentType="image/svg+xml"/>
  <Override PartName="/ppt/media/image324.svg" ContentType="image/svg+xml"/>
  <Override PartName="/ppt/media/image326.svg" ContentType="image/svg+xml"/>
  <Override PartName="/ppt/media/image328.svg" ContentType="image/svg+xml"/>
  <Override PartName="/ppt/media/image330.svg" ContentType="image/svg+xml"/>
  <Override PartName="/ppt/media/image332.svg" ContentType="image/svg+xml"/>
  <Override PartName="/ppt/media/image334.svg" ContentType="image/svg+xml"/>
  <Override PartName="/ppt/media/image336.svg" ContentType="image/svg+xml"/>
  <Override PartName="/ppt/media/image338.svg" ContentType="image/svg+xml"/>
  <Override PartName="/ppt/media/image340.svg" ContentType="image/svg+xml"/>
  <Override PartName="/ppt/media/image342.svg" ContentType="image/svg+xml"/>
  <Override PartName="/ppt/media/image344.svg" ContentType="image/svg+xml"/>
  <Override PartName="/ppt/media/image346.svg" ContentType="image/svg+xml"/>
  <Override PartName="/ppt/media/image348.svg" ContentType="image/svg+xml"/>
  <Override PartName="/ppt/media/image350.svg" ContentType="image/svg+xml"/>
  <Override PartName="/ppt/media/image352.svg" ContentType="image/svg+xml"/>
  <Override PartName="/ppt/media/image354.svg" ContentType="image/svg+xml"/>
  <Override PartName="/ppt/media/image356.svg" ContentType="image/svg+xml"/>
  <Override PartName="/ppt/media/image358.svg" ContentType="image/svg+xml"/>
  <Override PartName="/ppt/media/image360.svg" ContentType="image/svg+xml"/>
  <Override PartName="/ppt/media/image362.svg" ContentType="image/svg+xml"/>
  <Override PartName="/ppt/media/image364.svg" ContentType="image/svg+xml"/>
  <Override PartName="/ppt/media/image366.svg" ContentType="image/svg+xml"/>
  <Override PartName="/ppt/media/image368.svg" ContentType="image/svg+xml"/>
  <Override PartName="/ppt/media/image370.svg" ContentType="image/svg+xml"/>
  <Override PartName="/ppt/media/image372.svg" ContentType="image/svg+xml"/>
  <Override PartName="/ppt/media/image374.svg" ContentType="image/svg+xml"/>
  <Override PartName="/ppt/media/image376.svg" ContentType="image/svg+xml"/>
  <Override PartName="/ppt/media/image378.svg" ContentType="image/svg+xml"/>
  <Override PartName="/ppt/media/image38.svg" ContentType="image/svg+xml"/>
  <Override PartName="/ppt/media/image380.svg" ContentType="image/svg+xml"/>
  <Override PartName="/ppt/media/image382.svg" ContentType="image/svg+xml"/>
  <Override PartName="/ppt/media/image384.svg" ContentType="image/svg+xml"/>
  <Override PartName="/ppt/media/image386.svg" ContentType="image/svg+xml"/>
  <Override PartName="/ppt/media/image388.svg" ContentType="image/svg+xml"/>
  <Override PartName="/ppt/media/image390.svg" ContentType="image/svg+xml"/>
  <Override PartName="/ppt/media/image392.svg" ContentType="image/svg+xml"/>
  <Override PartName="/ppt/media/image394.svg" ContentType="image/svg+xml"/>
  <Override PartName="/ppt/media/image396.svg" ContentType="image/svg+xml"/>
  <Override PartName="/ppt/media/image398.svg" ContentType="image/svg+xml"/>
  <Override PartName="/ppt/media/image40.svg" ContentType="image/svg+xml"/>
  <Override PartName="/ppt/media/image400.svg" ContentType="image/svg+xml"/>
  <Override PartName="/ppt/media/image402.svg" ContentType="image/svg+xml"/>
  <Override PartName="/ppt/media/image404.svg" ContentType="image/svg+xml"/>
  <Override PartName="/ppt/media/image406.svg" ContentType="image/svg+xml"/>
  <Override PartName="/ppt/media/image42.svg" ContentType="image/svg+xml"/>
  <Override PartName="/ppt/media/image44.svg" ContentType="image/svg+xml"/>
  <Override PartName="/ppt/media/image98.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6" r:id="rId3"/>
    <p:sldId id="480" r:id="rId5"/>
    <p:sldId id="452" r:id="rId6"/>
    <p:sldId id="368" r:id="rId7"/>
    <p:sldId id="436" r:id="rId8"/>
    <p:sldId id="369" r:id="rId9"/>
    <p:sldId id="465" r:id="rId10"/>
    <p:sldId id="466" r:id="rId11"/>
    <p:sldId id="467" r:id="rId12"/>
    <p:sldId id="378" r:id="rId13"/>
    <p:sldId id="472" r:id="rId14"/>
    <p:sldId id="455" r:id="rId15"/>
    <p:sldId id="483" r:id="rId16"/>
    <p:sldId id="462" r:id="rId17"/>
    <p:sldId id="450" r:id="rId18"/>
    <p:sldId id="468" r:id="rId19"/>
    <p:sldId id="481" r:id="rId20"/>
    <p:sldId id="261" r:id="rId21"/>
    <p:sldId id="473" r:id="rId22"/>
    <p:sldId id="431" r:id="rId23"/>
    <p:sldId id="482" r:id="rId24"/>
    <p:sldId id="454" r:id="rId25"/>
    <p:sldId id="444" r:id="rId26"/>
    <p:sldId id="478" r:id="rId27"/>
    <p:sldId id="479" r:id="rId28"/>
    <p:sldId id="474" r:id="rId29"/>
    <p:sldId id="456" r:id="rId30"/>
    <p:sldId id="470" r:id="rId31"/>
    <p:sldId id="463" r:id="rId32"/>
    <p:sldId id="461" r:id="rId33"/>
    <p:sldId id="464" r:id="rId34"/>
    <p:sldId id="451" r:id="rId35"/>
    <p:sldId id="459" r:id="rId36"/>
    <p:sldId id="257" r:id="rId37"/>
    <p:sldId id="367" r:id="rId38"/>
    <p:sldId id="484" r:id="rId39"/>
    <p:sldId id="485" r:id="rId40"/>
    <p:sldId id="314" r:id="rId41"/>
    <p:sldId id="315" r:id="rId42"/>
    <p:sldId id="316" r:id="rId43"/>
  </p:sldIdLst>
  <p:sldSz cx="12192000" cy="6858000"/>
  <p:notesSz cx="6858000" cy="9144000"/>
  <p:custDataLst>
    <p:tags r:id="rId47"/>
  </p:custDataLst>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7219" userDrawn="1">
          <p15:clr>
            <a:srgbClr val="A4A3A4"/>
          </p15:clr>
        </p15:guide>
        <p15:guide id="3" orient="horz" pos="459" userDrawn="1">
          <p15:clr>
            <a:srgbClr val="A4A3A4"/>
          </p15:clr>
        </p15:guide>
        <p15:guide id="4" orient="horz" pos="3929" userDrawn="1">
          <p15:clr>
            <a:srgbClr val="A4A3A4"/>
          </p15:clr>
        </p15:guide>
        <p15:guide id="5" orient="horz" pos="3861" userDrawn="1">
          <p15:clr>
            <a:srgbClr val="A4A3A4"/>
          </p15:clr>
        </p15:guide>
        <p15:guide id="6" pos="3817" userDrawn="1">
          <p15:clr>
            <a:srgbClr val="A4A3A4"/>
          </p15:clr>
        </p15:guide>
        <p15:guide id="7" pos="483" userDrawn="1">
          <p15:clr>
            <a:srgbClr val="A4A3A4"/>
          </p15:clr>
        </p15:guide>
        <p15:guide id="8" orient="horz" pos="2931" userDrawn="1">
          <p15:clr>
            <a:srgbClr val="A4A3A4"/>
          </p15:clr>
        </p15:guide>
        <p15:guide id="9" orient="horz" pos="822" userDrawn="1">
          <p15:clr>
            <a:srgbClr val="A4A3A4"/>
          </p15:clr>
        </p15:guide>
        <p15:guide id="10" pos="6516" userDrawn="1">
          <p15:clr>
            <a:srgbClr val="A4A3A4"/>
          </p15:clr>
        </p15:guide>
        <p15:guide id="11" pos="3931" userDrawn="1">
          <p15:clr>
            <a:srgbClr val="A4A3A4"/>
          </p15:clr>
        </p15:guide>
        <p15:guide id="12" pos="3749" userDrawn="1">
          <p15:clr>
            <a:srgbClr val="A4A3A4"/>
          </p15:clr>
        </p15:guide>
        <p15:guide id="13" pos="2207" userDrawn="1">
          <p15:clr>
            <a:srgbClr val="A4A3A4"/>
          </p15:clr>
        </p15:guide>
        <p15:guide id="14" pos="2116" userDrawn="1">
          <p15:clr>
            <a:srgbClr val="A4A3A4"/>
          </p15:clr>
        </p15:guide>
        <p15:guide id="15" pos="529" userDrawn="1">
          <p15:clr>
            <a:srgbClr val="A4A3A4"/>
          </p15:clr>
        </p15:guide>
        <p15:guide id="16" pos="7129" userDrawn="1">
          <p15:clr>
            <a:srgbClr val="A4A3A4"/>
          </p15:clr>
        </p15:guide>
        <p15:guide id="17" orient="horz" pos="550" userDrawn="1">
          <p15:clr>
            <a:srgbClr val="A4A3A4"/>
          </p15:clr>
        </p15:guide>
        <p15:guide id="18" orient="horz" pos="2115" userDrawn="1">
          <p15:clr>
            <a:srgbClr val="A4A3A4"/>
          </p15:clr>
        </p15:guide>
        <p15:guide id="20" pos="5813" userDrawn="1">
          <p15:clr>
            <a:srgbClr val="A4A3A4"/>
          </p15:clr>
        </p15:guide>
        <p15:guide id="21" pos="592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B286"/>
    <a:srgbClr val="3B3B3B"/>
    <a:srgbClr val="404040"/>
    <a:srgbClr val="ECF1F5"/>
    <a:srgbClr val="EAEAEA"/>
    <a:srgbClr val="000000"/>
    <a:srgbClr val="F3F3F3"/>
    <a:srgbClr val="FFFFFF"/>
    <a:srgbClr val="B08E6C"/>
    <a:srgbClr val="FFFFC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470" autoAdjust="0"/>
    <p:restoredTop sz="94674" autoAdjust="0"/>
  </p:normalViewPr>
  <p:slideViewPr>
    <p:cSldViewPr snapToGrid="0" showGuides="1">
      <p:cViewPr varScale="1">
        <p:scale>
          <a:sx n="68" d="100"/>
          <a:sy n="68" d="100"/>
        </p:scale>
        <p:origin x="1027" y="58"/>
      </p:cViewPr>
      <p:guideLst>
        <p:guide pos="7219"/>
        <p:guide orient="horz" pos="459"/>
        <p:guide orient="horz" pos="3929"/>
        <p:guide orient="horz" pos="3861"/>
        <p:guide pos="3817"/>
        <p:guide pos="483"/>
        <p:guide orient="horz" pos="2931"/>
        <p:guide orient="horz" pos="822"/>
        <p:guide pos="6516"/>
        <p:guide pos="3931"/>
        <p:guide pos="3749"/>
        <p:guide pos="2207"/>
        <p:guide pos="2116"/>
        <p:guide pos="529"/>
        <p:guide pos="7129"/>
        <p:guide orient="horz" pos="550"/>
        <p:guide orient="horz" pos="2115"/>
        <p:guide pos="5813"/>
        <p:guide pos="5927"/>
      </p:guideLst>
    </p:cSldViewPr>
  </p:slideViewPr>
  <p:notesTextViewPr>
    <p:cViewPr>
      <p:scale>
        <a:sx n="1" d="1"/>
        <a:sy n="1" d="1"/>
      </p:scale>
      <p:origin x="0" y="0"/>
    </p:cViewPr>
  </p:notesTextViewPr>
  <p:sorterViewPr>
    <p:cViewPr>
      <p:scale>
        <a:sx n="40" d="100"/>
        <a:sy n="4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7" Type="http://schemas.openxmlformats.org/officeDocument/2006/relationships/tags" Target="tags/tag1.xml"/><Relationship Id="rId46" Type="http://schemas.openxmlformats.org/officeDocument/2006/relationships/tableStyles" Target="tableStyles.xml"/><Relationship Id="rId45" Type="http://schemas.openxmlformats.org/officeDocument/2006/relationships/viewProps" Target="viewProps.xml"/><Relationship Id="rId44" Type="http://schemas.openxmlformats.org/officeDocument/2006/relationships/presProps" Target="presProps.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Workbook1.xlsx"/></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package" Target="../embeddings/Workbook2.xlsx"/></Relationships>
</file>

<file path=ppt/charts/_rels/chart3.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package" Target="../embeddings/Workbook3.xlsx"/></Relationships>
</file>

<file path=ppt/charts/_rels/chart4.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package" Target="../embeddings/Workbook4.xlsx"/></Relationships>
</file>

<file path=ppt/charts/_rels/chart5.xml.rels><?xml version="1.0" encoding="UTF-8" standalone="yes"?>
<Relationships xmlns="http://schemas.openxmlformats.org/package/2006/relationships"><Relationship Id="rId3" Type="http://schemas.microsoft.com/office/2011/relationships/chartColorStyle" Target="colors5.xml"/><Relationship Id="rId2" Type="http://schemas.microsoft.com/office/2011/relationships/chartStyle" Target="style5.xml"/><Relationship Id="rId1" Type="http://schemas.openxmlformats.org/officeDocument/2006/relationships/package" Target="../embeddings/Workbook5.xlsx"/></Relationships>
</file>

<file path=ppt/charts/_rels/chart6.xml.rels><?xml version="1.0" encoding="UTF-8" standalone="yes"?>
<Relationships xmlns="http://schemas.openxmlformats.org/package/2006/relationships"><Relationship Id="rId3" Type="http://schemas.microsoft.com/office/2011/relationships/chartColorStyle" Target="colors6.xml"/><Relationship Id="rId2" Type="http://schemas.microsoft.com/office/2011/relationships/chartStyle" Target="style6.xml"/><Relationship Id="rId1" Type="http://schemas.openxmlformats.org/officeDocument/2006/relationships/package" Target="../embeddings/Workbook6.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工作表1!$B$1</c:f>
              <c:strCache>
                <c:ptCount val="1"/>
                <c:pt idx="0">
                  <c:v>銷售</c:v>
                </c:pt>
              </c:strCache>
            </c:strRef>
          </c:tx>
          <c:spPr/>
          <c:explosion val="0"/>
          <c:dPt>
            <c:idx val="0"/>
            <c:bubble3D val="0"/>
            <c:spPr>
              <a:solidFill>
                <a:schemeClr val="accent1"/>
              </a:solidFill>
              <a:ln w="19050">
                <a:solidFill>
                  <a:schemeClr val="lt1"/>
                </a:solidFill>
              </a:ln>
              <a:effectLst/>
            </c:spPr>
          </c:dPt>
          <c:dPt>
            <c:idx val="1"/>
            <c:bubble3D val="0"/>
            <c:spPr>
              <a:solidFill>
                <a:schemeClr val="accent6"/>
              </a:solidFill>
              <a:ln w="19050">
                <a:solidFill>
                  <a:schemeClr val="lt1"/>
                </a:solidFill>
              </a:ln>
              <a:effectLst/>
            </c:spPr>
          </c:dPt>
          <c:dPt>
            <c:idx val="2"/>
            <c:bubble3D val="0"/>
            <c:spPr>
              <a:solidFill>
                <a:schemeClr val="accent5"/>
              </a:solidFill>
              <a:ln w="19050">
                <a:solidFill>
                  <a:schemeClr val="lt1"/>
                </a:solidFill>
              </a:ln>
              <a:effectLst/>
            </c:spPr>
          </c:dPt>
          <c:dPt>
            <c:idx val="3"/>
            <c:bubble3D val="0"/>
            <c:spPr>
              <a:solidFill>
                <a:schemeClr val="accent4"/>
              </a:solidFill>
              <a:ln w="19050">
                <a:solidFill>
                  <a:schemeClr val="lt1"/>
                </a:solidFill>
              </a:ln>
              <a:effectLst/>
            </c:spPr>
          </c:dPt>
          <c:dLbls>
            <c:dLbl>
              <c:idx val="0"/>
              <c:layout/>
              <c:dLblPos val="inEnd"/>
              <c:showLegendKey val="0"/>
              <c:showVal val="1"/>
              <c:showCatName val="0"/>
              <c:showSerName val="0"/>
              <c:showPercent val="1"/>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lang="zh-CN" sz="1195" b="0" i="0" u="none" strike="noStrike" kern="1200" baseline="0">
                    <a:solidFill>
                      <a:schemeClr val="bg2"/>
                    </a:solidFill>
                    <a:latin typeface="+mn-lt"/>
                    <a:ea typeface="+mn-ea"/>
                    <a:cs typeface="+mn-cs"/>
                  </a:defRPr>
                </a:pPr>
              </a:p>
            </c:txPr>
            <c:dLblPos val="bestFit"/>
            <c:showLegendKey val="0"/>
            <c:showVal val="0"/>
            <c:showCatName val="0"/>
            <c:showSerName val="0"/>
            <c:showPercent val="1"/>
            <c:showBubbleSize val="0"/>
            <c:showLeaderLines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工作表1!$A$2:$A$5</c:f>
              <c:strCache>
                <c:ptCount val="4"/>
                <c:pt idx="0">
                  <c:v>退休</c:v>
                </c:pt>
                <c:pt idx="1">
                  <c:v>亲子</c:v>
                </c:pt>
                <c:pt idx="2">
                  <c:v>包栋</c:v>
                </c:pt>
                <c:pt idx="3">
                  <c:v>情侶</c:v>
                </c:pt>
              </c:strCache>
            </c:strRef>
          </c:cat>
          <c:val>
            <c:numRef>
              <c:f>工作表1!$B$2:$B$5</c:f>
              <c:numCache>
                <c:formatCode>General</c:formatCode>
                <c:ptCount val="4"/>
                <c:pt idx="0">
                  <c:v>5</c:v>
                </c:pt>
                <c:pt idx="1">
                  <c:v>80</c:v>
                </c:pt>
                <c:pt idx="2">
                  <c:v>15</c:v>
                </c:pt>
                <c:pt idx="3">
                  <c:v>50</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r"/>
      <c:layout/>
      <c:overlay val="0"/>
      <c:spPr>
        <a:noFill/>
        <a:ln>
          <a:noFill/>
        </a:ln>
        <a:effectLst/>
      </c:spPr>
      <c:txPr>
        <a:bodyPr rot="0" spcFirstLastPara="1"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a:noFill/>
    </a:ln>
    <a:effectLst/>
  </c:spPr>
  <c:txPr>
    <a:bodyPr/>
    <a:lstStyle/>
    <a:p>
      <a:pPr>
        <a:defRPr lang="zh-CN"/>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工作表1!$B$1</c:f>
              <c:strCache>
                <c:ptCount val="1"/>
                <c:pt idx="0">
                  <c:v>2018</c:v>
                </c:pt>
              </c:strCache>
            </c:strRef>
          </c:tx>
          <c:spPr>
            <a:solidFill>
              <a:schemeClr val="accent1"/>
            </a:solidFill>
            <a:ln>
              <a:noFill/>
            </a:ln>
            <a:effectLst/>
          </c:spPr>
          <c:invertIfNegative val="0"/>
          <c:dLbls>
            <c:delete val="1"/>
          </c:dLbls>
          <c:cat>
            <c:strRef>
              <c:f>工作表1!$A$2:$A$5</c:f>
              <c:strCache>
                <c:ptCount val="4"/>
                <c:pt idx="0">
                  <c:v>退休</c:v>
                </c:pt>
                <c:pt idx="1">
                  <c:v>情侶</c:v>
                </c:pt>
                <c:pt idx="2">
                  <c:v>包棟</c:v>
                </c:pt>
                <c:pt idx="3">
                  <c:v>親子</c:v>
                </c:pt>
              </c:strCache>
            </c:strRef>
          </c:cat>
          <c:val>
            <c:numRef>
              <c:f>工作表1!$B$2:$B$5</c:f>
              <c:numCache>
                <c:formatCode>General</c:formatCode>
                <c:ptCount val="4"/>
                <c:pt idx="0">
                  <c:v>4.3</c:v>
                </c:pt>
                <c:pt idx="1">
                  <c:v>2.5</c:v>
                </c:pt>
                <c:pt idx="2">
                  <c:v>3.5</c:v>
                </c:pt>
                <c:pt idx="3">
                  <c:v>4.5</c:v>
                </c:pt>
              </c:numCache>
            </c:numRef>
          </c:val>
        </c:ser>
        <c:ser>
          <c:idx val="1"/>
          <c:order val="1"/>
          <c:tx>
            <c:strRef>
              <c:f>工作表1!$C$1</c:f>
              <c:strCache>
                <c:ptCount val="1"/>
                <c:pt idx="0">
                  <c:v>2019</c:v>
                </c:pt>
              </c:strCache>
            </c:strRef>
          </c:tx>
          <c:spPr>
            <a:solidFill>
              <a:schemeClr val="accent2"/>
            </a:solidFill>
            <a:ln>
              <a:noFill/>
            </a:ln>
            <a:effectLst/>
          </c:spPr>
          <c:invertIfNegative val="0"/>
          <c:dLbls>
            <c:delete val="1"/>
          </c:dLbls>
          <c:cat>
            <c:strRef>
              <c:f>工作表1!$A$2:$A$5</c:f>
              <c:strCache>
                <c:ptCount val="4"/>
                <c:pt idx="0">
                  <c:v>退休</c:v>
                </c:pt>
                <c:pt idx="1">
                  <c:v>情侶</c:v>
                </c:pt>
                <c:pt idx="2">
                  <c:v>包棟</c:v>
                </c:pt>
                <c:pt idx="3">
                  <c:v>親子</c:v>
                </c:pt>
              </c:strCache>
            </c:strRef>
          </c:cat>
          <c:val>
            <c:numRef>
              <c:f>工作表1!$C$2:$C$5</c:f>
              <c:numCache>
                <c:formatCode>General</c:formatCode>
                <c:ptCount val="4"/>
                <c:pt idx="0">
                  <c:v>2.4</c:v>
                </c:pt>
                <c:pt idx="1">
                  <c:v>4.4</c:v>
                </c:pt>
                <c:pt idx="2">
                  <c:v>1.8</c:v>
                </c:pt>
                <c:pt idx="3">
                  <c:v>2.8</c:v>
                </c:pt>
              </c:numCache>
            </c:numRef>
          </c:val>
        </c:ser>
        <c:ser>
          <c:idx val="2"/>
          <c:order val="2"/>
          <c:tx>
            <c:strRef>
              <c:f>工作表1!$D$1</c:f>
              <c:strCache>
                <c:ptCount val="1"/>
                <c:pt idx="0">
                  <c:v>2020</c:v>
                </c:pt>
              </c:strCache>
            </c:strRef>
          </c:tx>
          <c:spPr>
            <a:solidFill>
              <a:schemeClr val="tx2"/>
            </a:solidFill>
            <a:ln>
              <a:noFill/>
            </a:ln>
            <a:effectLst/>
          </c:spPr>
          <c:invertIfNegative val="0"/>
          <c:dLbls>
            <c:delete val="1"/>
          </c:dLbls>
          <c:cat>
            <c:strRef>
              <c:f>工作表1!$A$2:$A$5</c:f>
              <c:strCache>
                <c:ptCount val="4"/>
                <c:pt idx="0">
                  <c:v>退休</c:v>
                </c:pt>
                <c:pt idx="1">
                  <c:v>情侶</c:v>
                </c:pt>
                <c:pt idx="2">
                  <c:v>包棟</c:v>
                </c:pt>
                <c:pt idx="3">
                  <c:v>親子</c:v>
                </c:pt>
              </c:strCache>
            </c:strRef>
          </c:cat>
          <c:val>
            <c:numRef>
              <c:f>工作表1!$D$2:$D$5</c:f>
              <c:numCache>
                <c:formatCode>General</c:formatCode>
                <c:ptCount val="4"/>
                <c:pt idx="0">
                  <c:v>2</c:v>
                </c:pt>
                <c:pt idx="1">
                  <c:v>2</c:v>
                </c:pt>
                <c:pt idx="2">
                  <c:v>3</c:v>
                </c:pt>
                <c:pt idx="3">
                  <c:v>5</c:v>
                </c:pt>
              </c:numCache>
            </c:numRef>
          </c:val>
        </c:ser>
        <c:ser>
          <c:idx val="3"/>
          <c:order val="3"/>
          <c:tx>
            <c:strRef>
              <c:f>工作表1!$E$1</c:f>
              <c:strCache>
                <c:ptCount val="1"/>
                <c:pt idx="0">
                  <c:v>2021</c:v>
                </c:pt>
              </c:strCache>
            </c:strRef>
          </c:tx>
          <c:spPr>
            <a:solidFill>
              <a:schemeClr val="accent4"/>
            </a:solidFill>
            <a:ln>
              <a:noFill/>
            </a:ln>
            <a:effectLst/>
          </c:spPr>
          <c:invertIfNegative val="0"/>
          <c:dLbls>
            <c:delete val="1"/>
          </c:dLbls>
          <c:cat>
            <c:strRef>
              <c:f>工作表1!$A$2:$A$5</c:f>
              <c:strCache>
                <c:ptCount val="4"/>
                <c:pt idx="0">
                  <c:v>退休</c:v>
                </c:pt>
                <c:pt idx="1">
                  <c:v>情侶</c:v>
                </c:pt>
                <c:pt idx="2">
                  <c:v>包棟</c:v>
                </c:pt>
                <c:pt idx="3">
                  <c:v>親子</c:v>
                </c:pt>
              </c:strCache>
            </c:strRef>
          </c:cat>
          <c:val>
            <c:numRef>
              <c:f>工作表1!$E$2:$E$5</c:f>
              <c:numCache>
                <c:formatCode>General</c:formatCode>
                <c:ptCount val="4"/>
                <c:pt idx="0">
                  <c:v>5</c:v>
                </c:pt>
                <c:pt idx="1">
                  <c:v>3</c:v>
                </c:pt>
                <c:pt idx="2">
                  <c:v>6</c:v>
                </c:pt>
                <c:pt idx="3">
                  <c:v>7</c:v>
                </c:pt>
              </c:numCache>
            </c:numRef>
          </c:val>
        </c:ser>
        <c:dLbls>
          <c:showLegendKey val="0"/>
          <c:showVal val="0"/>
          <c:showCatName val="0"/>
          <c:showSerName val="0"/>
          <c:showPercent val="0"/>
          <c:showBubbleSize val="0"/>
        </c:dLbls>
        <c:gapWidth val="182"/>
        <c:axId val="1581141104"/>
        <c:axId val="1581121968"/>
      </c:barChart>
      <c:catAx>
        <c:axId val="1581141104"/>
        <c:scaling>
          <c:orientation val="minMax"/>
        </c:scaling>
        <c:delete val="0"/>
        <c:axPos val="l"/>
        <c:numFmt formatCode="General" sourceLinked="1"/>
        <c:majorTickMark val="out"/>
        <c:minorTickMark val="none"/>
        <c:tickLblPos val="nextTo"/>
        <c:spPr>
          <a:noFill/>
          <a:ln w="9525" cap="flat" cmpd="sng" algn="ctr">
            <a:solidFill>
              <a:schemeClr val="bg2"/>
            </a:solidFill>
            <a:round/>
          </a:ln>
          <a:effectLst/>
        </c:spPr>
        <c:txPr>
          <a:bodyPr rot="-60000000" spcFirstLastPara="1" vertOverflow="ellipsis" vert="horz" wrap="square" anchor="ctr" anchorCtr="1"/>
          <a:lstStyle/>
          <a:p>
            <a:pPr>
              <a:defRPr lang="zh-CN" sz="1195" b="0" i="0" u="none" strike="noStrike" kern="1200" baseline="0">
                <a:solidFill>
                  <a:schemeClr val="accent1"/>
                </a:solidFill>
                <a:latin typeface="+mn-lt"/>
                <a:ea typeface="+mn-ea"/>
                <a:cs typeface="+mn-cs"/>
              </a:defRPr>
            </a:pPr>
          </a:p>
        </c:txPr>
        <c:crossAx val="1581121968"/>
        <c:crosses val="autoZero"/>
        <c:auto val="1"/>
        <c:lblAlgn val="ctr"/>
        <c:lblOffset val="100"/>
        <c:noMultiLvlLbl val="0"/>
      </c:catAx>
      <c:valAx>
        <c:axId val="1581121968"/>
        <c:scaling>
          <c:orientation val="minMax"/>
        </c:scaling>
        <c:delete val="1"/>
        <c:axPos val="b"/>
        <c:numFmt formatCode="General" sourceLinked="1"/>
        <c:majorTickMark val="out"/>
        <c:minorTickMark val="none"/>
        <c:tickLblPos val="nextTo"/>
        <c:txPr>
          <a:bodyPr rot="-60000000" spcFirstLastPara="0"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crossAx val="1581141104"/>
        <c:crosses val="autoZero"/>
        <c:crossBetween val="between"/>
      </c:valAx>
      <c:spPr>
        <a:noFill/>
        <a:ln w="25400">
          <a:noFill/>
        </a:ln>
        <a:effectLst/>
      </c:spPr>
    </c:plotArea>
    <c:legend>
      <c:legendPos val="r"/>
      <c:layout/>
      <c:overlay val="0"/>
      <c:spPr>
        <a:noFill/>
        <a:ln>
          <a:noFill/>
        </a:ln>
        <a:effectLst/>
      </c:spPr>
      <c:txPr>
        <a:bodyPr rot="0" spcFirstLastPara="1"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a:noFill/>
    </a:ln>
    <a:effectLst/>
  </c:spPr>
  <c:txPr>
    <a:bodyPr/>
    <a:lstStyle/>
    <a:p>
      <a:pPr>
        <a:defRPr lang="zh-CN"/>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3925468678555"/>
          <c:y val="0.069417211328976"/>
          <c:w val="0.616979119036732"/>
          <c:h val="0.881917211328976"/>
        </c:manualLayout>
      </c:layout>
      <c:pieChart>
        <c:varyColors val="1"/>
        <c:ser>
          <c:idx val="0"/>
          <c:order val="0"/>
          <c:tx>
            <c:strRef>
              <c:f>工作表1!$B$1</c:f>
              <c:strCache>
                <c:ptCount val="1"/>
                <c:pt idx="0">
                  <c:v>銷售</c:v>
                </c:pt>
              </c:strCache>
            </c:strRef>
          </c:tx>
          <c:spPr/>
          <c:explosion val="0"/>
          <c:dPt>
            <c:idx val="0"/>
            <c:bubble3D val="0"/>
            <c:spPr>
              <a:solidFill>
                <a:schemeClr val="accent1"/>
              </a:solidFill>
              <a:ln w="19050">
                <a:solidFill>
                  <a:schemeClr val="lt1"/>
                </a:solidFill>
              </a:ln>
              <a:effectLst/>
            </c:spPr>
          </c:dPt>
          <c:dPt>
            <c:idx val="1"/>
            <c:bubble3D val="0"/>
            <c:spPr>
              <a:solidFill>
                <a:schemeClr val="accent6"/>
              </a:solidFill>
              <a:ln w="19050">
                <a:solidFill>
                  <a:schemeClr val="lt1"/>
                </a:solidFill>
              </a:ln>
              <a:effectLst/>
            </c:spPr>
          </c:dPt>
          <c:dPt>
            <c:idx val="2"/>
            <c:bubble3D val="0"/>
            <c:spPr>
              <a:solidFill>
                <a:schemeClr val="accent5"/>
              </a:solidFill>
              <a:ln w="19050">
                <a:solidFill>
                  <a:schemeClr val="lt1"/>
                </a:solidFill>
              </a:ln>
              <a:effectLst/>
            </c:spPr>
          </c:dPt>
          <c:dPt>
            <c:idx val="3"/>
            <c:bubble3D val="0"/>
            <c:spPr>
              <a:solidFill>
                <a:schemeClr val="accent4"/>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lang="zh-CN" sz="1195" b="0" i="0" u="none" strike="noStrike" kern="1200" baseline="0">
                    <a:solidFill>
                      <a:schemeClr val="bg2"/>
                    </a:solidFill>
                    <a:latin typeface="+mn-lt"/>
                    <a:ea typeface="+mn-ea"/>
                    <a:cs typeface="+mn-cs"/>
                  </a:defRPr>
                </a:pPr>
              </a:p>
            </c:txPr>
            <c:dLblPos val="bestFit"/>
            <c:showLegendKey val="0"/>
            <c:showVal val="1"/>
            <c:showCatName val="0"/>
            <c:showSerName val="0"/>
            <c:showPercent val="0"/>
            <c:showBubbleSize val="0"/>
            <c:showLeaderLines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工作表1!$A$2:$A$5</c:f>
              <c:strCache>
                <c:ptCount val="4"/>
                <c:pt idx="0">
                  <c:v>退休</c:v>
                </c:pt>
                <c:pt idx="1">
                  <c:v>亲子</c:v>
                </c:pt>
                <c:pt idx="2">
                  <c:v>包栋</c:v>
                </c:pt>
                <c:pt idx="3">
                  <c:v>情侶</c:v>
                </c:pt>
              </c:strCache>
            </c:strRef>
          </c:cat>
          <c:val>
            <c:numRef>
              <c:f>工作表1!$B$2:$B$5</c:f>
              <c:numCache>
                <c:formatCode>General</c:formatCode>
                <c:ptCount val="4"/>
                <c:pt idx="0">
                  <c:v>20</c:v>
                </c:pt>
                <c:pt idx="1">
                  <c:v>10</c:v>
                </c:pt>
                <c:pt idx="2">
                  <c:v>10</c:v>
                </c:pt>
                <c:pt idx="3">
                  <c:v>60</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l"/>
      <c:layout/>
      <c:overlay val="0"/>
      <c:spPr>
        <a:noFill/>
        <a:ln>
          <a:noFill/>
        </a:ln>
        <a:effectLst/>
      </c:spPr>
      <c:txPr>
        <a:bodyPr rot="0" spcFirstLastPara="1"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a:noFill/>
    </a:ln>
    <a:effectLst/>
  </c:spPr>
  <c:txPr>
    <a:bodyPr/>
    <a:lstStyle/>
    <a:p>
      <a:pPr>
        <a:defRPr lang="zh-CN"/>
      </a:pP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8446380586658"/>
          <c:y val="0.0760805811532553"/>
          <c:w val="0.608081800907103"/>
          <c:h val="0.868588087098923"/>
        </c:manualLayout>
      </c:layout>
      <c:pieChart>
        <c:varyColors val="1"/>
        <c:ser>
          <c:idx val="0"/>
          <c:order val="0"/>
          <c:tx>
            <c:strRef>
              <c:f>工作表1!$B$1</c:f>
              <c:strCache>
                <c:ptCount val="1"/>
                <c:pt idx="0">
                  <c:v>銷售</c:v>
                </c:pt>
              </c:strCache>
            </c:strRef>
          </c:tx>
          <c:spPr/>
          <c:explosion val="0"/>
          <c:dPt>
            <c:idx val="0"/>
            <c:bubble3D val="0"/>
            <c:spPr>
              <a:solidFill>
                <a:schemeClr val="accent1"/>
              </a:solidFill>
              <a:ln w="19050">
                <a:solidFill>
                  <a:schemeClr val="lt1"/>
                </a:solidFill>
              </a:ln>
              <a:effectLst/>
            </c:spPr>
          </c:dPt>
          <c:dPt>
            <c:idx val="1"/>
            <c:bubble3D val="0"/>
            <c:spPr>
              <a:solidFill>
                <a:schemeClr val="accent6"/>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5"/>
              </a:solidFill>
              <a:ln w="19050">
                <a:solidFill>
                  <a:schemeClr val="lt1"/>
                </a:solidFill>
              </a:ln>
              <a:effectLst/>
            </c:spPr>
          </c:dPt>
          <c:dLbls>
            <c:dLbl>
              <c:idx val="0"/>
              <c:layout/>
              <c:numFmt formatCode="General" sourceLinked="1"/>
              <c:spPr>
                <a:noFill/>
                <a:ln>
                  <a:noFill/>
                </a:ln>
                <a:effectLst/>
              </c:spPr>
              <c:txPr>
                <a:bodyPr rot="0" spcFirstLastPara="1" vertOverflow="ellipsis" vert="horz" wrap="square" lIns="38100" tIns="19050" rIns="38100" bIns="19050" anchor="ctr" anchorCtr="1">
                  <a:noAutofit/>
                </a:bodyPr>
                <a:lstStyle/>
                <a:p>
                  <a:pPr>
                    <a:defRPr lang="zh-CN" sz="1195" b="0" i="0" u="none" strike="noStrike" kern="1200" baseline="0">
                      <a:solidFill>
                        <a:schemeClr val="bg2"/>
                      </a:solidFill>
                      <a:latin typeface="+mn-lt"/>
                      <a:ea typeface="+mn-ea"/>
                      <a:cs typeface="+mn-cs"/>
                    </a:defRPr>
                  </a:pPr>
                </a:p>
              </c:txPr>
              <c:dLblPos val="inEnd"/>
              <c:showLegendKey val="0"/>
              <c:showVal val="1"/>
              <c:showCatName val="0"/>
              <c:showSerName val="0"/>
              <c:showPercent val="1"/>
              <c:showBubbleSize val="0"/>
              <c:extLst>
                <c:ext xmlns:c15="http://schemas.microsoft.com/office/drawing/2012/chart" uri="{CE6537A1-D6FC-4f65-9D91-7224C49458BB}">
                  <c15:layout>
                    <c:manualLayout>
                      <c:w val="0.142235029296309"/>
                      <c:h val="0.0802995951990267"/>
                    </c:manualLayout>
                  </c15:layout>
                </c:ext>
              </c:extLst>
            </c:dLbl>
            <c:spPr>
              <a:noFill/>
              <a:ln>
                <a:noFill/>
              </a:ln>
              <a:effectLst/>
            </c:spPr>
            <c:txPr>
              <a:bodyPr rot="0" spcFirstLastPara="1" vertOverflow="ellipsis" vert="horz" wrap="square" lIns="38100" tIns="19050" rIns="38100" bIns="19050" anchor="ctr" anchorCtr="1">
                <a:spAutoFit/>
              </a:bodyPr>
              <a:lstStyle/>
              <a:p>
                <a:pPr>
                  <a:defRPr lang="zh-CN" sz="1195" b="0" i="0" u="none" strike="noStrike" kern="1200" baseline="0">
                    <a:solidFill>
                      <a:schemeClr val="bg2"/>
                    </a:solidFill>
                    <a:latin typeface="+mn-lt"/>
                    <a:ea typeface="+mn-ea"/>
                    <a:cs typeface="+mn-cs"/>
                  </a:defRPr>
                </a:pPr>
              </a:p>
            </c:txPr>
            <c:dLblPos val="inEnd"/>
            <c:showLegendKey val="0"/>
            <c:showVal val="0"/>
            <c:showCatName val="0"/>
            <c:showSerName val="0"/>
            <c:showPercent val="1"/>
            <c:showBubbleSize val="0"/>
            <c:showLeaderLines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工作表1!$A$2:$A$5</c:f>
              <c:strCache>
                <c:ptCount val="4"/>
                <c:pt idx="0">
                  <c:v>退休</c:v>
                </c:pt>
                <c:pt idx="1">
                  <c:v>亲子</c:v>
                </c:pt>
                <c:pt idx="2">
                  <c:v>包栋</c:v>
                </c:pt>
                <c:pt idx="3">
                  <c:v>情侶</c:v>
                </c:pt>
              </c:strCache>
            </c:strRef>
          </c:cat>
          <c:val>
            <c:numRef>
              <c:f>工作表1!$B$2:$B$5</c:f>
              <c:numCache>
                <c:formatCode>General</c:formatCode>
                <c:ptCount val="4"/>
                <c:pt idx="0">
                  <c:v>5</c:v>
                </c:pt>
                <c:pt idx="1">
                  <c:v>5</c:v>
                </c:pt>
                <c:pt idx="2">
                  <c:v>70</c:v>
                </c:pt>
                <c:pt idx="3">
                  <c:v>20</c:v>
                </c:pt>
              </c:numCache>
            </c:numRef>
          </c:val>
        </c:ser>
        <c:dLbls>
          <c:showLegendKey val="0"/>
          <c:showVal val="1"/>
          <c:showCatName val="0"/>
          <c:showSerName val="0"/>
          <c:showPercent val="0"/>
          <c:showBubbleSize val="0"/>
          <c:showLeaderLines val="1"/>
        </c:dLbls>
        <c:firstSliceAng val="0"/>
      </c:pieChart>
      <c:spPr>
        <a:noFill/>
        <a:ln>
          <a:noFill/>
        </a:ln>
        <a:effectLst/>
      </c:spPr>
    </c:plotArea>
    <c:legend>
      <c:legendPos val="l"/>
      <c:layout/>
      <c:overlay val="0"/>
      <c:spPr>
        <a:noFill/>
        <a:ln>
          <a:noFill/>
        </a:ln>
        <a:effectLst/>
      </c:spPr>
      <c:txPr>
        <a:bodyPr rot="0" spcFirstLastPara="1"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a:noFill/>
    </a:ln>
    <a:effectLst/>
  </c:spPr>
  <c:txPr>
    <a:bodyPr/>
    <a:lstStyle/>
    <a:p>
      <a:pPr>
        <a:defRPr lang="zh-CN"/>
      </a:pP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8271604938272"/>
          <c:y val="0.0622549019607843"/>
          <c:w val="0.607643651882335"/>
          <c:h val="0.868572984749455"/>
        </c:manualLayout>
      </c:layout>
      <c:pieChart>
        <c:varyColors val="1"/>
        <c:ser>
          <c:idx val="0"/>
          <c:order val="0"/>
          <c:tx>
            <c:strRef>
              <c:f>工作表1!$B$1</c:f>
              <c:strCache>
                <c:ptCount val="1"/>
                <c:pt idx="0">
                  <c:v>銷售</c:v>
                </c:pt>
              </c:strCache>
            </c:strRef>
          </c:tx>
          <c:spPr/>
          <c:explosion val="0"/>
          <c:dPt>
            <c:idx val="0"/>
            <c:bubble3D val="0"/>
            <c:spPr>
              <a:solidFill>
                <a:schemeClr val="accent1"/>
              </a:solidFill>
              <a:ln w="19050">
                <a:solidFill>
                  <a:schemeClr val="lt1"/>
                </a:solidFill>
              </a:ln>
              <a:effectLst/>
            </c:spPr>
          </c:dPt>
          <c:dPt>
            <c:idx val="1"/>
            <c:bubble3D val="0"/>
            <c:spPr>
              <a:solidFill>
                <a:schemeClr val="accent6"/>
              </a:solidFill>
              <a:ln w="19050">
                <a:solidFill>
                  <a:schemeClr val="lt1"/>
                </a:solidFill>
              </a:ln>
              <a:effectLst/>
            </c:spPr>
          </c:dPt>
          <c:dPt>
            <c:idx val="2"/>
            <c:bubble3D val="0"/>
            <c:spPr>
              <a:solidFill>
                <a:schemeClr val="accent5"/>
              </a:solidFill>
              <a:ln w="19050">
                <a:solidFill>
                  <a:schemeClr val="lt1"/>
                </a:solidFill>
              </a:ln>
              <a:effectLst/>
            </c:spPr>
          </c:dPt>
          <c:dPt>
            <c:idx val="3"/>
            <c:bubble3D val="0"/>
            <c:spPr>
              <a:solidFill>
                <a:schemeClr val="accent4"/>
              </a:solidFill>
              <a:ln w="19050">
                <a:solidFill>
                  <a:schemeClr val="lt1"/>
                </a:solidFill>
              </a:ln>
              <a:effectLst/>
            </c:spPr>
          </c:dPt>
          <c:dLbls>
            <c:spPr>
              <a:noFill/>
              <a:ln>
                <a:noFill/>
              </a:ln>
              <a:effectLst/>
            </c:spPr>
            <c:txPr>
              <a:bodyPr rot="0" spcFirstLastPara="1" vertOverflow="clip" horzOverflow="clip" vert="horz" wrap="square" lIns="38100" tIns="19050" rIns="38100" bIns="19050" anchor="ctr" anchorCtr="1">
                <a:spAutoFit/>
              </a:bodyPr>
              <a:lstStyle/>
              <a:p>
                <a:pPr>
                  <a:defRPr lang="zh-CN" sz="1195" b="0" i="0" u="none" strike="noStrike" kern="1200" baseline="0">
                    <a:solidFill>
                      <a:schemeClr val="bg2"/>
                    </a:solidFill>
                    <a:latin typeface="+mn-lt"/>
                    <a:ea typeface="+mn-ea"/>
                    <a:cs typeface="+mn-cs"/>
                  </a:defRPr>
                </a:pPr>
              </a:p>
            </c:txPr>
            <c:dLblPos val="inEnd"/>
            <c:showLegendKey val="0"/>
            <c:showVal val="0"/>
            <c:showCatName val="0"/>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layout/>
                <c15:showLeaderLines val="0"/>
                <c15:leaderLines>
                  <c:spPr>
                    <a:ln w="9525" cap="flat" cmpd="sng" algn="ctr">
                      <a:solidFill>
                        <a:schemeClr val="tx1">
                          <a:lumMod val="35000"/>
                          <a:lumOff val="65000"/>
                        </a:schemeClr>
                      </a:solidFill>
                      <a:round/>
                    </a:ln>
                    <a:effectLst/>
                  </c:spPr>
                </c15:leaderLines>
              </c:ext>
            </c:extLst>
          </c:dLbls>
          <c:cat>
            <c:strRef>
              <c:f>工作表1!$A$2:$A$5</c:f>
              <c:strCache>
                <c:ptCount val="4"/>
                <c:pt idx="0">
                  <c:v>退休</c:v>
                </c:pt>
                <c:pt idx="1">
                  <c:v>亲子</c:v>
                </c:pt>
                <c:pt idx="2">
                  <c:v>包栋</c:v>
                </c:pt>
                <c:pt idx="3">
                  <c:v>情侶</c:v>
                </c:pt>
              </c:strCache>
            </c:strRef>
          </c:cat>
          <c:val>
            <c:numRef>
              <c:f>工作表1!$B$2:$B$5</c:f>
              <c:numCache>
                <c:formatCode>General</c:formatCode>
                <c:ptCount val="4"/>
                <c:pt idx="0">
                  <c:v>5</c:v>
                </c:pt>
                <c:pt idx="1">
                  <c:v>80</c:v>
                </c:pt>
                <c:pt idx="2">
                  <c:v>5</c:v>
                </c:pt>
                <c:pt idx="3">
                  <c:v>10</c:v>
                </c:pt>
              </c:numCache>
            </c:numRef>
          </c:val>
        </c:ser>
        <c:dLbls>
          <c:showLegendKey val="0"/>
          <c:showVal val="0"/>
          <c:showCatName val="0"/>
          <c:showSerName val="0"/>
          <c:showPercent val="0"/>
          <c:showBubbleSize val="0"/>
          <c:showLeaderLines val="0"/>
        </c:dLbls>
        <c:firstSliceAng val="0"/>
      </c:pieChart>
      <c:spPr>
        <a:noFill/>
        <a:ln>
          <a:noFill/>
        </a:ln>
        <a:effectLst/>
      </c:spPr>
    </c:plotArea>
    <c:legend>
      <c:legendPos val="l"/>
      <c:layout/>
      <c:overlay val="0"/>
      <c:spPr>
        <a:noFill/>
        <a:ln>
          <a:noFill/>
        </a:ln>
        <a:effectLst/>
      </c:spPr>
      <c:txPr>
        <a:bodyPr rot="0" spcFirstLastPara="1"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a:noFill/>
    </a:ln>
    <a:effectLst/>
  </c:spPr>
  <c:txPr>
    <a:bodyPr/>
    <a:lstStyle/>
    <a:p>
      <a:pPr>
        <a:defRPr lang="zh-CN"/>
      </a:pP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161797005330847"/>
          <c:y val="0.0724454365079365"/>
          <c:w val="0.967640598933831"/>
          <c:h val="0.762726190476191"/>
        </c:manualLayout>
      </c:layout>
      <c:lineChart>
        <c:grouping val="standard"/>
        <c:varyColors val="0"/>
        <c:ser>
          <c:idx val="0"/>
          <c:order val="0"/>
          <c:tx>
            <c:strRef>
              <c:f>工作表1!$B$1</c:f>
              <c:strCache>
                <c:ptCount val="1"/>
                <c:pt idx="0">
                  <c:v>市场趋势整体绩效</c:v>
                </c:pt>
              </c:strCache>
            </c:strRef>
          </c:tx>
          <c:spPr>
            <a:ln w="28575" cap="rnd">
              <a:solidFill>
                <a:schemeClr val="accent1"/>
              </a:solidFill>
              <a:round/>
            </a:ln>
            <a:effectLst/>
          </c:spPr>
          <c:marker>
            <c:symbol val="none"/>
          </c:marker>
          <c:dLbls>
            <c:delete val="1"/>
          </c:dLbls>
          <c:cat>
            <c:numRef>
              <c:f>工作表1!$A$2:$A$5</c:f>
              <c:numCache>
                <c:formatCode>General</c:formatCode>
                <c:ptCount val="4"/>
                <c:pt idx="0">
                  <c:v>2018</c:v>
                </c:pt>
                <c:pt idx="1">
                  <c:v>2019</c:v>
                </c:pt>
                <c:pt idx="2">
                  <c:v>2020</c:v>
                </c:pt>
                <c:pt idx="3">
                  <c:v>2021</c:v>
                </c:pt>
              </c:numCache>
            </c:numRef>
          </c:cat>
          <c:val>
            <c:numRef>
              <c:f>工作表1!$B$2:$B$5</c:f>
              <c:numCache>
                <c:formatCode>General</c:formatCode>
                <c:ptCount val="4"/>
                <c:pt idx="0">
                  <c:v>4.3</c:v>
                </c:pt>
                <c:pt idx="1">
                  <c:v>2.5</c:v>
                </c:pt>
                <c:pt idx="2">
                  <c:v>3.5</c:v>
                </c:pt>
                <c:pt idx="3">
                  <c:v>4.5</c:v>
                </c:pt>
              </c:numCache>
            </c:numRef>
          </c:val>
          <c:smooth val="0"/>
        </c:ser>
        <c:ser>
          <c:idx val="1"/>
          <c:order val="1"/>
          <c:tx>
            <c:strRef>
              <c:f>工作表1!$C$1</c:f>
              <c:strCache>
                <c:ptCount val="1"/>
                <c:pt idx="0">
                  <c:v>整体绩效</c:v>
                </c:pt>
              </c:strCache>
            </c:strRef>
          </c:tx>
          <c:spPr>
            <a:ln w="28575" cap="rnd">
              <a:solidFill>
                <a:schemeClr val="tx1"/>
              </a:solidFill>
              <a:round/>
            </a:ln>
            <a:effectLst/>
          </c:spPr>
          <c:marker>
            <c:symbol val="none"/>
          </c:marker>
          <c:dLbls>
            <c:delete val="1"/>
          </c:dLbls>
          <c:cat>
            <c:numRef>
              <c:f>工作表1!$A$2:$A$5</c:f>
              <c:numCache>
                <c:formatCode>General</c:formatCode>
                <c:ptCount val="4"/>
                <c:pt idx="0">
                  <c:v>2018</c:v>
                </c:pt>
                <c:pt idx="1">
                  <c:v>2019</c:v>
                </c:pt>
                <c:pt idx="2">
                  <c:v>2020</c:v>
                </c:pt>
                <c:pt idx="3">
                  <c:v>2021</c:v>
                </c:pt>
              </c:numCache>
            </c:numRef>
          </c:cat>
          <c:val>
            <c:numRef>
              <c:f>工作表1!$C$2:$C$5</c:f>
              <c:numCache>
                <c:formatCode>General</c:formatCode>
                <c:ptCount val="4"/>
                <c:pt idx="0">
                  <c:v>2.4</c:v>
                </c:pt>
                <c:pt idx="1">
                  <c:v>4.4</c:v>
                </c:pt>
                <c:pt idx="2">
                  <c:v>1.8</c:v>
                </c:pt>
                <c:pt idx="3">
                  <c:v>2.8</c:v>
                </c:pt>
              </c:numCache>
            </c:numRef>
          </c:val>
          <c:smooth val="0"/>
        </c:ser>
        <c:dLbls>
          <c:showLegendKey val="0"/>
          <c:showVal val="0"/>
          <c:showCatName val="0"/>
          <c:showSerName val="0"/>
          <c:showPercent val="0"/>
          <c:showBubbleSize val="0"/>
        </c:dLbls>
        <c:marker val="0"/>
        <c:smooth val="0"/>
        <c:axId val="82338191"/>
        <c:axId val="82337775"/>
      </c:lineChart>
      <c:catAx>
        <c:axId val="823381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crossAx val="82337775"/>
        <c:crosses val="autoZero"/>
        <c:auto val="1"/>
        <c:lblAlgn val="ctr"/>
        <c:lblOffset val="100"/>
        <c:noMultiLvlLbl val="0"/>
      </c:catAx>
      <c:valAx>
        <c:axId val="82337775"/>
        <c:scaling>
          <c:orientation val="minMax"/>
        </c:scaling>
        <c:delete val="1"/>
        <c:axPos val="l"/>
        <c:numFmt formatCode="General" sourceLinked="1"/>
        <c:majorTickMark val="none"/>
        <c:minorTickMark val="none"/>
        <c:tickLblPos val="nextTo"/>
        <c:txPr>
          <a:bodyPr rot="-60000000" spcFirstLastPara="0"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crossAx val="82338191"/>
        <c:crosses val="autoZero"/>
        <c:crossBetween val="between"/>
      </c:valAx>
      <c:spPr>
        <a:noFill/>
        <a:ln w="25400">
          <a:noFill/>
        </a:ln>
        <a:effectLst/>
      </c:spPr>
    </c:plotArea>
    <c:legend>
      <c:legendPos val="b"/>
      <c:layout/>
      <c:overlay val="0"/>
      <c:spPr>
        <a:noFill/>
        <a:ln>
          <a:noFill/>
        </a:ln>
        <a:effectLst/>
      </c:spPr>
      <c:txPr>
        <a:bodyPr rot="0" spcFirstLastPara="1"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a:noFill/>
    </a:ln>
    <a:effectLst/>
  </c:spPr>
  <c:txPr>
    <a:bodyPr/>
    <a:lstStyle/>
    <a:p>
      <a:pPr>
        <a:defRPr lang="zh-CN"/>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3FB9EE-890E-4AA2-AC62-30E13AD95F91}" type="datetimeFigureOut">
              <a:rPr lang="zh-TW" altLang="en-US" smtClean="0"/>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endParaRPr lang="zh-TW" altLang="en-US"/>
          </a:p>
          <a:p>
            <a:pPr lvl="1"/>
            <a:r>
              <a:rPr lang="zh-TW" altLang="en-US"/>
              <a:t>第二層</a:t>
            </a:r>
            <a:endParaRPr lang="zh-TW" altLang="en-US"/>
          </a:p>
          <a:p>
            <a:pPr lvl="2"/>
            <a:r>
              <a:rPr lang="zh-TW" altLang="en-US"/>
              <a:t>第三層</a:t>
            </a:r>
            <a:endParaRPr lang="zh-TW" altLang="en-US"/>
          </a:p>
          <a:p>
            <a:pPr lvl="3"/>
            <a:r>
              <a:rPr lang="zh-TW" altLang="en-US"/>
              <a:t>第四層</a:t>
            </a:r>
            <a:endParaRPr lang="zh-TW" altLang="en-US"/>
          </a:p>
          <a:p>
            <a:pPr lvl="4"/>
            <a:r>
              <a:rPr lang="zh-TW" altLang="en-US"/>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AF41E3-8867-4C90-83EA-6DCB4207081F}" type="slidenum">
              <a:rPr lang="zh-TW" altLang="en-US" smtClean="0"/>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E4AF41E3-8867-4C90-83EA-6DCB4207081F}" type="slidenum">
              <a:rPr lang="zh-TW" altLang="en-US" smtClean="0"/>
            </a:fld>
            <a:endParaRPr lang="zh-TW"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E4AF41E3-8867-4C90-83EA-6DCB4207081F}" type="slidenum">
              <a:rPr lang="zh-TW" altLang="en-US" smtClean="0"/>
            </a:fld>
            <a:endParaRPr lang="zh-TW"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E4AF41E3-8867-4C90-83EA-6DCB4207081F}" type="slidenum">
              <a:rPr lang="zh-TW" altLang="en-US" smtClean="0"/>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office.msn.com.cn/"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封面页">
    <p:spTree>
      <p:nvGrpSpPr>
        <p:cNvPr id="1" name=""/>
        <p:cNvGrpSpPr/>
        <p:nvPr/>
      </p:nvGrpSpPr>
      <p:grpSpPr>
        <a:xfrm>
          <a:off x="0" y="0"/>
          <a:ext cx="0" cy="0"/>
          <a:chOff x="0" y="0"/>
          <a:chExt cx="0" cy="0"/>
        </a:xfrm>
      </p:grpSpPr>
      <p:sp>
        <p:nvSpPr>
          <p:cNvPr id="3" name="圖片版面配置區 2"/>
          <p:cNvSpPr>
            <a:spLocks noGrp="1"/>
          </p:cNvSpPr>
          <p:nvPr>
            <p:ph type="pic" sz="quarter" idx="10"/>
          </p:nvPr>
        </p:nvSpPr>
        <p:spPr>
          <a:xfrm>
            <a:off x="7126288" y="0"/>
            <a:ext cx="5057775" cy="6858000"/>
          </a:xfrm>
        </p:spPr>
        <p:txBody>
          <a:bodyPr/>
          <a:lstStyle/>
          <a:p>
            <a:endParaRPr lang="zh-TW" altLang="en-US"/>
          </a:p>
        </p:txBody>
      </p:sp>
      <p:sp>
        <p:nvSpPr>
          <p:cNvPr id="20" name="矩形 19"/>
          <p:cNvSpPr/>
          <p:nvPr userDrawn="1"/>
        </p:nvSpPr>
        <p:spPr>
          <a:xfrm>
            <a:off x="757336" y="1381746"/>
            <a:ext cx="7499907" cy="367564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cxnSp>
        <p:nvCxnSpPr>
          <p:cNvPr id="22" name="直线连接符 10"/>
          <p:cNvCxnSpPr/>
          <p:nvPr userDrawn="1"/>
        </p:nvCxnSpPr>
        <p:spPr>
          <a:xfrm flipH="1" flipV="1">
            <a:off x="7119008" y="1381746"/>
            <a:ext cx="7172" cy="3675646"/>
          </a:xfrm>
          <a:prstGeom prst="line">
            <a:avLst/>
          </a:prstGeom>
          <a:ln>
            <a:solidFill>
              <a:srgbClr val="DDB286"/>
            </a:solidFill>
          </a:ln>
        </p:spPr>
        <p:style>
          <a:lnRef idx="1">
            <a:schemeClr val="accent1"/>
          </a:lnRef>
          <a:fillRef idx="0">
            <a:schemeClr val="accent1"/>
          </a:fillRef>
          <a:effectRef idx="0">
            <a:schemeClr val="accent1"/>
          </a:effectRef>
          <a:fontRef idx="minor">
            <a:schemeClr val="tx1"/>
          </a:fontRef>
        </p:style>
      </p:cxnSp>
      <p:sp>
        <p:nvSpPr>
          <p:cNvPr id="25" name="文本框 18"/>
          <p:cNvSpPr txBox="1"/>
          <p:nvPr userDrawn="1"/>
        </p:nvSpPr>
        <p:spPr>
          <a:xfrm>
            <a:off x="681597" y="5796518"/>
            <a:ext cx="1760152" cy="369332"/>
          </a:xfrm>
          <a:prstGeom prst="rect">
            <a:avLst/>
          </a:prstGeom>
          <a:noFill/>
        </p:spPr>
        <p:txBody>
          <a:bodyPr wrap="square" rtlCol="0">
            <a:spAutoFit/>
          </a:bodyPr>
          <a:lstStyle/>
          <a:p>
            <a:r>
              <a:rPr kumimoji="1" lang="zh-CN" altLang="en-US" dirty="0">
                <a:solidFill>
                  <a:srgbClr val="424244"/>
                </a:solidFill>
              </a:rPr>
              <a:t>汇报人：</a:t>
            </a:r>
            <a:endParaRPr kumimoji="1" lang="zh-CN" altLang="en-US" dirty="0">
              <a:solidFill>
                <a:srgbClr val="424244"/>
              </a:solidFill>
            </a:endParaRPr>
          </a:p>
        </p:txBody>
      </p:sp>
      <p:sp>
        <p:nvSpPr>
          <p:cNvPr id="26" name="文本框 19"/>
          <p:cNvSpPr txBox="1"/>
          <p:nvPr userDrawn="1"/>
        </p:nvSpPr>
        <p:spPr>
          <a:xfrm>
            <a:off x="2857964" y="5782786"/>
            <a:ext cx="3047536" cy="369332"/>
          </a:xfrm>
          <a:prstGeom prst="rect">
            <a:avLst/>
          </a:prstGeom>
          <a:noFill/>
        </p:spPr>
        <p:txBody>
          <a:bodyPr wrap="square" rtlCol="0">
            <a:spAutoFit/>
          </a:bodyPr>
          <a:lstStyle/>
          <a:p>
            <a:r>
              <a:rPr kumimoji="1" lang="zh-CN" altLang="en-US" dirty="0">
                <a:solidFill>
                  <a:srgbClr val="424244"/>
                </a:solidFill>
              </a:rPr>
              <a:t>汇报日期：</a:t>
            </a:r>
            <a:endParaRPr kumimoji="1" lang="zh-CN" altLang="en-US" dirty="0">
              <a:solidFill>
                <a:srgbClr val="424244"/>
              </a:solidFill>
            </a:endParaRPr>
          </a:p>
        </p:txBody>
      </p:sp>
      <p:pic>
        <p:nvPicPr>
          <p:cNvPr id="27" name="图片 38">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9884" y="926561"/>
            <a:ext cx="1828800" cy="243840"/>
          </a:xfrm>
          <a:prstGeom prst="rect">
            <a:avLst/>
          </a:prstGeom>
        </p:spPr>
      </p:pic>
      <p:sp>
        <p:nvSpPr>
          <p:cNvPr id="30" name="标题 1"/>
          <p:cNvSpPr>
            <a:spLocks noGrp="1"/>
          </p:cNvSpPr>
          <p:nvPr>
            <p:ph type="title" hasCustomPrompt="1"/>
          </p:nvPr>
        </p:nvSpPr>
        <p:spPr>
          <a:xfrm>
            <a:off x="1279610" y="2512200"/>
            <a:ext cx="5496979" cy="1325563"/>
          </a:xfrm>
        </p:spPr>
        <p:txBody>
          <a:bodyPr/>
          <a:lstStyle/>
          <a:p>
            <a:r>
              <a:rPr kumimoji="1" lang="zh-CN" altLang="en-US" dirty="0"/>
              <a:t>单击此处编辑</a:t>
            </a:r>
            <a:r>
              <a:rPr kumimoji="1" lang="zh-TW" altLang="en-US" dirty="0"/>
              <a:t>文字</a:t>
            </a:r>
            <a:endParaRPr kumimoji="1" lang="zh-CN" altLang="en-US" dirty="0"/>
          </a:p>
        </p:txBody>
      </p:sp>
      <p:sp>
        <p:nvSpPr>
          <p:cNvPr id="33" name="文字版面配置區 32"/>
          <p:cNvSpPr>
            <a:spLocks noGrp="1"/>
          </p:cNvSpPr>
          <p:nvPr>
            <p:ph type="body" sz="quarter" idx="11" hasCustomPrompt="1"/>
          </p:nvPr>
        </p:nvSpPr>
        <p:spPr>
          <a:xfrm>
            <a:off x="1265592" y="3935905"/>
            <a:ext cx="3913116" cy="640984"/>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zh-TW" altLang="en-US" dirty="0"/>
              <a:t>按一下以編輯文字</a:t>
            </a:r>
            <a:endParaRPr lang="zh-TW" altLang="en-US" dirty="0"/>
          </a:p>
        </p:txBody>
      </p:sp>
      <p:sp>
        <p:nvSpPr>
          <p:cNvPr id="34" name="文字版面配置區 32"/>
          <p:cNvSpPr>
            <a:spLocks noGrp="1"/>
          </p:cNvSpPr>
          <p:nvPr>
            <p:ph type="body" sz="quarter" idx="12" hasCustomPrompt="1"/>
          </p:nvPr>
        </p:nvSpPr>
        <p:spPr>
          <a:xfrm>
            <a:off x="1279610" y="1711205"/>
            <a:ext cx="3913116" cy="640984"/>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zh-TW" altLang="en-US" dirty="0"/>
              <a:t>按一下以編輯文字</a:t>
            </a:r>
            <a:endParaRPr lang="zh-TW" altLang="en-US" dirty="0"/>
          </a:p>
        </p:txBody>
      </p:sp>
      <p:sp>
        <p:nvSpPr>
          <p:cNvPr id="35" name="文字版面配置區 32"/>
          <p:cNvSpPr>
            <a:spLocks noGrp="1"/>
          </p:cNvSpPr>
          <p:nvPr>
            <p:ph type="body" sz="quarter" idx="13" hasCustomPrompt="1"/>
          </p:nvPr>
        </p:nvSpPr>
        <p:spPr>
          <a:xfrm>
            <a:off x="1515194" y="5840113"/>
            <a:ext cx="3392292" cy="369332"/>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zh-TW" altLang="en-US" dirty="0"/>
              <a:t>按一下以編輯文字</a:t>
            </a:r>
            <a:endParaRPr lang="zh-TW" altLang="en-US" dirty="0"/>
          </a:p>
        </p:txBody>
      </p:sp>
      <p:sp>
        <p:nvSpPr>
          <p:cNvPr id="36" name="文字版面配置區 32"/>
          <p:cNvSpPr>
            <a:spLocks noGrp="1"/>
          </p:cNvSpPr>
          <p:nvPr>
            <p:ph type="body" sz="quarter" idx="14" hasCustomPrompt="1"/>
          </p:nvPr>
        </p:nvSpPr>
        <p:spPr>
          <a:xfrm>
            <a:off x="3892224" y="5839385"/>
            <a:ext cx="3392292" cy="369332"/>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zh-TW" altLang="en-US" dirty="0"/>
              <a:t>按一下以編輯文字</a:t>
            </a:r>
            <a:endParaRPr lang="zh-TW"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目錄">
    <p:spTree>
      <p:nvGrpSpPr>
        <p:cNvPr id="1" name=""/>
        <p:cNvGrpSpPr/>
        <p:nvPr/>
      </p:nvGrpSpPr>
      <p:grpSpPr>
        <a:xfrm>
          <a:off x="0" y="0"/>
          <a:ext cx="0" cy="0"/>
          <a:chOff x="0" y="0"/>
          <a:chExt cx="0" cy="0"/>
        </a:xfrm>
      </p:grpSpPr>
      <p:sp>
        <p:nvSpPr>
          <p:cNvPr id="13" name="標題 1"/>
          <p:cNvSpPr txBox="1"/>
          <p:nvPr userDrawn="1"/>
        </p:nvSpPr>
        <p:spPr>
          <a:xfrm>
            <a:off x="511892" y="873992"/>
            <a:ext cx="1455115" cy="506730"/>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r>
              <a:rPr lang="zh-TW" altLang="en-US" sz="3200" dirty="0">
                <a:solidFill>
                  <a:schemeClr val="accent1"/>
                </a:solidFill>
              </a:rPr>
              <a:t>目錄</a:t>
            </a:r>
            <a:endParaRPr lang="zh-TW" altLang="en-US" sz="3200" dirty="0">
              <a:solidFill>
                <a:schemeClr val="accent1"/>
              </a:solidFill>
            </a:endParaRPr>
          </a:p>
        </p:txBody>
      </p:sp>
      <p:sp>
        <p:nvSpPr>
          <p:cNvPr id="14" name="矩形 13"/>
          <p:cNvSpPr/>
          <p:nvPr userDrawn="1"/>
        </p:nvSpPr>
        <p:spPr>
          <a:xfrm>
            <a:off x="2798125" y="5516563"/>
            <a:ext cx="561027" cy="6157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文字方塊 15"/>
          <p:cNvSpPr txBox="1"/>
          <p:nvPr userDrawn="1"/>
        </p:nvSpPr>
        <p:spPr>
          <a:xfrm>
            <a:off x="2746510" y="5529291"/>
            <a:ext cx="717940" cy="584775"/>
          </a:xfrm>
          <a:prstGeom prst="rect">
            <a:avLst/>
          </a:prstGeom>
          <a:noFill/>
          <a:ln>
            <a:noFill/>
          </a:ln>
        </p:spPr>
        <p:txBody>
          <a:bodyPr wrap="square" rtlCol="0">
            <a:spAutoFit/>
          </a:bodyPr>
          <a:lstStyle/>
          <a:p>
            <a:r>
              <a:rPr lang="en-US" altLang="zh-TW" sz="3200" dirty="0">
                <a:solidFill>
                  <a:schemeClr val="bg2"/>
                </a:solidFill>
              </a:rPr>
              <a:t>01</a:t>
            </a:r>
            <a:endParaRPr lang="zh-TW" altLang="en-US" sz="3200" dirty="0">
              <a:solidFill>
                <a:schemeClr val="bg2"/>
              </a:solidFill>
            </a:endParaRPr>
          </a:p>
        </p:txBody>
      </p:sp>
      <p:sp>
        <p:nvSpPr>
          <p:cNvPr id="18" name="矩形 17"/>
          <p:cNvSpPr/>
          <p:nvPr userDrawn="1"/>
        </p:nvSpPr>
        <p:spPr>
          <a:xfrm>
            <a:off x="5465681" y="5516563"/>
            <a:ext cx="561027" cy="6157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文字方塊 18"/>
          <p:cNvSpPr txBox="1"/>
          <p:nvPr userDrawn="1"/>
        </p:nvSpPr>
        <p:spPr>
          <a:xfrm>
            <a:off x="5442264" y="5529291"/>
            <a:ext cx="601447" cy="584775"/>
          </a:xfrm>
          <a:prstGeom prst="rect">
            <a:avLst/>
          </a:prstGeom>
          <a:noFill/>
          <a:ln>
            <a:noFill/>
          </a:ln>
        </p:spPr>
        <p:txBody>
          <a:bodyPr wrap="none" rtlCol="0">
            <a:spAutoFit/>
          </a:bodyPr>
          <a:lstStyle/>
          <a:p>
            <a:r>
              <a:rPr lang="en-US" altLang="zh-TW" sz="3200" dirty="0">
                <a:solidFill>
                  <a:schemeClr val="bg2"/>
                </a:solidFill>
              </a:rPr>
              <a:t>02</a:t>
            </a:r>
            <a:endParaRPr lang="zh-TW" altLang="en-US" sz="3200" dirty="0">
              <a:solidFill>
                <a:schemeClr val="bg2"/>
              </a:solidFill>
            </a:endParaRPr>
          </a:p>
        </p:txBody>
      </p:sp>
      <p:sp>
        <p:nvSpPr>
          <p:cNvPr id="21" name="矩形 20"/>
          <p:cNvSpPr/>
          <p:nvPr userDrawn="1"/>
        </p:nvSpPr>
        <p:spPr>
          <a:xfrm>
            <a:off x="8129924" y="5516563"/>
            <a:ext cx="561027" cy="6157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文字方塊 21"/>
          <p:cNvSpPr txBox="1"/>
          <p:nvPr userDrawn="1"/>
        </p:nvSpPr>
        <p:spPr>
          <a:xfrm>
            <a:off x="8106507" y="5529291"/>
            <a:ext cx="601447" cy="584775"/>
          </a:xfrm>
          <a:prstGeom prst="rect">
            <a:avLst/>
          </a:prstGeom>
          <a:noFill/>
          <a:ln>
            <a:noFill/>
          </a:ln>
        </p:spPr>
        <p:txBody>
          <a:bodyPr wrap="none" rtlCol="0">
            <a:spAutoFit/>
          </a:bodyPr>
          <a:lstStyle/>
          <a:p>
            <a:r>
              <a:rPr lang="en-US" altLang="zh-TW" sz="3200" dirty="0">
                <a:solidFill>
                  <a:schemeClr val="bg2"/>
                </a:solidFill>
              </a:rPr>
              <a:t>03</a:t>
            </a:r>
            <a:endParaRPr lang="zh-TW" altLang="en-US" sz="3200" dirty="0">
              <a:solidFill>
                <a:schemeClr val="bg2"/>
              </a:solidFill>
            </a:endParaRPr>
          </a:p>
        </p:txBody>
      </p:sp>
      <p:sp>
        <p:nvSpPr>
          <p:cNvPr id="24" name="矩形 23"/>
          <p:cNvSpPr/>
          <p:nvPr userDrawn="1"/>
        </p:nvSpPr>
        <p:spPr>
          <a:xfrm>
            <a:off x="10794278" y="5516563"/>
            <a:ext cx="561027" cy="6157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文字方塊 24"/>
          <p:cNvSpPr txBox="1"/>
          <p:nvPr userDrawn="1"/>
        </p:nvSpPr>
        <p:spPr>
          <a:xfrm>
            <a:off x="10770861" y="5529291"/>
            <a:ext cx="601447" cy="584775"/>
          </a:xfrm>
          <a:prstGeom prst="rect">
            <a:avLst/>
          </a:prstGeom>
          <a:noFill/>
          <a:ln>
            <a:noFill/>
          </a:ln>
        </p:spPr>
        <p:txBody>
          <a:bodyPr wrap="none" rtlCol="0">
            <a:spAutoFit/>
          </a:bodyPr>
          <a:lstStyle/>
          <a:p>
            <a:r>
              <a:rPr lang="en-US" altLang="zh-TW" sz="3200" dirty="0">
                <a:solidFill>
                  <a:schemeClr val="bg2"/>
                </a:solidFill>
              </a:rPr>
              <a:t>04</a:t>
            </a:r>
            <a:endParaRPr lang="zh-TW" altLang="en-US" sz="3200" dirty="0">
              <a:solidFill>
                <a:schemeClr val="bg2"/>
              </a:solidFill>
            </a:endParaRPr>
          </a:p>
        </p:txBody>
      </p:sp>
      <p:cxnSp>
        <p:nvCxnSpPr>
          <p:cNvPr id="26" name="直线连接符 10"/>
          <p:cNvCxnSpPr/>
          <p:nvPr userDrawn="1"/>
        </p:nvCxnSpPr>
        <p:spPr>
          <a:xfrm flipH="1" flipV="1">
            <a:off x="839788" y="6213436"/>
            <a:ext cx="2519362" cy="1"/>
          </a:xfrm>
          <a:prstGeom prst="line">
            <a:avLst/>
          </a:prstGeom>
          <a:ln>
            <a:solidFill>
              <a:srgbClr val="DDB286"/>
            </a:solidFill>
          </a:ln>
        </p:spPr>
        <p:style>
          <a:lnRef idx="1">
            <a:schemeClr val="accent1"/>
          </a:lnRef>
          <a:fillRef idx="0">
            <a:schemeClr val="accent1"/>
          </a:fillRef>
          <a:effectRef idx="0">
            <a:schemeClr val="accent1"/>
          </a:effectRef>
          <a:fontRef idx="minor">
            <a:schemeClr val="tx1"/>
          </a:fontRef>
        </p:style>
      </p:cxnSp>
      <p:cxnSp>
        <p:nvCxnSpPr>
          <p:cNvPr id="27" name="直线连接符 10"/>
          <p:cNvCxnSpPr/>
          <p:nvPr userDrawn="1"/>
        </p:nvCxnSpPr>
        <p:spPr>
          <a:xfrm flipH="1" flipV="1">
            <a:off x="3497186" y="6213436"/>
            <a:ext cx="2519362" cy="1"/>
          </a:xfrm>
          <a:prstGeom prst="line">
            <a:avLst/>
          </a:prstGeom>
          <a:ln>
            <a:solidFill>
              <a:srgbClr val="DDB286"/>
            </a:solidFill>
          </a:ln>
        </p:spPr>
        <p:style>
          <a:lnRef idx="1">
            <a:schemeClr val="accent1"/>
          </a:lnRef>
          <a:fillRef idx="0">
            <a:schemeClr val="accent1"/>
          </a:fillRef>
          <a:effectRef idx="0">
            <a:schemeClr val="accent1"/>
          </a:effectRef>
          <a:fontRef idx="minor">
            <a:schemeClr val="tx1"/>
          </a:fontRef>
        </p:style>
      </p:cxnSp>
      <p:cxnSp>
        <p:nvCxnSpPr>
          <p:cNvPr id="28" name="直线连接符 10"/>
          <p:cNvCxnSpPr/>
          <p:nvPr userDrawn="1"/>
        </p:nvCxnSpPr>
        <p:spPr>
          <a:xfrm flipH="1" flipV="1">
            <a:off x="6168496" y="6213436"/>
            <a:ext cx="2519362" cy="1"/>
          </a:xfrm>
          <a:prstGeom prst="line">
            <a:avLst/>
          </a:prstGeom>
          <a:ln>
            <a:solidFill>
              <a:srgbClr val="DDB286"/>
            </a:solidFill>
          </a:ln>
        </p:spPr>
        <p:style>
          <a:lnRef idx="1">
            <a:schemeClr val="accent1"/>
          </a:lnRef>
          <a:fillRef idx="0">
            <a:schemeClr val="accent1"/>
          </a:fillRef>
          <a:effectRef idx="0">
            <a:schemeClr val="accent1"/>
          </a:effectRef>
          <a:fontRef idx="minor">
            <a:schemeClr val="tx1"/>
          </a:fontRef>
        </p:style>
      </p:cxnSp>
      <p:cxnSp>
        <p:nvCxnSpPr>
          <p:cNvPr id="29" name="直线连接符 10"/>
          <p:cNvCxnSpPr/>
          <p:nvPr userDrawn="1"/>
        </p:nvCxnSpPr>
        <p:spPr>
          <a:xfrm flipH="1" flipV="1">
            <a:off x="8839806" y="6213436"/>
            <a:ext cx="2519362" cy="1"/>
          </a:xfrm>
          <a:prstGeom prst="line">
            <a:avLst/>
          </a:prstGeom>
          <a:ln>
            <a:solidFill>
              <a:srgbClr val="DDB286"/>
            </a:solidFill>
          </a:ln>
        </p:spPr>
        <p:style>
          <a:lnRef idx="1">
            <a:schemeClr val="accent1"/>
          </a:lnRef>
          <a:fillRef idx="0">
            <a:schemeClr val="accent1"/>
          </a:fillRef>
          <a:effectRef idx="0">
            <a:schemeClr val="accent1"/>
          </a:effectRef>
          <a:fontRef idx="minor">
            <a:schemeClr val="tx1"/>
          </a:fontRef>
        </p:style>
      </p:cxnSp>
      <p:sp>
        <p:nvSpPr>
          <p:cNvPr id="30" name="標題 1"/>
          <p:cNvSpPr txBox="1"/>
          <p:nvPr userDrawn="1"/>
        </p:nvSpPr>
        <p:spPr>
          <a:xfrm>
            <a:off x="816561" y="1309351"/>
            <a:ext cx="1455115" cy="3595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en-US" altLang="zh-TW" sz="1800" dirty="0">
                <a:latin typeface="+mn-lt"/>
              </a:rPr>
              <a:t>Contents</a:t>
            </a:r>
            <a:endParaRPr lang="zh-TW" altLang="en-US" sz="1800" dirty="0">
              <a:latin typeface="+mn-lt"/>
            </a:endParaRPr>
          </a:p>
        </p:txBody>
      </p:sp>
      <p:sp>
        <p:nvSpPr>
          <p:cNvPr id="3" name="圖片版面配置區 2"/>
          <p:cNvSpPr>
            <a:spLocks noGrp="1"/>
          </p:cNvSpPr>
          <p:nvPr>
            <p:ph type="pic" sz="quarter" idx="10"/>
          </p:nvPr>
        </p:nvSpPr>
        <p:spPr>
          <a:xfrm>
            <a:off x="875141" y="1938800"/>
            <a:ext cx="2484010" cy="3491121"/>
          </a:xfrm>
        </p:spPr>
        <p:txBody>
          <a:bodyPr/>
          <a:lstStyle/>
          <a:p>
            <a:endParaRPr lang="zh-TW" altLang="en-US" dirty="0"/>
          </a:p>
        </p:txBody>
      </p:sp>
      <p:sp>
        <p:nvSpPr>
          <p:cNvPr id="31" name="圖片版面配置區 2"/>
          <p:cNvSpPr>
            <a:spLocks noGrp="1"/>
          </p:cNvSpPr>
          <p:nvPr>
            <p:ph type="pic" sz="quarter" idx="11"/>
          </p:nvPr>
        </p:nvSpPr>
        <p:spPr>
          <a:xfrm>
            <a:off x="3542698" y="1938800"/>
            <a:ext cx="2484010" cy="3491121"/>
          </a:xfrm>
        </p:spPr>
        <p:txBody>
          <a:bodyPr/>
          <a:lstStyle/>
          <a:p>
            <a:endParaRPr lang="zh-TW" altLang="en-US" dirty="0"/>
          </a:p>
        </p:txBody>
      </p:sp>
      <p:sp>
        <p:nvSpPr>
          <p:cNvPr id="32" name="圖片版面配置區 2"/>
          <p:cNvSpPr>
            <a:spLocks noGrp="1"/>
          </p:cNvSpPr>
          <p:nvPr>
            <p:ph type="pic" sz="quarter" idx="12"/>
          </p:nvPr>
        </p:nvSpPr>
        <p:spPr>
          <a:xfrm>
            <a:off x="6203848" y="1938800"/>
            <a:ext cx="2484010" cy="3491121"/>
          </a:xfrm>
        </p:spPr>
        <p:txBody>
          <a:bodyPr/>
          <a:lstStyle/>
          <a:p>
            <a:endParaRPr lang="zh-TW" altLang="en-US" dirty="0"/>
          </a:p>
        </p:txBody>
      </p:sp>
      <p:sp>
        <p:nvSpPr>
          <p:cNvPr id="33" name="圖片版面配置區 2"/>
          <p:cNvSpPr>
            <a:spLocks noGrp="1"/>
          </p:cNvSpPr>
          <p:nvPr>
            <p:ph type="pic" sz="quarter" idx="13"/>
          </p:nvPr>
        </p:nvSpPr>
        <p:spPr>
          <a:xfrm>
            <a:off x="8857482" y="1938800"/>
            <a:ext cx="2484010" cy="3491121"/>
          </a:xfrm>
        </p:spPr>
        <p:txBody>
          <a:bodyPr/>
          <a:lstStyle/>
          <a:p>
            <a:endParaRPr lang="zh-TW" altLang="en-US" dirty="0"/>
          </a:p>
        </p:txBody>
      </p:sp>
      <p:sp>
        <p:nvSpPr>
          <p:cNvPr id="36" name="文字版面配置區 32"/>
          <p:cNvSpPr>
            <a:spLocks noGrp="1"/>
          </p:cNvSpPr>
          <p:nvPr>
            <p:ph type="body" sz="quarter" idx="14" hasCustomPrompt="1"/>
          </p:nvPr>
        </p:nvSpPr>
        <p:spPr>
          <a:xfrm>
            <a:off x="816561" y="5607194"/>
            <a:ext cx="1964561" cy="640984"/>
          </a:xfrm>
        </p:spPr>
        <p:txBody>
          <a:bodyPr>
            <a:normAutofit/>
          </a:bodyPr>
          <a:lstStyle>
            <a:lvl1pPr marL="0" indent="0">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zh-TW" altLang="en-US" dirty="0"/>
              <a:t>按一下以編輯文字</a:t>
            </a:r>
            <a:endParaRPr lang="zh-TW" altLang="en-US" dirty="0"/>
          </a:p>
        </p:txBody>
      </p:sp>
      <p:sp>
        <p:nvSpPr>
          <p:cNvPr id="37" name="文字版面配置區 32"/>
          <p:cNvSpPr>
            <a:spLocks noGrp="1"/>
          </p:cNvSpPr>
          <p:nvPr>
            <p:ph type="body" sz="quarter" idx="15" hasCustomPrompt="1"/>
          </p:nvPr>
        </p:nvSpPr>
        <p:spPr>
          <a:xfrm>
            <a:off x="3539696" y="5607194"/>
            <a:ext cx="1925983" cy="640984"/>
          </a:xfrm>
        </p:spPr>
        <p:txBody>
          <a:bodyPr>
            <a:normAutofit/>
          </a:bodyPr>
          <a:lstStyle>
            <a:lvl1pPr marL="0" indent="0">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zh-TW" altLang="en-US" dirty="0"/>
              <a:t>按一下以編輯文字</a:t>
            </a:r>
            <a:endParaRPr lang="zh-TW" altLang="en-US" dirty="0"/>
          </a:p>
        </p:txBody>
      </p:sp>
      <p:sp>
        <p:nvSpPr>
          <p:cNvPr id="38" name="文字版面配置區 32"/>
          <p:cNvSpPr>
            <a:spLocks noGrp="1"/>
          </p:cNvSpPr>
          <p:nvPr>
            <p:ph type="body" sz="quarter" idx="16" hasCustomPrompt="1"/>
          </p:nvPr>
        </p:nvSpPr>
        <p:spPr>
          <a:xfrm>
            <a:off x="6204048" y="5607194"/>
            <a:ext cx="1773928" cy="640984"/>
          </a:xfrm>
        </p:spPr>
        <p:txBody>
          <a:bodyPr>
            <a:normAutofit/>
          </a:bodyPr>
          <a:lstStyle>
            <a:lvl1pPr marL="0" indent="0">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zh-TW" altLang="en-US" dirty="0"/>
              <a:t>按一下以編輯文字</a:t>
            </a:r>
            <a:endParaRPr lang="zh-TW" altLang="en-US" dirty="0"/>
          </a:p>
        </p:txBody>
      </p:sp>
      <p:sp>
        <p:nvSpPr>
          <p:cNvPr id="39" name="文字版面配置區 32"/>
          <p:cNvSpPr>
            <a:spLocks noGrp="1"/>
          </p:cNvSpPr>
          <p:nvPr>
            <p:ph type="body" sz="quarter" idx="17" hasCustomPrompt="1"/>
          </p:nvPr>
        </p:nvSpPr>
        <p:spPr>
          <a:xfrm>
            <a:off x="8839806" y="5607194"/>
            <a:ext cx="1910848" cy="640984"/>
          </a:xfrm>
        </p:spPr>
        <p:txBody>
          <a:bodyPr>
            <a:normAutofit/>
          </a:bodyPr>
          <a:lstStyle>
            <a:lvl1pPr marL="0" indent="0">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zh-TW" altLang="en-US" dirty="0"/>
              <a:t>按一下以編輯文字</a:t>
            </a:r>
            <a:endParaRPr lang="zh-TW"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过渡页">
    <p:spTree>
      <p:nvGrpSpPr>
        <p:cNvPr id="1" name=""/>
        <p:cNvGrpSpPr/>
        <p:nvPr/>
      </p:nvGrpSpPr>
      <p:grpSpPr>
        <a:xfrm>
          <a:off x="0" y="0"/>
          <a:ext cx="0" cy="0"/>
          <a:chOff x="0" y="0"/>
          <a:chExt cx="0" cy="0"/>
        </a:xfrm>
      </p:grpSpPr>
      <p:sp>
        <p:nvSpPr>
          <p:cNvPr id="27" name="圖片版面配置區 26"/>
          <p:cNvSpPr>
            <a:spLocks noGrp="1"/>
          </p:cNvSpPr>
          <p:nvPr>
            <p:ph type="pic" sz="quarter" idx="16"/>
          </p:nvPr>
        </p:nvSpPr>
        <p:spPr>
          <a:xfrm>
            <a:off x="152400" y="115747"/>
            <a:ext cx="11877675" cy="4919803"/>
          </a:xfrm>
        </p:spPr>
        <p:txBody>
          <a:bodyPr/>
          <a:lstStyle/>
          <a:p>
            <a:endParaRPr lang="zh-TW" altLang="en-US"/>
          </a:p>
        </p:txBody>
      </p:sp>
      <p:sp>
        <p:nvSpPr>
          <p:cNvPr id="17" name="矩形 16"/>
          <p:cNvSpPr/>
          <p:nvPr userDrawn="1"/>
        </p:nvSpPr>
        <p:spPr>
          <a:xfrm>
            <a:off x="731841" y="4180115"/>
            <a:ext cx="1563866" cy="19127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srgbClr val="F2F4F7"/>
              </a:solidFill>
              <a:effectLst/>
              <a:uLnTx/>
              <a:uFillTx/>
              <a:latin typeface="DIN Light"/>
              <a:ea typeface="Alibaba PuHuiTi" panose="00020600040101010101" charset="-122"/>
              <a:cs typeface="+mn-cs"/>
            </a:endParaRPr>
          </a:p>
        </p:txBody>
      </p:sp>
      <p:cxnSp>
        <p:nvCxnSpPr>
          <p:cNvPr id="20" name="直線接點 19"/>
          <p:cNvCxnSpPr/>
          <p:nvPr userDrawn="1"/>
        </p:nvCxnSpPr>
        <p:spPr>
          <a:xfrm>
            <a:off x="10146685" y="5630665"/>
            <a:ext cx="0" cy="493626"/>
          </a:xfrm>
          <a:prstGeom prst="line">
            <a:avLst/>
          </a:prstGeom>
        </p:spPr>
        <p:style>
          <a:lnRef idx="1">
            <a:schemeClr val="accent1"/>
          </a:lnRef>
          <a:fillRef idx="0">
            <a:schemeClr val="accent1"/>
          </a:fillRef>
          <a:effectRef idx="0">
            <a:schemeClr val="accent1"/>
          </a:effectRef>
          <a:fontRef idx="minor">
            <a:schemeClr val="tx1"/>
          </a:fontRef>
        </p:style>
      </p:cxnSp>
      <p:sp>
        <p:nvSpPr>
          <p:cNvPr id="21" name="文字方塊 20"/>
          <p:cNvSpPr txBox="1"/>
          <p:nvPr userDrawn="1"/>
        </p:nvSpPr>
        <p:spPr>
          <a:xfrm>
            <a:off x="1005840" y="5333233"/>
            <a:ext cx="1016000" cy="461665"/>
          </a:xfrm>
          <a:prstGeom prst="rect">
            <a:avLst/>
          </a:prstGeom>
          <a:noFill/>
          <a:ln>
            <a:noFill/>
          </a:ln>
        </p:spPr>
        <p:txBody>
          <a:bodyPr wrap="square" rtlCol="0">
            <a:spAutoFit/>
          </a:bodyPr>
          <a:lstStyle/>
          <a:p>
            <a:pPr algn="dist"/>
            <a:r>
              <a:rPr lang="en-US" altLang="zh-TW" sz="2400" dirty="0">
                <a:solidFill>
                  <a:schemeClr val="bg1"/>
                </a:solidFill>
              </a:rPr>
              <a:t>PART</a:t>
            </a:r>
            <a:endParaRPr lang="zh-TW" altLang="en-US" sz="2400" dirty="0">
              <a:solidFill>
                <a:schemeClr val="bg1"/>
              </a:solidFill>
            </a:endParaRPr>
          </a:p>
        </p:txBody>
      </p:sp>
      <p:sp>
        <p:nvSpPr>
          <p:cNvPr id="23" name="文字版面配置區 32"/>
          <p:cNvSpPr>
            <a:spLocks noGrp="1"/>
          </p:cNvSpPr>
          <p:nvPr>
            <p:ph type="body" sz="quarter" idx="14" hasCustomPrompt="1"/>
          </p:nvPr>
        </p:nvSpPr>
        <p:spPr>
          <a:xfrm>
            <a:off x="8139487" y="5564065"/>
            <a:ext cx="1964561" cy="640984"/>
          </a:xfrm>
        </p:spPr>
        <p:txBody>
          <a:bodyPr>
            <a:noAutofit/>
          </a:bodyPr>
          <a:lstStyle>
            <a:lvl1pPr marL="0" indent="0">
              <a:buNone/>
              <a:defRPr sz="3200"/>
            </a:lvl1pPr>
            <a:lvl2pPr marL="457200" indent="0">
              <a:buNone/>
              <a:defRPr/>
            </a:lvl2pPr>
            <a:lvl3pPr marL="914400" indent="0">
              <a:buNone/>
              <a:defRPr/>
            </a:lvl3pPr>
            <a:lvl4pPr marL="1371600" indent="0">
              <a:buNone/>
              <a:defRPr/>
            </a:lvl4pPr>
            <a:lvl5pPr marL="1828800" indent="0">
              <a:buNone/>
              <a:defRPr/>
            </a:lvl5pPr>
          </a:lstStyle>
          <a:p>
            <a:pPr lvl="0"/>
            <a:r>
              <a:rPr lang="zh-TW" altLang="en-US" dirty="0"/>
              <a:t>按一下以編輯文字</a:t>
            </a:r>
            <a:endParaRPr lang="zh-TW" altLang="en-US" dirty="0"/>
          </a:p>
        </p:txBody>
      </p:sp>
      <p:sp>
        <p:nvSpPr>
          <p:cNvPr id="24" name="文字版面配置區 32"/>
          <p:cNvSpPr>
            <a:spLocks noGrp="1"/>
          </p:cNvSpPr>
          <p:nvPr>
            <p:ph type="body" sz="quarter" idx="11" hasCustomPrompt="1"/>
          </p:nvPr>
        </p:nvSpPr>
        <p:spPr>
          <a:xfrm>
            <a:off x="10457113" y="5627376"/>
            <a:ext cx="1003046" cy="465449"/>
          </a:xfrm>
        </p:spPr>
        <p:txBody>
          <a:bodyPr>
            <a:normAutofit/>
          </a:bodyPr>
          <a:lstStyle>
            <a:lvl1pPr marL="0" indent="0">
              <a:buNone/>
              <a:defRPr sz="1400"/>
            </a:lvl1pPr>
            <a:lvl2pPr marL="457200" indent="0">
              <a:buNone/>
              <a:defRPr/>
            </a:lvl2pPr>
            <a:lvl3pPr marL="914400" indent="0">
              <a:buNone/>
              <a:defRPr/>
            </a:lvl3pPr>
            <a:lvl4pPr marL="1371600" indent="0">
              <a:buNone/>
              <a:defRPr/>
            </a:lvl4pPr>
            <a:lvl5pPr marL="1828800" indent="0">
              <a:buNone/>
              <a:defRPr/>
            </a:lvl5pPr>
          </a:lstStyle>
          <a:p>
            <a:pPr lvl="0"/>
            <a:r>
              <a:rPr lang="zh-TW" altLang="en-US" dirty="0"/>
              <a:t>按一下以編輯文字</a:t>
            </a:r>
            <a:endParaRPr lang="zh-TW" altLang="en-US" dirty="0"/>
          </a:p>
        </p:txBody>
      </p:sp>
      <p:sp>
        <p:nvSpPr>
          <p:cNvPr id="25" name="文字版面配置區 32"/>
          <p:cNvSpPr>
            <a:spLocks noGrp="1"/>
          </p:cNvSpPr>
          <p:nvPr>
            <p:ph type="body" sz="quarter" idx="15" hasCustomPrompt="1"/>
          </p:nvPr>
        </p:nvSpPr>
        <p:spPr>
          <a:xfrm>
            <a:off x="937783" y="4335114"/>
            <a:ext cx="1244581" cy="998119"/>
          </a:xfrm>
        </p:spPr>
        <p:txBody>
          <a:bodyPr>
            <a:noAutofit/>
          </a:bodyPr>
          <a:lstStyle>
            <a:lvl1pPr marL="0" indent="0">
              <a:buNone/>
              <a:defRPr sz="7200">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TW" dirty="0"/>
              <a:t>00</a:t>
            </a:r>
            <a:endParaRPr lang="zh-TW"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内容页1">
    <p:spTree>
      <p:nvGrpSpPr>
        <p:cNvPr id="1" name=""/>
        <p:cNvGrpSpPr/>
        <p:nvPr/>
      </p:nvGrpSpPr>
      <p:grpSpPr>
        <a:xfrm>
          <a:off x="0" y="0"/>
          <a:ext cx="0" cy="0"/>
          <a:chOff x="0" y="0"/>
          <a:chExt cx="0" cy="0"/>
        </a:xfrm>
      </p:grpSpPr>
      <p:sp>
        <p:nvSpPr>
          <p:cNvPr id="10" name="文字版面配置區 32"/>
          <p:cNvSpPr>
            <a:spLocks noGrp="1"/>
          </p:cNvSpPr>
          <p:nvPr>
            <p:ph type="body" sz="quarter" idx="11" hasCustomPrompt="1"/>
          </p:nvPr>
        </p:nvSpPr>
        <p:spPr>
          <a:xfrm>
            <a:off x="859884" y="1397197"/>
            <a:ext cx="3913116" cy="640984"/>
          </a:xfrm>
        </p:spPr>
        <p:txBody>
          <a:bodyPr>
            <a:normAutofit/>
          </a:bodyPr>
          <a:lstStyle>
            <a:lvl1pPr marL="0" indent="0">
              <a:buNone/>
              <a:defRPr sz="180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zh-TW" altLang="en-US" dirty="0"/>
              <a:t>按一下以編輯文字</a:t>
            </a:r>
            <a:endParaRPr lang="zh-TW" altLang="en-US" dirty="0"/>
          </a:p>
        </p:txBody>
      </p:sp>
      <p:sp>
        <p:nvSpPr>
          <p:cNvPr id="11" name="標題 10"/>
          <p:cNvSpPr>
            <a:spLocks noGrp="1"/>
          </p:cNvSpPr>
          <p:nvPr>
            <p:ph type="title" hasCustomPrompt="1"/>
          </p:nvPr>
        </p:nvSpPr>
        <p:spPr>
          <a:xfrm>
            <a:off x="768071" y="785900"/>
            <a:ext cx="3432858" cy="640984"/>
          </a:xfrm>
        </p:spPr>
        <p:txBody>
          <a:bodyPr>
            <a:normAutofit/>
          </a:bodyPr>
          <a:lstStyle>
            <a:lvl1pPr>
              <a:defRPr sz="3200">
                <a:solidFill>
                  <a:schemeClr val="accent1"/>
                </a:solidFill>
              </a:defRPr>
            </a:lvl1pPr>
          </a:lstStyle>
          <a:p>
            <a:r>
              <a:rPr lang="zh-TW" altLang="en-US" dirty="0"/>
              <a:t>按一下以編輯文字</a:t>
            </a:r>
            <a:endParaRPr lang="zh-TW"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内容页2">
    <p:spTree>
      <p:nvGrpSpPr>
        <p:cNvPr id="1" name=""/>
        <p:cNvGrpSpPr/>
        <p:nvPr/>
      </p:nvGrpSpPr>
      <p:grpSpPr>
        <a:xfrm>
          <a:off x="0" y="0"/>
          <a:ext cx="0" cy="0"/>
          <a:chOff x="0" y="0"/>
          <a:chExt cx="0" cy="0"/>
        </a:xfrm>
      </p:grpSpPr>
      <p:sp>
        <p:nvSpPr>
          <p:cNvPr id="6" name="文字版面配置區 32"/>
          <p:cNvSpPr>
            <a:spLocks noGrp="1"/>
          </p:cNvSpPr>
          <p:nvPr>
            <p:ph type="body" sz="quarter" idx="11" hasCustomPrompt="1"/>
          </p:nvPr>
        </p:nvSpPr>
        <p:spPr>
          <a:xfrm>
            <a:off x="859884" y="1397197"/>
            <a:ext cx="3913116" cy="640984"/>
          </a:xfrm>
        </p:spPr>
        <p:txBody>
          <a:bodyPr>
            <a:normAutofit/>
          </a:bodyPr>
          <a:lstStyle>
            <a:lvl1pPr marL="0" indent="0">
              <a:buNone/>
              <a:defRPr sz="180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zh-TW" altLang="en-US" dirty="0"/>
              <a:t>按一下以編輯文字</a:t>
            </a:r>
            <a:endParaRPr lang="zh-TW" altLang="en-US" dirty="0"/>
          </a:p>
        </p:txBody>
      </p:sp>
      <p:sp>
        <p:nvSpPr>
          <p:cNvPr id="7" name="標題 10"/>
          <p:cNvSpPr>
            <a:spLocks noGrp="1"/>
          </p:cNvSpPr>
          <p:nvPr>
            <p:ph type="title" hasCustomPrompt="1"/>
          </p:nvPr>
        </p:nvSpPr>
        <p:spPr>
          <a:xfrm>
            <a:off x="768071" y="785900"/>
            <a:ext cx="3432858" cy="640984"/>
          </a:xfrm>
        </p:spPr>
        <p:txBody>
          <a:bodyPr>
            <a:normAutofit/>
          </a:bodyPr>
          <a:lstStyle>
            <a:lvl1pPr>
              <a:defRPr sz="3200">
                <a:solidFill>
                  <a:schemeClr val="accent1"/>
                </a:solidFill>
              </a:defRPr>
            </a:lvl1pPr>
          </a:lstStyle>
          <a:p>
            <a:r>
              <a:rPr lang="zh-TW" altLang="en-US" dirty="0"/>
              <a:t>按一下以編輯文字</a:t>
            </a:r>
            <a:endParaRPr lang="zh-TW" altLang="en-US" dirty="0"/>
          </a:p>
        </p:txBody>
      </p:sp>
      <p:sp>
        <p:nvSpPr>
          <p:cNvPr id="8" name="矩形 7"/>
          <p:cNvSpPr/>
          <p:nvPr userDrawn="1"/>
        </p:nvSpPr>
        <p:spPr>
          <a:xfrm>
            <a:off x="849932" y="5037506"/>
            <a:ext cx="2830817" cy="119978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userDrawn="1"/>
        </p:nvSpPr>
        <p:spPr>
          <a:xfrm rot="5400000">
            <a:off x="5880224" y="546226"/>
            <a:ext cx="6858002" cy="5765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cxnSp>
        <p:nvCxnSpPr>
          <p:cNvPr id="16" name="直线连接符 10"/>
          <p:cNvCxnSpPr/>
          <p:nvPr userDrawn="1"/>
        </p:nvCxnSpPr>
        <p:spPr>
          <a:xfrm>
            <a:off x="849931" y="5037506"/>
            <a:ext cx="0" cy="1199782"/>
          </a:xfrm>
          <a:prstGeom prst="line">
            <a:avLst/>
          </a:prstGeom>
          <a:ln w="22225">
            <a:solidFill>
              <a:schemeClr val="accent2"/>
            </a:solidFill>
          </a:ln>
        </p:spPr>
        <p:style>
          <a:lnRef idx="1">
            <a:schemeClr val="accent1"/>
          </a:lnRef>
          <a:fillRef idx="0">
            <a:schemeClr val="accent1"/>
          </a:fillRef>
          <a:effectRef idx="0">
            <a:schemeClr val="accent1"/>
          </a:effectRef>
          <a:fontRef idx="minor">
            <a:schemeClr val="tx1"/>
          </a:fontRef>
        </p:style>
      </p:cxnSp>
      <p:sp>
        <p:nvSpPr>
          <p:cNvPr id="17" name="文字版面配置區 32"/>
          <p:cNvSpPr>
            <a:spLocks noGrp="1"/>
          </p:cNvSpPr>
          <p:nvPr>
            <p:ph type="body" sz="quarter" idx="12" hasCustomPrompt="1"/>
          </p:nvPr>
        </p:nvSpPr>
        <p:spPr>
          <a:xfrm>
            <a:off x="849931" y="2497867"/>
            <a:ext cx="3913116" cy="640984"/>
          </a:xfrm>
        </p:spPr>
        <p:txBody>
          <a:bodyPr>
            <a:normAutofit/>
          </a:bodyPr>
          <a:lstStyle>
            <a:lvl1pPr marL="0" indent="0">
              <a:buNone/>
              <a:defRPr sz="180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zh-TW" altLang="en-US" dirty="0"/>
              <a:t>按一下以編輯文字</a:t>
            </a:r>
            <a:endParaRPr lang="zh-TW" altLang="en-US" dirty="0"/>
          </a:p>
        </p:txBody>
      </p:sp>
      <p:sp>
        <p:nvSpPr>
          <p:cNvPr id="18" name="文字版面配置區 32"/>
          <p:cNvSpPr>
            <a:spLocks noGrp="1"/>
          </p:cNvSpPr>
          <p:nvPr>
            <p:ph type="body" sz="quarter" idx="13" hasCustomPrompt="1"/>
          </p:nvPr>
        </p:nvSpPr>
        <p:spPr>
          <a:xfrm>
            <a:off x="894189" y="5140311"/>
            <a:ext cx="3913116" cy="640984"/>
          </a:xfrm>
        </p:spPr>
        <p:txBody>
          <a:bodyPr>
            <a:normAutofit/>
          </a:bodyPr>
          <a:lstStyle>
            <a:lvl1pPr marL="0" indent="0">
              <a:buNone/>
              <a:defRPr sz="1800">
                <a:solidFill>
                  <a:schemeClr val="bg1"/>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zh-TW" altLang="en-US" dirty="0"/>
              <a:t>按一下以編輯文字</a:t>
            </a:r>
            <a:endParaRPr lang="zh-TW" altLang="en-US" dirty="0"/>
          </a:p>
        </p:txBody>
      </p:sp>
      <p:sp>
        <p:nvSpPr>
          <p:cNvPr id="19" name="文字版面配置區 32"/>
          <p:cNvSpPr>
            <a:spLocks noGrp="1"/>
          </p:cNvSpPr>
          <p:nvPr>
            <p:ph type="body" sz="quarter" idx="14" hasCustomPrompt="1"/>
          </p:nvPr>
        </p:nvSpPr>
        <p:spPr>
          <a:xfrm>
            <a:off x="859884" y="5751608"/>
            <a:ext cx="3913116" cy="640984"/>
          </a:xfrm>
        </p:spPr>
        <p:txBody>
          <a:bodyPr>
            <a:normAutofit/>
          </a:bodyPr>
          <a:lstStyle>
            <a:lvl1pPr marL="0" indent="0">
              <a:buNone/>
              <a:defRPr sz="1800">
                <a:solidFill>
                  <a:schemeClr val="bg1"/>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zh-TW" altLang="en-US" dirty="0"/>
              <a:t>按一下以編輯文字</a:t>
            </a:r>
            <a:endParaRPr lang="zh-TW" altLang="en-US" dirty="0"/>
          </a:p>
        </p:txBody>
      </p:sp>
      <p:sp>
        <p:nvSpPr>
          <p:cNvPr id="21" name="圖片版面配置區 20"/>
          <p:cNvSpPr>
            <a:spLocks noGrp="1"/>
          </p:cNvSpPr>
          <p:nvPr>
            <p:ph type="pic" sz="quarter" idx="15"/>
          </p:nvPr>
        </p:nvSpPr>
        <p:spPr>
          <a:xfrm>
            <a:off x="7361238" y="620713"/>
            <a:ext cx="4062412" cy="5616575"/>
          </a:xfrm>
        </p:spPr>
        <p:txBody>
          <a:bodyPr/>
          <a:lstStyle/>
          <a:p>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图片展示页">
    <p:spTree>
      <p:nvGrpSpPr>
        <p:cNvPr id="1" name=""/>
        <p:cNvGrpSpPr/>
        <p:nvPr/>
      </p:nvGrpSpPr>
      <p:grpSpPr>
        <a:xfrm>
          <a:off x="0" y="0"/>
          <a:ext cx="0" cy="0"/>
          <a:chOff x="0" y="0"/>
          <a:chExt cx="0" cy="0"/>
        </a:xfrm>
      </p:grpSpPr>
      <p:sp>
        <p:nvSpPr>
          <p:cNvPr id="6" name="矩形 5"/>
          <p:cNvSpPr/>
          <p:nvPr userDrawn="1"/>
        </p:nvSpPr>
        <p:spPr>
          <a:xfrm>
            <a:off x="774739" y="1824770"/>
            <a:ext cx="4271823" cy="198701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userDrawn="1"/>
        </p:nvSpPr>
        <p:spPr>
          <a:xfrm>
            <a:off x="763247" y="4232873"/>
            <a:ext cx="4283315" cy="198701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 name="矩形 7"/>
          <p:cNvSpPr/>
          <p:nvPr userDrawn="1"/>
        </p:nvSpPr>
        <p:spPr>
          <a:xfrm>
            <a:off x="5277290" y="1819643"/>
            <a:ext cx="3594262" cy="1987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等腰三角形 8"/>
          <p:cNvSpPr/>
          <p:nvPr userDrawn="1"/>
        </p:nvSpPr>
        <p:spPr>
          <a:xfrm rot="5400000">
            <a:off x="5433949" y="2573302"/>
            <a:ext cx="117817" cy="16514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矩形 9"/>
          <p:cNvSpPr/>
          <p:nvPr userDrawn="1"/>
        </p:nvSpPr>
        <p:spPr>
          <a:xfrm>
            <a:off x="5277289" y="4213765"/>
            <a:ext cx="3594262" cy="198701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userDrawn="1"/>
        </p:nvSpPr>
        <p:spPr>
          <a:xfrm>
            <a:off x="9108719" y="1819644"/>
            <a:ext cx="2320034" cy="44002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277290" y="1824770"/>
            <a:ext cx="3594262" cy="198701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圖片 16" descr="一張含有 牆, 室內, 燈, 光 的圖片&#10;&#10;自動產生的描述"/>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41167" y="1984948"/>
            <a:ext cx="2055137" cy="4116919"/>
          </a:xfrm>
          <a:prstGeom prst="rect">
            <a:avLst/>
          </a:prstGeom>
        </p:spPr>
      </p:pic>
      <p:cxnSp>
        <p:nvCxnSpPr>
          <p:cNvPr id="24" name="直接连接符 21"/>
          <p:cNvCxnSpPr/>
          <p:nvPr userDrawn="1"/>
        </p:nvCxnSpPr>
        <p:spPr>
          <a:xfrm>
            <a:off x="785224" y="1819643"/>
            <a:ext cx="0" cy="2020954"/>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5" name="直接连接符 21"/>
          <p:cNvCxnSpPr/>
          <p:nvPr userDrawn="1"/>
        </p:nvCxnSpPr>
        <p:spPr>
          <a:xfrm>
            <a:off x="5277289" y="1819643"/>
            <a:ext cx="0" cy="2020954"/>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6" name="直接连接符 21"/>
          <p:cNvCxnSpPr/>
          <p:nvPr userDrawn="1"/>
        </p:nvCxnSpPr>
        <p:spPr>
          <a:xfrm>
            <a:off x="5277289" y="4198930"/>
            <a:ext cx="0" cy="2020954"/>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7" name="直接连接符 21"/>
          <p:cNvCxnSpPr/>
          <p:nvPr userDrawn="1"/>
        </p:nvCxnSpPr>
        <p:spPr>
          <a:xfrm>
            <a:off x="763247" y="4219026"/>
            <a:ext cx="0" cy="2020954"/>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8" name="直接连接符 21"/>
          <p:cNvCxnSpPr/>
          <p:nvPr userDrawn="1"/>
        </p:nvCxnSpPr>
        <p:spPr>
          <a:xfrm>
            <a:off x="9108719" y="1819643"/>
            <a:ext cx="0" cy="4420337"/>
          </a:xfrm>
          <a:prstGeom prst="line">
            <a:avLst/>
          </a:prstGeom>
          <a:ln w="22225"/>
        </p:spPr>
        <p:style>
          <a:lnRef idx="1">
            <a:schemeClr val="accent1"/>
          </a:lnRef>
          <a:fillRef idx="0">
            <a:schemeClr val="accent1"/>
          </a:fillRef>
          <a:effectRef idx="0">
            <a:schemeClr val="accent1"/>
          </a:effectRef>
          <a:fontRef idx="minor">
            <a:schemeClr val="tx1"/>
          </a:fontRef>
        </p:style>
      </p:cxnSp>
      <p:sp>
        <p:nvSpPr>
          <p:cNvPr id="29" name="文字版面配置區 32"/>
          <p:cNvSpPr>
            <a:spLocks noGrp="1"/>
          </p:cNvSpPr>
          <p:nvPr>
            <p:ph type="body" sz="quarter" idx="11" hasCustomPrompt="1"/>
          </p:nvPr>
        </p:nvSpPr>
        <p:spPr>
          <a:xfrm>
            <a:off x="859884" y="1397197"/>
            <a:ext cx="3913116" cy="640984"/>
          </a:xfrm>
        </p:spPr>
        <p:txBody>
          <a:bodyPr>
            <a:normAutofit/>
          </a:bodyPr>
          <a:lstStyle>
            <a:lvl1pPr marL="0" indent="0">
              <a:buNone/>
              <a:defRPr sz="180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zh-TW" altLang="en-US" dirty="0"/>
              <a:t>按一下以編輯文字</a:t>
            </a:r>
            <a:endParaRPr lang="zh-TW" altLang="en-US" dirty="0"/>
          </a:p>
        </p:txBody>
      </p:sp>
      <p:sp>
        <p:nvSpPr>
          <p:cNvPr id="30" name="標題 10"/>
          <p:cNvSpPr>
            <a:spLocks noGrp="1"/>
          </p:cNvSpPr>
          <p:nvPr>
            <p:ph type="title" hasCustomPrompt="1"/>
          </p:nvPr>
        </p:nvSpPr>
        <p:spPr>
          <a:xfrm>
            <a:off x="768071" y="785900"/>
            <a:ext cx="3432858" cy="640984"/>
          </a:xfrm>
        </p:spPr>
        <p:txBody>
          <a:bodyPr>
            <a:normAutofit/>
          </a:bodyPr>
          <a:lstStyle>
            <a:lvl1pPr>
              <a:defRPr sz="3200">
                <a:solidFill>
                  <a:schemeClr val="accent1"/>
                </a:solidFill>
              </a:defRPr>
            </a:lvl1pPr>
          </a:lstStyle>
          <a:p>
            <a:r>
              <a:rPr lang="zh-TW" altLang="en-US" dirty="0"/>
              <a:t>按一下以編輯文字</a:t>
            </a:r>
            <a:endParaRPr lang="zh-TW" altLang="en-US" dirty="0"/>
          </a:p>
        </p:txBody>
      </p:sp>
      <p:sp>
        <p:nvSpPr>
          <p:cNvPr id="31" name="文字版面配置區 32"/>
          <p:cNvSpPr>
            <a:spLocks noGrp="1"/>
          </p:cNvSpPr>
          <p:nvPr>
            <p:ph type="body" sz="quarter" idx="12" hasCustomPrompt="1"/>
          </p:nvPr>
        </p:nvSpPr>
        <p:spPr>
          <a:xfrm>
            <a:off x="1123582" y="2575277"/>
            <a:ext cx="949931" cy="475741"/>
          </a:xfrm>
        </p:spPr>
        <p:txBody>
          <a:bodyPr>
            <a:normAutofit/>
          </a:bodyPr>
          <a:lstStyle>
            <a:lvl1pPr marL="0" indent="0">
              <a:buNone/>
              <a:defRPr sz="140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zh-TW" altLang="en-US" dirty="0"/>
              <a:t>按一下以編輯文字</a:t>
            </a:r>
            <a:endParaRPr lang="zh-TW" altLang="en-US" dirty="0"/>
          </a:p>
        </p:txBody>
      </p:sp>
      <p:sp>
        <p:nvSpPr>
          <p:cNvPr id="34" name="文字版面配置區 32"/>
          <p:cNvSpPr>
            <a:spLocks noGrp="1"/>
          </p:cNvSpPr>
          <p:nvPr>
            <p:ph type="body" sz="quarter" idx="13" hasCustomPrompt="1"/>
          </p:nvPr>
        </p:nvSpPr>
        <p:spPr>
          <a:xfrm>
            <a:off x="1123582" y="4988507"/>
            <a:ext cx="949931" cy="475741"/>
          </a:xfrm>
        </p:spPr>
        <p:txBody>
          <a:bodyPr>
            <a:normAutofit/>
          </a:bodyPr>
          <a:lstStyle>
            <a:lvl1pPr marL="0" indent="0">
              <a:buNone/>
              <a:defRPr sz="140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zh-TW" altLang="en-US" dirty="0"/>
              <a:t>按一下以編輯文字</a:t>
            </a:r>
            <a:endParaRPr lang="zh-TW" altLang="en-US" dirty="0"/>
          </a:p>
        </p:txBody>
      </p:sp>
      <p:sp>
        <p:nvSpPr>
          <p:cNvPr id="35" name="文字版面配置區 32"/>
          <p:cNvSpPr>
            <a:spLocks noGrp="1"/>
          </p:cNvSpPr>
          <p:nvPr>
            <p:ph type="body" sz="quarter" idx="14" hasCustomPrompt="1"/>
          </p:nvPr>
        </p:nvSpPr>
        <p:spPr>
          <a:xfrm>
            <a:off x="5273974" y="4988507"/>
            <a:ext cx="949931" cy="475741"/>
          </a:xfrm>
        </p:spPr>
        <p:txBody>
          <a:bodyPr>
            <a:normAutofit/>
          </a:bodyPr>
          <a:lstStyle>
            <a:lvl1pPr marL="0" indent="0">
              <a:buNone/>
              <a:defRPr sz="140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zh-TW" altLang="en-US" dirty="0"/>
              <a:t>按一下以編輯文字</a:t>
            </a:r>
            <a:endParaRPr lang="zh-TW" altLang="en-US" dirty="0"/>
          </a:p>
        </p:txBody>
      </p:sp>
      <p:sp>
        <p:nvSpPr>
          <p:cNvPr id="36" name="文字版面配置區 32"/>
          <p:cNvSpPr>
            <a:spLocks noGrp="1"/>
          </p:cNvSpPr>
          <p:nvPr>
            <p:ph type="body" sz="quarter" idx="15" hasCustomPrompt="1"/>
          </p:nvPr>
        </p:nvSpPr>
        <p:spPr>
          <a:xfrm>
            <a:off x="5273974" y="2575276"/>
            <a:ext cx="949931" cy="475741"/>
          </a:xfrm>
        </p:spPr>
        <p:txBody>
          <a:bodyPr>
            <a:normAutofit/>
          </a:bodyPr>
          <a:lstStyle>
            <a:lvl1pPr marL="0" indent="0">
              <a:buNone/>
              <a:defRPr sz="140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zh-TW" altLang="en-US" dirty="0"/>
              <a:t>按一下以編輯文字</a:t>
            </a:r>
            <a:endParaRPr lang="zh-TW" altLang="en-US" dirty="0"/>
          </a:p>
        </p:txBody>
      </p:sp>
      <p:sp>
        <p:nvSpPr>
          <p:cNvPr id="40" name="圖片版面配置區 39"/>
          <p:cNvSpPr>
            <a:spLocks noGrp="1"/>
          </p:cNvSpPr>
          <p:nvPr>
            <p:ph type="pic" sz="quarter" idx="17"/>
          </p:nvPr>
        </p:nvSpPr>
        <p:spPr>
          <a:xfrm>
            <a:off x="2398713" y="4386805"/>
            <a:ext cx="2446337" cy="1685383"/>
          </a:xfrm>
        </p:spPr>
        <p:txBody>
          <a:bodyPr/>
          <a:lstStyle/>
          <a:p>
            <a:endParaRPr lang="zh-TW" altLang="en-US"/>
          </a:p>
        </p:txBody>
      </p:sp>
      <p:sp>
        <p:nvSpPr>
          <p:cNvPr id="41" name="圖片版面配置區 39"/>
          <p:cNvSpPr>
            <a:spLocks noGrp="1"/>
          </p:cNvSpPr>
          <p:nvPr>
            <p:ph type="pic" sz="quarter" idx="18"/>
          </p:nvPr>
        </p:nvSpPr>
        <p:spPr>
          <a:xfrm>
            <a:off x="6344096" y="4386805"/>
            <a:ext cx="2446337" cy="1685383"/>
          </a:xfrm>
        </p:spPr>
        <p:txBody>
          <a:bodyPr/>
          <a:lstStyle/>
          <a:p>
            <a:endParaRPr lang="zh-TW" altLang="en-US"/>
          </a:p>
        </p:txBody>
      </p:sp>
      <p:sp>
        <p:nvSpPr>
          <p:cNvPr id="42" name="圖片版面配置區 39"/>
          <p:cNvSpPr>
            <a:spLocks noGrp="1"/>
          </p:cNvSpPr>
          <p:nvPr>
            <p:ph type="pic" sz="quarter" idx="19"/>
          </p:nvPr>
        </p:nvSpPr>
        <p:spPr>
          <a:xfrm>
            <a:off x="6344096" y="1941474"/>
            <a:ext cx="2446337" cy="1685383"/>
          </a:xfrm>
        </p:spPr>
        <p:txBody>
          <a:bodyPr/>
          <a:lstStyle/>
          <a:p>
            <a:endParaRPr lang="zh-TW" altLang="en-US"/>
          </a:p>
        </p:txBody>
      </p:sp>
      <p:sp>
        <p:nvSpPr>
          <p:cNvPr id="43" name="圖片版面配置區 39"/>
          <p:cNvSpPr>
            <a:spLocks noGrp="1"/>
          </p:cNvSpPr>
          <p:nvPr>
            <p:ph type="pic" sz="quarter" idx="20"/>
          </p:nvPr>
        </p:nvSpPr>
        <p:spPr>
          <a:xfrm>
            <a:off x="2398713" y="1941474"/>
            <a:ext cx="2446337" cy="1685383"/>
          </a:xfrm>
        </p:spPr>
        <p:txBody>
          <a:bodyPr/>
          <a:lstStyle/>
          <a:p>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图片展示页2">
    <p:spTree>
      <p:nvGrpSpPr>
        <p:cNvPr id="1" name=""/>
        <p:cNvGrpSpPr/>
        <p:nvPr/>
      </p:nvGrpSpPr>
      <p:grpSpPr>
        <a:xfrm>
          <a:off x="0" y="0"/>
          <a:ext cx="0" cy="0"/>
          <a:chOff x="0" y="0"/>
          <a:chExt cx="0" cy="0"/>
        </a:xfrm>
      </p:grpSpPr>
      <p:cxnSp>
        <p:nvCxnSpPr>
          <p:cNvPr id="17" name="直线连接符 10"/>
          <p:cNvCxnSpPr/>
          <p:nvPr userDrawn="1"/>
        </p:nvCxnSpPr>
        <p:spPr>
          <a:xfrm>
            <a:off x="4075531" y="2242626"/>
            <a:ext cx="4040939"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18" name="文字版面配置區 32"/>
          <p:cNvSpPr>
            <a:spLocks noGrp="1"/>
          </p:cNvSpPr>
          <p:nvPr>
            <p:ph type="body" sz="quarter" idx="11" hasCustomPrompt="1"/>
          </p:nvPr>
        </p:nvSpPr>
        <p:spPr>
          <a:xfrm>
            <a:off x="859884" y="1397197"/>
            <a:ext cx="3913116" cy="640984"/>
          </a:xfrm>
        </p:spPr>
        <p:txBody>
          <a:bodyPr>
            <a:normAutofit/>
          </a:bodyPr>
          <a:lstStyle>
            <a:lvl1pPr marL="0" indent="0">
              <a:buNone/>
              <a:defRPr sz="180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zh-TW" altLang="en-US" dirty="0"/>
              <a:t>按一下以編輯文字</a:t>
            </a:r>
            <a:endParaRPr lang="zh-TW" altLang="en-US" dirty="0"/>
          </a:p>
        </p:txBody>
      </p:sp>
      <p:sp>
        <p:nvSpPr>
          <p:cNvPr id="19" name="標題 10"/>
          <p:cNvSpPr>
            <a:spLocks noGrp="1"/>
          </p:cNvSpPr>
          <p:nvPr>
            <p:ph type="title" hasCustomPrompt="1"/>
          </p:nvPr>
        </p:nvSpPr>
        <p:spPr>
          <a:xfrm>
            <a:off x="768071" y="785900"/>
            <a:ext cx="3432858" cy="640984"/>
          </a:xfrm>
        </p:spPr>
        <p:txBody>
          <a:bodyPr>
            <a:normAutofit/>
          </a:bodyPr>
          <a:lstStyle>
            <a:lvl1pPr>
              <a:defRPr sz="3200">
                <a:solidFill>
                  <a:schemeClr val="accent1"/>
                </a:solidFill>
              </a:defRPr>
            </a:lvl1pPr>
          </a:lstStyle>
          <a:p>
            <a:r>
              <a:rPr lang="zh-TW" altLang="en-US" dirty="0"/>
              <a:t>按一下以編輯文字</a:t>
            </a:r>
            <a:endParaRPr lang="zh-TW" altLang="en-US" dirty="0"/>
          </a:p>
        </p:txBody>
      </p:sp>
      <p:sp>
        <p:nvSpPr>
          <p:cNvPr id="20" name="文字版面配置區 32"/>
          <p:cNvSpPr>
            <a:spLocks noGrp="1"/>
          </p:cNvSpPr>
          <p:nvPr>
            <p:ph type="body" sz="quarter" idx="12" hasCustomPrompt="1"/>
          </p:nvPr>
        </p:nvSpPr>
        <p:spPr>
          <a:xfrm>
            <a:off x="4208225" y="1656490"/>
            <a:ext cx="3913116" cy="640984"/>
          </a:xfrm>
        </p:spPr>
        <p:txBody>
          <a:bodyPr>
            <a:normAutofit/>
          </a:bodyPr>
          <a:lstStyle>
            <a:lvl1pPr marL="0" indent="0" algn="ctr">
              <a:buNone/>
              <a:defRPr sz="2400">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zh-TW" altLang="en-US" dirty="0"/>
              <a:t>按一下以編輯文字</a:t>
            </a:r>
            <a:endParaRPr lang="zh-TW" altLang="en-US" dirty="0"/>
          </a:p>
        </p:txBody>
      </p:sp>
      <p:sp>
        <p:nvSpPr>
          <p:cNvPr id="22" name="圖片版面配置區 21"/>
          <p:cNvSpPr>
            <a:spLocks noGrp="1"/>
          </p:cNvSpPr>
          <p:nvPr>
            <p:ph type="pic" sz="quarter" idx="13"/>
          </p:nvPr>
        </p:nvSpPr>
        <p:spPr>
          <a:xfrm>
            <a:off x="859884" y="2943618"/>
            <a:ext cx="2292350" cy="1490663"/>
          </a:xfrm>
        </p:spPr>
        <p:txBody>
          <a:bodyPr/>
          <a:lstStyle/>
          <a:p>
            <a:endParaRPr lang="zh-TW" altLang="en-US"/>
          </a:p>
        </p:txBody>
      </p:sp>
      <p:sp>
        <p:nvSpPr>
          <p:cNvPr id="23" name="圖片版面配置區 21"/>
          <p:cNvSpPr>
            <a:spLocks noGrp="1"/>
          </p:cNvSpPr>
          <p:nvPr>
            <p:ph type="pic" sz="quarter" idx="14"/>
          </p:nvPr>
        </p:nvSpPr>
        <p:spPr>
          <a:xfrm>
            <a:off x="3586512" y="2943618"/>
            <a:ext cx="2292350" cy="1490663"/>
          </a:xfrm>
        </p:spPr>
        <p:txBody>
          <a:bodyPr/>
          <a:lstStyle/>
          <a:p>
            <a:endParaRPr lang="zh-TW" altLang="en-US"/>
          </a:p>
        </p:txBody>
      </p:sp>
      <p:sp>
        <p:nvSpPr>
          <p:cNvPr id="24" name="圖片版面配置區 21"/>
          <p:cNvSpPr>
            <a:spLocks noGrp="1"/>
          </p:cNvSpPr>
          <p:nvPr>
            <p:ph type="pic" sz="quarter" idx="15"/>
          </p:nvPr>
        </p:nvSpPr>
        <p:spPr>
          <a:xfrm>
            <a:off x="6313140" y="2943618"/>
            <a:ext cx="2292350" cy="1490663"/>
          </a:xfrm>
        </p:spPr>
        <p:txBody>
          <a:bodyPr/>
          <a:lstStyle/>
          <a:p>
            <a:endParaRPr lang="zh-TW" altLang="en-US"/>
          </a:p>
        </p:txBody>
      </p:sp>
      <p:sp>
        <p:nvSpPr>
          <p:cNvPr id="25" name="圖片版面配置區 21"/>
          <p:cNvSpPr>
            <a:spLocks noGrp="1"/>
          </p:cNvSpPr>
          <p:nvPr>
            <p:ph type="pic" sz="quarter" idx="16"/>
          </p:nvPr>
        </p:nvSpPr>
        <p:spPr>
          <a:xfrm>
            <a:off x="9039768" y="2934936"/>
            <a:ext cx="2292350" cy="1490663"/>
          </a:xfrm>
        </p:spPr>
        <p:txBody>
          <a:bodyPr/>
          <a:lstStyle/>
          <a:p>
            <a:endParaRPr lang="zh-TW" altLang="en-US"/>
          </a:p>
        </p:txBody>
      </p:sp>
      <p:sp>
        <p:nvSpPr>
          <p:cNvPr id="26" name="圖片版面配置區 21"/>
          <p:cNvSpPr>
            <a:spLocks noGrp="1"/>
          </p:cNvSpPr>
          <p:nvPr>
            <p:ph type="pic" sz="quarter" idx="17"/>
          </p:nvPr>
        </p:nvSpPr>
        <p:spPr>
          <a:xfrm>
            <a:off x="859884" y="4598797"/>
            <a:ext cx="2292350" cy="1490663"/>
          </a:xfrm>
        </p:spPr>
        <p:txBody>
          <a:bodyPr/>
          <a:lstStyle/>
          <a:p>
            <a:endParaRPr lang="zh-TW" altLang="en-US"/>
          </a:p>
        </p:txBody>
      </p:sp>
      <p:sp>
        <p:nvSpPr>
          <p:cNvPr id="27" name="圖片版面配置區 21"/>
          <p:cNvSpPr>
            <a:spLocks noGrp="1"/>
          </p:cNvSpPr>
          <p:nvPr>
            <p:ph type="pic" sz="quarter" idx="18"/>
          </p:nvPr>
        </p:nvSpPr>
        <p:spPr>
          <a:xfrm>
            <a:off x="3586512" y="4598797"/>
            <a:ext cx="2292350" cy="1490663"/>
          </a:xfrm>
        </p:spPr>
        <p:txBody>
          <a:bodyPr/>
          <a:lstStyle/>
          <a:p>
            <a:endParaRPr lang="zh-TW" altLang="en-US"/>
          </a:p>
        </p:txBody>
      </p:sp>
      <p:sp>
        <p:nvSpPr>
          <p:cNvPr id="28" name="圖片版面配置區 21"/>
          <p:cNvSpPr>
            <a:spLocks noGrp="1"/>
          </p:cNvSpPr>
          <p:nvPr>
            <p:ph type="pic" sz="quarter" idx="19"/>
          </p:nvPr>
        </p:nvSpPr>
        <p:spPr>
          <a:xfrm>
            <a:off x="6313140" y="4598797"/>
            <a:ext cx="2292350" cy="1490663"/>
          </a:xfrm>
        </p:spPr>
        <p:txBody>
          <a:bodyPr/>
          <a:lstStyle/>
          <a:p>
            <a:endParaRPr lang="zh-TW" altLang="en-US"/>
          </a:p>
        </p:txBody>
      </p:sp>
      <p:sp>
        <p:nvSpPr>
          <p:cNvPr id="29" name="圖片版面配置區 21"/>
          <p:cNvSpPr>
            <a:spLocks noGrp="1"/>
          </p:cNvSpPr>
          <p:nvPr>
            <p:ph type="pic" sz="quarter" idx="20"/>
          </p:nvPr>
        </p:nvSpPr>
        <p:spPr>
          <a:xfrm>
            <a:off x="9039768" y="4590115"/>
            <a:ext cx="2292350" cy="1490663"/>
          </a:xfrm>
        </p:spPr>
        <p:txBody>
          <a:bodyPr/>
          <a:lstStyle/>
          <a:p>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标注页">
    <p:spTree>
      <p:nvGrpSpPr>
        <p:cNvPr id="1" name=""/>
        <p:cNvGrpSpPr/>
        <p:nvPr/>
      </p:nvGrpSpPr>
      <p:grpSpPr>
        <a:xfrm>
          <a:off x="0" y="0"/>
          <a:ext cx="0" cy="0"/>
          <a:chOff x="0" y="0"/>
          <a:chExt cx="0" cy="0"/>
        </a:xfrm>
      </p:grpSpPr>
      <p:sp>
        <p:nvSpPr>
          <p:cNvPr id="6" name="矩形 5"/>
          <p:cNvSpPr/>
          <p:nvPr userDrawn="1"/>
        </p:nvSpPr>
        <p:spPr>
          <a:xfrm>
            <a:off x="1" y="0"/>
            <a:ext cx="12192000" cy="6858000"/>
          </a:xfrm>
          <a:prstGeom prst="rect">
            <a:avLst/>
          </a:prstGeom>
          <a:solidFill>
            <a:srgbClr val="E63A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7" name="矩形 6"/>
          <p:cNvSpPr/>
          <p:nvPr userDrawn="1"/>
        </p:nvSpPr>
        <p:spPr>
          <a:xfrm>
            <a:off x="626964" y="568470"/>
            <a:ext cx="662361" cy="379656"/>
          </a:xfrm>
          <a:prstGeom prst="rect">
            <a:avLst/>
          </a:prstGeom>
        </p:spPr>
        <p:txBody>
          <a:bodyPr wrap="none">
            <a:spAutoFit/>
          </a:bodyPr>
          <a:lstStyle/>
          <a:p>
            <a:pPr marL="0" marR="0" lvl="0" indent="0" algn="l" defTabSz="6096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rPr>
              <a:t>标注</a:t>
            </a:r>
            <a:endParaRPr kumimoji="0" lang="zh-CN" altLang="en-US" sz="18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p:txBody>
      </p:sp>
      <p:sp>
        <p:nvSpPr>
          <p:cNvPr id="8" name="矩形 7"/>
          <p:cNvSpPr/>
          <p:nvPr userDrawn="1"/>
        </p:nvSpPr>
        <p:spPr>
          <a:xfrm>
            <a:off x="2450801" y="595724"/>
            <a:ext cx="1402001" cy="5666551"/>
          </a:xfrm>
          <a:prstGeom prst="rect">
            <a:avLst/>
          </a:prstGeom>
        </p:spPr>
        <p:txBody>
          <a:bodyPr wrap="square">
            <a:spAutoFit/>
          </a:bodyPr>
          <a:lstStyle/>
          <a:p>
            <a:pPr marL="0" marR="0" lvl="0" indent="0" algn="l" defTabSz="609600" rtl="0" eaLnBrk="1" fontAlgn="auto" latinLnBrk="0" hangingPunct="1">
              <a:lnSpc>
                <a:spcPct val="13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rPr>
              <a:t>字体使用 </a:t>
            </a: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rPr>
              <a:t>行距</a:t>
            </a: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rPr>
              <a:t>图片出处</a:t>
            </a:r>
            <a:endPar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rPr>
              <a:t>声明</a:t>
            </a: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rPr>
              <a:t>来源</a:t>
            </a: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rPr>
              <a:t>作者</a:t>
            </a: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p:txBody>
      </p:sp>
      <p:sp>
        <p:nvSpPr>
          <p:cNvPr id="9" name="矩形 8"/>
          <p:cNvSpPr/>
          <p:nvPr userDrawn="1"/>
        </p:nvSpPr>
        <p:spPr>
          <a:xfrm>
            <a:off x="4159510" y="595724"/>
            <a:ext cx="7074345" cy="5666551"/>
          </a:xfrm>
          <a:prstGeom prst="rect">
            <a:avLst/>
          </a:prstGeom>
        </p:spPr>
        <p:txBody>
          <a:bodyPr wrap="square">
            <a:spAutoFit/>
          </a:bodyPr>
          <a:lstStyle/>
          <a:p>
            <a:pPr marL="0" marR="0" lvl="0" indent="0" algn="l" defTabSz="609600" rtl="0" eaLnBrk="1" fontAlgn="auto" latinLnBrk="0" hangingPunct="1">
              <a:lnSpc>
                <a:spcPct val="13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rPr>
              <a:t>英文 </a:t>
            </a:r>
            <a:r>
              <a:rPr kumimoji="0" lang="zh-TW"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rPr>
              <a:t>                          </a:t>
            </a: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rPr>
              <a:t>（</a:t>
            </a:r>
            <a:r>
              <a:rPr lang="zh-TW" altLang="en-US" sz="1400" dirty="0">
                <a:solidFill>
                  <a:prstClr val="white"/>
                </a:solidFill>
                <a:latin typeface="Microsoft YaHei" panose="020B0503020204020204" pitchFamily="34" charset="-122"/>
                <a:ea typeface="Microsoft YaHei" panose="020B0503020204020204" pitchFamily="34" charset="-122"/>
                <a:cs typeface="Segoe UI Light" panose="020B0502040204020203"/>
              </a:rPr>
              <a:t>內建</a:t>
            </a: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rPr>
              <a:t>字体）</a:t>
            </a: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rPr>
              <a:t>中文 </a:t>
            </a:r>
            <a:r>
              <a:rPr kumimoji="0" lang="zh-TW"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rPr>
              <a:t>                          </a:t>
            </a: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rPr>
              <a:t>（可商用字体）</a:t>
            </a: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rPr>
              <a:t>正文 </a:t>
            </a:r>
            <a:r>
              <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rPr>
              <a:t>1.3</a:t>
            </a: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本网站所提供的任何信息内容（包括但不限于 </a:t>
            </a:r>
            <a:r>
              <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charset="0"/>
              </a:rPr>
              <a:t>PPT</a:t>
            </a: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charset="0"/>
              </a:rPr>
              <a:t> </a:t>
            </a: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模板、</a:t>
            </a:r>
            <a:r>
              <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charset="0"/>
              </a:rPr>
              <a:t>Word</a:t>
            </a: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charset="0"/>
              </a:rPr>
              <a:t> </a:t>
            </a: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文档、</a:t>
            </a:r>
            <a:r>
              <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charset="0"/>
              </a:rPr>
              <a:t>Excel</a:t>
            </a: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charset="0"/>
              </a:rPr>
              <a:t> </a:t>
            </a: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图表、图片素材等）均受</a:t>
            </a:r>
            <a:r>
              <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a:t>
            </a: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中华人民共和国著作权法</a:t>
            </a:r>
            <a:r>
              <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a:t>
            </a: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a:t>
            </a:r>
            <a:r>
              <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a:t>
            </a: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信息网络传播权保护条例</a:t>
            </a:r>
            <a:r>
              <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a:t>
            </a: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及其他适用的法律法规的保护，未经权利人书面明确授权，信息内容的任何部分</a:t>
            </a:r>
            <a:r>
              <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a:t>
            </a: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包括图片或图表</a:t>
            </a:r>
            <a:r>
              <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a:t>
            </a: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不得被全部或部分的复制、传播、销售，否则将承担法律责任。</a:t>
            </a: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609600" rtl="0" eaLnBrk="1" fontAlgn="auto" latinLnBrk="0" hangingPunct="1">
              <a:lnSpc>
                <a:spcPct val="13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作者名</a:t>
            </a:r>
            <a:r>
              <a:rPr kumimoji="0" lang="en-US" altLang="zh-TW"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a:t>
            </a:r>
            <a:r>
              <a:rPr kumimoji="0" lang="zh-TW"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                             </a:t>
            </a: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邮箱</a:t>
            </a:r>
            <a:r>
              <a:rPr kumimoji="0" lang="en-US" altLang="zh-TW"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a:t>
            </a:r>
            <a:r>
              <a:rPr kumimoji="0" lang="zh-TW"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                            微信号</a:t>
            </a:r>
            <a:r>
              <a:rPr kumimoji="0" lang="en-US" altLang="zh-TW"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a:t>
            </a: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pic>
        <p:nvPicPr>
          <p:cNvPr id="10" name="图片 5"/>
          <p:cNvPicPr>
            <a:picLocks noChangeAspect="1"/>
          </p:cNvPicPr>
          <p:nvPr userDrawn="1"/>
        </p:nvPicPr>
        <p:blipFill>
          <a:blip r:embed="rId2"/>
          <a:stretch>
            <a:fillRect/>
          </a:stretch>
        </p:blipFill>
        <p:spPr>
          <a:xfrm>
            <a:off x="10698462" y="83245"/>
            <a:ext cx="1402001" cy="629588"/>
          </a:xfrm>
          <a:prstGeom prst="rect">
            <a:avLst/>
          </a:prstGeom>
        </p:spPr>
      </p:pic>
      <p:sp>
        <p:nvSpPr>
          <p:cNvPr id="11" name="文字版面配置區 32"/>
          <p:cNvSpPr>
            <a:spLocks noGrp="1"/>
          </p:cNvSpPr>
          <p:nvPr>
            <p:ph type="body" sz="quarter" idx="13" hasCustomPrompt="1"/>
          </p:nvPr>
        </p:nvSpPr>
        <p:spPr>
          <a:xfrm>
            <a:off x="4678868" y="670137"/>
            <a:ext cx="1612739" cy="300140"/>
          </a:xfrm>
        </p:spPr>
        <p:txBody>
          <a:bodyPr>
            <a:normAutofit/>
          </a:bodyPr>
          <a:lstStyle>
            <a:lvl1pPr marL="0" indent="0">
              <a:buNone/>
              <a:defRPr sz="1400">
                <a:solidFill>
                  <a:schemeClr val="bg2"/>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zh-TW" altLang="en-US" dirty="0"/>
              <a:t>按一下以編輯文字</a:t>
            </a:r>
            <a:endParaRPr lang="zh-TW" altLang="en-US" dirty="0"/>
          </a:p>
        </p:txBody>
      </p:sp>
      <p:sp>
        <p:nvSpPr>
          <p:cNvPr id="12" name="文字版面配置區 32"/>
          <p:cNvSpPr>
            <a:spLocks noGrp="1"/>
          </p:cNvSpPr>
          <p:nvPr>
            <p:ph type="body" sz="quarter" idx="14" hasCustomPrompt="1"/>
          </p:nvPr>
        </p:nvSpPr>
        <p:spPr>
          <a:xfrm>
            <a:off x="4678868" y="1196411"/>
            <a:ext cx="1612739" cy="300140"/>
          </a:xfrm>
        </p:spPr>
        <p:txBody>
          <a:bodyPr>
            <a:normAutofit/>
          </a:bodyPr>
          <a:lstStyle>
            <a:lvl1pPr marL="0" indent="0">
              <a:buNone/>
              <a:defRPr sz="1400">
                <a:solidFill>
                  <a:schemeClr val="bg2"/>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zh-TW" altLang="en-US" dirty="0"/>
              <a:t>按一下以編輯文字</a:t>
            </a:r>
            <a:endParaRPr lang="zh-TW" altLang="en-US" dirty="0"/>
          </a:p>
        </p:txBody>
      </p:sp>
      <p:sp>
        <p:nvSpPr>
          <p:cNvPr id="13" name="文字版面配置區 32"/>
          <p:cNvSpPr>
            <a:spLocks noGrp="1"/>
          </p:cNvSpPr>
          <p:nvPr>
            <p:ph type="body" sz="quarter" idx="15" hasCustomPrompt="1"/>
          </p:nvPr>
        </p:nvSpPr>
        <p:spPr>
          <a:xfrm>
            <a:off x="4138458" y="2902929"/>
            <a:ext cx="1612739" cy="300140"/>
          </a:xfrm>
        </p:spPr>
        <p:txBody>
          <a:bodyPr>
            <a:normAutofit/>
          </a:bodyPr>
          <a:lstStyle>
            <a:lvl1pPr marL="0" indent="0">
              <a:buNone/>
              <a:defRPr sz="1400">
                <a:solidFill>
                  <a:schemeClr val="bg2"/>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zh-TW" altLang="en-US" dirty="0"/>
              <a:t>按一下以編輯文字</a:t>
            </a:r>
            <a:endParaRPr lang="zh-TW" altLang="en-US" dirty="0"/>
          </a:p>
        </p:txBody>
      </p:sp>
      <p:sp>
        <p:nvSpPr>
          <p:cNvPr id="14" name="文字版面配置區 32"/>
          <p:cNvSpPr>
            <a:spLocks noGrp="1"/>
          </p:cNvSpPr>
          <p:nvPr>
            <p:ph type="body" sz="quarter" idx="16" hasCustomPrompt="1"/>
          </p:nvPr>
        </p:nvSpPr>
        <p:spPr>
          <a:xfrm>
            <a:off x="4138458" y="5101401"/>
            <a:ext cx="1612739" cy="300140"/>
          </a:xfrm>
        </p:spPr>
        <p:txBody>
          <a:bodyPr>
            <a:normAutofit/>
          </a:bodyPr>
          <a:lstStyle>
            <a:lvl1pPr marL="0" indent="0">
              <a:buNone/>
              <a:defRPr sz="1400">
                <a:solidFill>
                  <a:schemeClr val="bg2"/>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zh-TW" altLang="en-US" dirty="0"/>
              <a:t>按一下以編輯文字</a:t>
            </a:r>
            <a:endParaRPr lang="zh-TW" altLang="en-US" dirty="0"/>
          </a:p>
        </p:txBody>
      </p:sp>
      <p:sp>
        <p:nvSpPr>
          <p:cNvPr id="15" name="文字版面配置區 32"/>
          <p:cNvSpPr>
            <a:spLocks noGrp="1"/>
          </p:cNvSpPr>
          <p:nvPr>
            <p:ph type="body" sz="quarter" idx="17" hasCustomPrompt="1"/>
          </p:nvPr>
        </p:nvSpPr>
        <p:spPr>
          <a:xfrm>
            <a:off x="4743320" y="5915395"/>
            <a:ext cx="1612739" cy="300140"/>
          </a:xfrm>
        </p:spPr>
        <p:txBody>
          <a:bodyPr>
            <a:normAutofit/>
          </a:bodyPr>
          <a:lstStyle>
            <a:lvl1pPr marL="0" indent="0">
              <a:buNone/>
              <a:defRPr sz="1400">
                <a:solidFill>
                  <a:schemeClr val="bg2"/>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zh-TW" altLang="en-US" dirty="0"/>
              <a:t>按一下以編輯文字</a:t>
            </a:r>
            <a:endParaRPr lang="zh-TW" altLang="en-US" dirty="0"/>
          </a:p>
        </p:txBody>
      </p:sp>
      <p:sp>
        <p:nvSpPr>
          <p:cNvPr id="16" name="文字版面配置區 32"/>
          <p:cNvSpPr>
            <a:spLocks noGrp="1"/>
          </p:cNvSpPr>
          <p:nvPr>
            <p:ph type="body" sz="quarter" idx="18" hasCustomPrompt="1"/>
          </p:nvPr>
        </p:nvSpPr>
        <p:spPr>
          <a:xfrm>
            <a:off x="6662767" y="5915395"/>
            <a:ext cx="1612739" cy="300140"/>
          </a:xfrm>
        </p:spPr>
        <p:txBody>
          <a:bodyPr>
            <a:normAutofit/>
          </a:bodyPr>
          <a:lstStyle>
            <a:lvl1pPr marL="0" indent="0">
              <a:buNone/>
              <a:defRPr sz="1400">
                <a:solidFill>
                  <a:schemeClr val="bg2"/>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zh-TW" altLang="en-US" dirty="0"/>
              <a:t>按一下以編輯文字</a:t>
            </a:r>
            <a:endParaRPr lang="zh-TW" altLang="en-US" dirty="0"/>
          </a:p>
        </p:txBody>
      </p:sp>
      <p:sp>
        <p:nvSpPr>
          <p:cNvPr id="17" name="文字版面配置區 32"/>
          <p:cNvSpPr>
            <a:spLocks noGrp="1"/>
          </p:cNvSpPr>
          <p:nvPr>
            <p:ph type="body" sz="quarter" idx="19" hasCustomPrompt="1"/>
          </p:nvPr>
        </p:nvSpPr>
        <p:spPr>
          <a:xfrm>
            <a:off x="8735407" y="5915395"/>
            <a:ext cx="1612739" cy="300140"/>
          </a:xfrm>
        </p:spPr>
        <p:txBody>
          <a:bodyPr>
            <a:normAutofit/>
          </a:bodyPr>
          <a:lstStyle>
            <a:lvl1pPr marL="0" indent="0">
              <a:buNone/>
              <a:defRPr sz="1400">
                <a:solidFill>
                  <a:schemeClr val="bg2"/>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zh-TW" altLang="en-US" dirty="0"/>
              <a:t>按一下以編輯文字</a:t>
            </a:r>
            <a:endParaRPr lang="zh-TW"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0"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AEAEA"/>
        </a:solidFill>
        <a:effectLst/>
      </p:bgPr>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endParaRPr lang="zh-TW" alt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endParaRPr lang="zh-TW" altLang="en-US"/>
          </a:p>
          <a:p>
            <a:pPr lvl="1"/>
            <a:r>
              <a:rPr lang="zh-TW" altLang="en-US"/>
              <a:t>第二層</a:t>
            </a:r>
            <a:endParaRPr lang="zh-TW" altLang="en-US"/>
          </a:p>
          <a:p>
            <a:pPr lvl="2"/>
            <a:r>
              <a:rPr lang="zh-TW" altLang="en-US"/>
              <a:t>第三層</a:t>
            </a:r>
            <a:endParaRPr lang="zh-TW" altLang="en-US"/>
          </a:p>
          <a:p>
            <a:pPr lvl="3"/>
            <a:r>
              <a:rPr lang="zh-TW" altLang="en-US"/>
              <a:t>第四層</a:t>
            </a:r>
            <a:endParaRPr lang="zh-TW" altLang="en-US"/>
          </a:p>
          <a:p>
            <a:pPr lvl="4"/>
            <a:r>
              <a:rPr lang="zh-TW" altLang="en-US"/>
              <a:t>第五層</a:t>
            </a:r>
            <a:endParaRPr lang="zh-TW" altLang="en-US"/>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31B2F7-39F4-44AC-8233-7FA798AFF0A9}" type="datetimeFigureOut">
              <a:rPr lang="zh-TW" altLang="en-US" smtClean="0"/>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3C7492-BA9A-4FEF-BF92-D1398852D209}" type="slidenum">
              <a:rPr lang="zh-TW" altLang="en-US" smtClean="0"/>
            </a:fld>
            <a:endParaRPr lang="zh-TW"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8.xml"/><Relationship Id="rId3" Type="http://schemas.openxmlformats.org/officeDocument/2006/relationships/image" Target="../media/image1.png"/><Relationship Id="rId2" Type="http://schemas.openxmlformats.org/officeDocument/2006/relationships/hyperlink" Target="http://office.msn.com.cn/" TargetMode="External"/><Relationship Id="rId1" Type="http://schemas.openxmlformats.org/officeDocument/2006/relationships/image" Target="../media/image4.png"/></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8.xml"/><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image" Target="../media/image23.jpe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26.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image" Target="../media/image27.jpeg"/><Relationship Id="rId1" Type="http://schemas.openxmlformats.org/officeDocument/2006/relationships/chart" Target="../charts/chart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image" Target="../media/image28.jpeg"/><Relationship Id="rId1" Type="http://schemas.openxmlformats.org/officeDocument/2006/relationships/chart" Target="../charts/chart2.xml"/></Relationships>
</file>

<file path=ppt/slides/_rels/slide14.xml.rels><?xml version="1.0" encoding="UTF-8" standalone="yes"?>
<Relationships xmlns="http://schemas.openxmlformats.org/package/2006/relationships"><Relationship Id="rId7" Type="http://schemas.openxmlformats.org/officeDocument/2006/relationships/slideLayout" Target="../slideLayouts/slideLayout8.xml"/><Relationship Id="rId6" Type="http://schemas.openxmlformats.org/officeDocument/2006/relationships/image" Target="../media/image29.jpeg"/><Relationship Id="rId5" Type="http://schemas.openxmlformats.org/officeDocument/2006/relationships/image" Target="../media/image24.jpeg"/><Relationship Id="rId4" Type="http://schemas.openxmlformats.org/officeDocument/2006/relationships/image" Target="../media/image23.jpeg"/><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chart" Target="../charts/chart3.xml"/></Relationships>
</file>

<file path=ppt/slides/_rels/slide15.xml.rels><?xml version="1.0" encoding="UTF-8" standalone="yes"?>
<Relationships xmlns="http://schemas.openxmlformats.org/package/2006/relationships"><Relationship Id="rId7" Type="http://schemas.openxmlformats.org/officeDocument/2006/relationships/slideLayout" Target="../slideLayouts/slideLayout8.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image" Target="../media/image30.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image" Target="../media/image36.jpeg"/><Relationship Id="rId1" Type="http://schemas.openxmlformats.org/officeDocument/2006/relationships/chart" Target="../charts/char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9" Type="http://schemas.openxmlformats.org/officeDocument/2006/relationships/slideLayout" Target="../slideLayouts/slideLayout4.xml"/><Relationship Id="rId8" Type="http://schemas.openxmlformats.org/officeDocument/2006/relationships/image" Target="../media/image44.svg"/><Relationship Id="rId7" Type="http://schemas.openxmlformats.org/officeDocument/2006/relationships/image" Target="../media/image43.png"/><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svg"/><Relationship Id="rId3" Type="http://schemas.openxmlformats.org/officeDocument/2006/relationships/image" Target="../media/image39.png"/><Relationship Id="rId2" Type="http://schemas.openxmlformats.org/officeDocument/2006/relationships/image" Target="../media/image38.svg"/><Relationship Id="rId1" Type="http://schemas.openxmlformats.org/officeDocument/2006/relationships/image" Target="../media/image37.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45.jpeg"/></Relationships>
</file>

<file path=ppt/slides/_rels/slide2.xml.rels><?xml version="1.0" encoding="UTF-8" standalone="yes"?>
<Relationships xmlns="http://schemas.openxmlformats.org/package/2006/relationships"><Relationship Id="rId5" Type="http://schemas.openxmlformats.org/officeDocument/2006/relationships/slideLayout" Target="../slideLayouts/slideLayout8.xml"/><Relationship Id="rId4" Type="http://schemas.openxmlformats.org/officeDocument/2006/relationships/image" Target="../media/image8.png"/><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46.jpe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47.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image" Target="../media/image49.jpeg"/><Relationship Id="rId1" Type="http://schemas.openxmlformats.org/officeDocument/2006/relationships/image" Target="../media/image48.jpeg"/></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8.xml"/><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image" Target="../media/image50.jpeg"/></Relationships>
</file>

<file path=ppt/slides/_rels/slide24.xml.rels><?xml version="1.0" encoding="UTF-8" standalone="yes"?>
<Relationships xmlns="http://schemas.openxmlformats.org/package/2006/relationships"><Relationship Id="rId7" Type="http://schemas.openxmlformats.org/officeDocument/2006/relationships/slideLayout" Target="../slideLayouts/slideLayout8.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47.jpeg"/><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image" Target="../media/image53.jpeg"/></Relationships>
</file>

<file path=ppt/slides/_rels/slide25.xml.rels><?xml version="1.0" encoding="UTF-8" standalone="yes"?>
<Relationships xmlns="http://schemas.openxmlformats.org/package/2006/relationships"><Relationship Id="rId9" Type="http://schemas.openxmlformats.org/officeDocument/2006/relationships/image" Target="../media/image66.jpeg"/><Relationship Id="rId8" Type="http://schemas.openxmlformats.org/officeDocument/2006/relationships/image" Target="../media/image65.jpeg"/><Relationship Id="rId7" Type="http://schemas.openxmlformats.org/officeDocument/2006/relationships/image" Target="../media/image64.jpeg"/><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 Id="rId3" Type="http://schemas.openxmlformats.org/officeDocument/2006/relationships/image" Target="../media/image60.jpeg"/><Relationship Id="rId2" Type="http://schemas.openxmlformats.org/officeDocument/2006/relationships/image" Target="../media/image59.jpeg"/><Relationship Id="rId16" Type="http://schemas.openxmlformats.org/officeDocument/2006/relationships/notesSlide" Target="../notesSlides/notesSlide2.xml"/><Relationship Id="rId15" Type="http://schemas.openxmlformats.org/officeDocument/2006/relationships/slideLayout" Target="../slideLayouts/slideLayout8.xml"/><Relationship Id="rId14" Type="http://schemas.openxmlformats.org/officeDocument/2006/relationships/image" Target="../media/image71.jpeg"/><Relationship Id="rId13" Type="http://schemas.openxmlformats.org/officeDocument/2006/relationships/image" Target="../media/image70.jpeg"/><Relationship Id="rId12" Type="http://schemas.openxmlformats.org/officeDocument/2006/relationships/image" Target="../media/image69.jpeg"/><Relationship Id="rId11" Type="http://schemas.openxmlformats.org/officeDocument/2006/relationships/image" Target="../media/image68.jpeg"/><Relationship Id="rId10" Type="http://schemas.openxmlformats.org/officeDocument/2006/relationships/image" Target="../media/image67.jpeg"/><Relationship Id="rId1" Type="http://schemas.openxmlformats.org/officeDocument/2006/relationships/image" Target="../media/image58.jpe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72.jpeg"/></Relationships>
</file>

<file path=ppt/slides/_rels/slide27.xml.rels><?xml version="1.0" encoding="UTF-8" standalone="yes"?>
<Relationships xmlns="http://schemas.openxmlformats.org/package/2006/relationships"><Relationship Id="rId4" Type="http://schemas.openxmlformats.org/officeDocument/2006/relationships/slideLayout" Target="../slideLayouts/slideLayout8.xml"/><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image" Target="../media/image73.png"/></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8.xml"/><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image" Target="../media/image76.png"/></Relationships>
</file>

<file path=ppt/slides/_rels/slide29.xml.rels><?xml version="1.0" encoding="UTF-8" standalone="yes"?>
<Relationships xmlns="http://schemas.openxmlformats.org/package/2006/relationships"><Relationship Id="rId6" Type="http://schemas.openxmlformats.org/officeDocument/2006/relationships/slideLayout" Target="../slideLayouts/slideLayout8.xml"/><Relationship Id="rId5" Type="http://schemas.openxmlformats.org/officeDocument/2006/relationships/image" Target="../media/image82.jpeg"/><Relationship Id="rId4" Type="http://schemas.openxmlformats.org/officeDocument/2006/relationships/image" Target="../media/image81.jpeg"/><Relationship Id="rId3" Type="http://schemas.openxmlformats.org/officeDocument/2006/relationships/image" Target="../media/image2.jpeg"/><Relationship Id="rId2" Type="http://schemas.openxmlformats.org/officeDocument/2006/relationships/image" Target="../media/image80.jpeg"/><Relationship Id="rId1" Type="http://schemas.openxmlformats.org/officeDocument/2006/relationships/image" Target="../media/image79.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9.jpeg"/></Relationships>
</file>

<file path=ppt/slides/_rels/slide30.xml.rels><?xml version="1.0" encoding="UTF-8" standalone="yes"?>
<Relationships xmlns="http://schemas.openxmlformats.org/package/2006/relationships"><Relationship Id="rId6" Type="http://schemas.openxmlformats.org/officeDocument/2006/relationships/slideLayout" Target="../slideLayouts/slideLayout8.xml"/><Relationship Id="rId5" Type="http://schemas.openxmlformats.org/officeDocument/2006/relationships/image" Target="../media/image87.jpeg"/><Relationship Id="rId4" Type="http://schemas.openxmlformats.org/officeDocument/2006/relationships/image" Target="../media/image86.jpeg"/><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image" Target="../media/image83.jpeg"/></Relationships>
</file>

<file path=ppt/slides/_rels/slide31.xml.rels><?xml version="1.0" encoding="UTF-8" standalone="yes"?>
<Relationships xmlns="http://schemas.openxmlformats.org/package/2006/relationships"><Relationship Id="rId9" Type="http://schemas.openxmlformats.org/officeDocument/2006/relationships/slideLayout" Target="../slideLayouts/slideLayout8.xml"/><Relationship Id="rId8" Type="http://schemas.openxmlformats.org/officeDocument/2006/relationships/image" Target="../media/image95.jpeg"/><Relationship Id="rId7" Type="http://schemas.openxmlformats.org/officeDocument/2006/relationships/image" Target="../media/image94.jpeg"/><Relationship Id="rId6" Type="http://schemas.openxmlformats.org/officeDocument/2006/relationships/image" Target="../media/image93.jpeg"/><Relationship Id="rId5" Type="http://schemas.openxmlformats.org/officeDocument/2006/relationships/image" Target="../media/image92.jpeg"/><Relationship Id="rId4" Type="http://schemas.openxmlformats.org/officeDocument/2006/relationships/image" Target="../media/image91.jpeg"/><Relationship Id="rId3" Type="http://schemas.openxmlformats.org/officeDocument/2006/relationships/image" Target="../media/image90.jpeg"/><Relationship Id="rId2" Type="http://schemas.openxmlformats.org/officeDocument/2006/relationships/image" Target="../media/image89.jpeg"/><Relationship Id="rId1" Type="http://schemas.openxmlformats.org/officeDocument/2006/relationships/image" Target="../media/image88.jpe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8.xml"/><Relationship Id="rId1" Type="http://schemas.openxmlformats.org/officeDocument/2006/relationships/image" Target="../media/image1.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96.jpe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image" Target="../media/image1.png"/><Relationship Id="rId1" Type="http://schemas.openxmlformats.org/officeDocument/2006/relationships/hyperlink" Target="http://office.msn.com.cn/"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99" Type="http://schemas.openxmlformats.org/officeDocument/2006/relationships/image" Target="../media/image195.png"/><Relationship Id="rId98" Type="http://schemas.openxmlformats.org/officeDocument/2006/relationships/image" Target="../media/image194.svg"/><Relationship Id="rId97" Type="http://schemas.openxmlformats.org/officeDocument/2006/relationships/image" Target="../media/image193.png"/><Relationship Id="rId96" Type="http://schemas.openxmlformats.org/officeDocument/2006/relationships/image" Target="../media/image192.svg"/><Relationship Id="rId95" Type="http://schemas.openxmlformats.org/officeDocument/2006/relationships/image" Target="../media/image191.png"/><Relationship Id="rId94" Type="http://schemas.openxmlformats.org/officeDocument/2006/relationships/image" Target="../media/image190.svg"/><Relationship Id="rId93" Type="http://schemas.openxmlformats.org/officeDocument/2006/relationships/image" Target="../media/image189.png"/><Relationship Id="rId92" Type="http://schemas.openxmlformats.org/officeDocument/2006/relationships/image" Target="../media/image188.svg"/><Relationship Id="rId91" Type="http://schemas.openxmlformats.org/officeDocument/2006/relationships/image" Target="../media/image187.png"/><Relationship Id="rId90" Type="http://schemas.openxmlformats.org/officeDocument/2006/relationships/image" Target="../media/image186.svg"/><Relationship Id="rId9" Type="http://schemas.openxmlformats.org/officeDocument/2006/relationships/image" Target="../media/image105.png"/><Relationship Id="rId89" Type="http://schemas.openxmlformats.org/officeDocument/2006/relationships/image" Target="../media/image185.png"/><Relationship Id="rId88" Type="http://schemas.openxmlformats.org/officeDocument/2006/relationships/image" Target="../media/image184.svg"/><Relationship Id="rId87" Type="http://schemas.openxmlformats.org/officeDocument/2006/relationships/image" Target="../media/image183.png"/><Relationship Id="rId86" Type="http://schemas.openxmlformats.org/officeDocument/2006/relationships/image" Target="../media/image182.svg"/><Relationship Id="rId85" Type="http://schemas.openxmlformats.org/officeDocument/2006/relationships/image" Target="../media/image181.png"/><Relationship Id="rId84" Type="http://schemas.openxmlformats.org/officeDocument/2006/relationships/image" Target="../media/image180.svg"/><Relationship Id="rId83" Type="http://schemas.openxmlformats.org/officeDocument/2006/relationships/image" Target="../media/image179.png"/><Relationship Id="rId82" Type="http://schemas.openxmlformats.org/officeDocument/2006/relationships/image" Target="../media/image178.svg"/><Relationship Id="rId81" Type="http://schemas.openxmlformats.org/officeDocument/2006/relationships/image" Target="../media/image177.png"/><Relationship Id="rId80" Type="http://schemas.openxmlformats.org/officeDocument/2006/relationships/image" Target="../media/image176.svg"/><Relationship Id="rId8" Type="http://schemas.openxmlformats.org/officeDocument/2006/relationships/image" Target="../media/image104.svg"/><Relationship Id="rId79" Type="http://schemas.openxmlformats.org/officeDocument/2006/relationships/image" Target="../media/image175.png"/><Relationship Id="rId78" Type="http://schemas.openxmlformats.org/officeDocument/2006/relationships/image" Target="../media/image174.svg"/><Relationship Id="rId77" Type="http://schemas.openxmlformats.org/officeDocument/2006/relationships/image" Target="../media/image173.png"/><Relationship Id="rId76" Type="http://schemas.openxmlformats.org/officeDocument/2006/relationships/image" Target="../media/image172.svg"/><Relationship Id="rId75" Type="http://schemas.openxmlformats.org/officeDocument/2006/relationships/image" Target="../media/image171.png"/><Relationship Id="rId74" Type="http://schemas.openxmlformats.org/officeDocument/2006/relationships/image" Target="../media/image170.svg"/><Relationship Id="rId73" Type="http://schemas.openxmlformats.org/officeDocument/2006/relationships/image" Target="../media/image169.png"/><Relationship Id="rId72" Type="http://schemas.openxmlformats.org/officeDocument/2006/relationships/image" Target="../media/image168.svg"/><Relationship Id="rId71" Type="http://schemas.openxmlformats.org/officeDocument/2006/relationships/image" Target="../media/image167.png"/><Relationship Id="rId70" Type="http://schemas.openxmlformats.org/officeDocument/2006/relationships/image" Target="../media/image166.svg"/><Relationship Id="rId7" Type="http://schemas.openxmlformats.org/officeDocument/2006/relationships/image" Target="../media/image103.png"/><Relationship Id="rId69" Type="http://schemas.openxmlformats.org/officeDocument/2006/relationships/image" Target="../media/image165.png"/><Relationship Id="rId68" Type="http://schemas.openxmlformats.org/officeDocument/2006/relationships/image" Target="../media/image164.svg"/><Relationship Id="rId67" Type="http://schemas.openxmlformats.org/officeDocument/2006/relationships/image" Target="../media/image163.png"/><Relationship Id="rId66" Type="http://schemas.openxmlformats.org/officeDocument/2006/relationships/image" Target="../media/image162.svg"/><Relationship Id="rId65" Type="http://schemas.openxmlformats.org/officeDocument/2006/relationships/image" Target="../media/image161.png"/><Relationship Id="rId64" Type="http://schemas.openxmlformats.org/officeDocument/2006/relationships/image" Target="../media/image160.svg"/><Relationship Id="rId63" Type="http://schemas.openxmlformats.org/officeDocument/2006/relationships/image" Target="../media/image159.png"/><Relationship Id="rId62" Type="http://schemas.openxmlformats.org/officeDocument/2006/relationships/image" Target="../media/image158.svg"/><Relationship Id="rId61" Type="http://schemas.openxmlformats.org/officeDocument/2006/relationships/image" Target="../media/image157.png"/><Relationship Id="rId60" Type="http://schemas.openxmlformats.org/officeDocument/2006/relationships/image" Target="../media/image156.svg"/><Relationship Id="rId6" Type="http://schemas.openxmlformats.org/officeDocument/2006/relationships/image" Target="../media/image102.svg"/><Relationship Id="rId59" Type="http://schemas.openxmlformats.org/officeDocument/2006/relationships/image" Target="../media/image155.png"/><Relationship Id="rId58" Type="http://schemas.openxmlformats.org/officeDocument/2006/relationships/image" Target="../media/image154.svg"/><Relationship Id="rId57" Type="http://schemas.openxmlformats.org/officeDocument/2006/relationships/image" Target="../media/image153.png"/><Relationship Id="rId56" Type="http://schemas.openxmlformats.org/officeDocument/2006/relationships/image" Target="../media/image152.svg"/><Relationship Id="rId55" Type="http://schemas.openxmlformats.org/officeDocument/2006/relationships/image" Target="../media/image151.png"/><Relationship Id="rId54" Type="http://schemas.openxmlformats.org/officeDocument/2006/relationships/image" Target="../media/image150.svg"/><Relationship Id="rId53" Type="http://schemas.openxmlformats.org/officeDocument/2006/relationships/image" Target="../media/image149.png"/><Relationship Id="rId52" Type="http://schemas.openxmlformats.org/officeDocument/2006/relationships/image" Target="../media/image148.svg"/><Relationship Id="rId51" Type="http://schemas.openxmlformats.org/officeDocument/2006/relationships/image" Target="../media/image147.png"/><Relationship Id="rId50" Type="http://schemas.openxmlformats.org/officeDocument/2006/relationships/image" Target="../media/image146.svg"/><Relationship Id="rId5" Type="http://schemas.openxmlformats.org/officeDocument/2006/relationships/image" Target="../media/image101.png"/><Relationship Id="rId49" Type="http://schemas.openxmlformats.org/officeDocument/2006/relationships/image" Target="../media/image145.png"/><Relationship Id="rId48" Type="http://schemas.openxmlformats.org/officeDocument/2006/relationships/image" Target="../media/image144.svg"/><Relationship Id="rId47" Type="http://schemas.openxmlformats.org/officeDocument/2006/relationships/image" Target="../media/image143.png"/><Relationship Id="rId46" Type="http://schemas.openxmlformats.org/officeDocument/2006/relationships/image" Target="../media/image142.svg"/><Relationship Id="rId45" Type="http://schemas.openxmlformats.org/officeDocument/2006/relationships/image" Target="../media/image141.png"/><Relationship Id="rId44" Type="http://schemas.openxmlformats.org/officeDocument/2006/relationships/image" Target="../media/image140.svg"/><Relationship Id="rId43" Type="http://schemas.openxmlformats.org/officeDocument/2006/relationships/image" Target="../media/image139.png"/><Relationship Id="rId42" Type="http://schemas.openxmlformats.org/officeDocument/2006/relationships/image" Target="../media/image138.svg"/><Relationship Id="rId41" Type="http://schemas.openxmlformats.org/officeDocument/2006/relationships/image" Target="../media/image137.png"/><Relationship Id="rId40" Type="http://schemas.openxmlformats.org/officeDocument/2006/relationships/image" Target="../media/image136.svg"/><Relationship Id="rId4" Type="http://schemas.openxmlformats.org/officeDocument/2006/relationships/image" Target="../media/image100.svg"/><Relationship Id="rId39" Type="http://schemas.openxmlformats.org/officeDocument/2006/relationships/image" Target="../media/image135.png"/><Relationship Id="rId38" Type="http://schemas.openxmlformats.org/officeDocument/2006/relationships/image" Target="../media/image134.svg"/><Relationship Id="rId37" Type="http://schemas.openxmlformats.org/officeDocument/2006/relationships/image" Target="../media/image133.png"/><Relationship Id="rId36" Type="http://schemas.openxmlformats.org/officeDocument/2006/relationships/image" Target="../media/image132.svg"/><Relationship Id="rId35" Type="http://schemas.openxmlformats.org/officeDocument/2006/relationships/image" Target="../media/image131.png"/><Relationship Id="rId34" Type="http://schemas.openxmlformats.org/officeDocument/2006/relationships/image" Target="../media/image130.svg"/><Relationship Id="rId33" Type="http://schemas.openxmlformats.org/officeDocument/2006/relationships/image" Target="../media/image129.png"/><Relationship Id="rId32" Type="http://schemas.openxmlformats.org/officeDocument/2006/relationships/image" Target="../media/image128.svg"/><Relationship Id="rId31" Type="http://schemas.openxmlformats.org/officeDocument/2006/relationships/image" Target="../media/image127.png"/><Relationship Id="rId30" Type="http://schemas.openxmlformats.org/officeDocument/2006/relationships/image" Target="../media/image126.svg"/><Relationship Id="rId3" Type="http://schemas.openxmlformats.org/officeDocument/2006/relationships/image" Target="../media/image99.png"/><Relationship Id="rId29" Type="http://schemas.openxmlformats.org/officeDocument/2006/relationships/image" Target="../media/image125.png"/><Relationship Id="rId28" Type="http://schemas.openxmlformats.org/officeDocument/2006/relationships/image" Target="../media/image124.svg"/><Relationship Id="rId27" Type="http://schemas.openxmlformats.org/officeDocument/2006/relationships/image" Target="../media/image123.png"/><Relationship Id="rId26" Type="http://schemas.openxmlformats.org/officeDocument/2006/relationships/image" Target="../media/image122.svg"/><Relationship Id="rId25" Type="http://schemas.openxmlformats.org/officeDocument/2006/relationships/image" Target="../media/image121.png"/><Relationship Id="rId24" Type="http://schemas.openxmlformats.org/officeDocument/2006/relationships/image" Target="../media/image120.svg"/><Relationship Id="rId23" Type="http://schemas.openxmlformats.org/officeDocument/2006/relationships/image" Target="../media/image119.png"/><Relationship Id="rId22" Type="http://schemas.openxmlformats.org/officeDocument/2006/relationships/image" Target="../media/image118.svg"/><Relationship Id="rId21" Type="http://schemas.openxmlformats.org/officeDocument/2006/relationships/image" Target="../media/image117.png"/><Relationship Id="rId20" Type="http://schemas.openxmlformats.org/officeDocument/2006/relationships/image" Target="../media/image116.svg"/><Relationship Id="rId2" Type="http://schemas.openxmlformats.org/officeDocument/2006/relationships/image" Target="../media/image98.svg"/><Relationship Id="rId19" Type="http://schemas.openxmlformats.org/officeDocument/2006/relationships/image" Target="../media/image115.png"/><Relationship Id="rId18" Type="http://schemas.openxmlformats.org/officeDocument/2006/relationships/image" Target="../media/image114.svg"/><Relationship Id="rId17" Type="http://schemas.openxmlformats.org/officeDocument/2006/relationships/image" Target="../media/image113.png"/><Relationship Id="rId16" Type="http://schemas.openxmlformats.org/officeDocument/2006/relationships/image" Target="../media/image112.svg"/><Relationship Id="rId157" Type="http://schemas.openxmlformats.org/officeDocument/2006/relationships/slideLayout" Target="../slideLayouts/slideLayout8.xml"/><Relationship Id="rId156" Type="http://schemas.openxmlformats.org/officeDocument/2006/relationships/image" Target="../media/image252.svg"/><Relationship Id="rId155" Type="http://schemas.openxmlformats.org/officeDocument/2006/relationships/image" Target="../media/image251.png"/><Relationship Id="rId154" Type="http://schemas.openxmlformats.org/officeDocument/2006/relationships/image" Target="../media/image250.svg"/><Relationship Id="rId153" Type="http://schemas.openxmlformats.org/officeDocument/2006/relationships/image" Target="../media/image249.png"/><Relationship Id="rId152" Type="http://schemas.openxmlformats.org/officeDocument/2006/relationships/image" Target="../media/image248.svg"/><Relationship Id="rId151" Type="http://schemas.openxmlformats.org/officeDocument/2006/relationships/image" Target="../media/image247.png"/><Relationship Id="rId150" Type="http://schemas.openxmlformats.org/officeDocument/2006/relationships/image" Target="../media/image246.svg"/><Relationship Id="rId15" Type="http://schemas.openxmlformats.org/officeDocument/2006/relationships/image" Target="../media/image111.png"/><Relationship Id="rId149" Type="http://schemas.openxmlformats.org/officeDocument/2006/relationships/image" Target="../media/image245.png"/><Relationship Id="rId148" Type="http://schemas.openxmlformats.org/officeDocument/2006/relationships/image" Target="../media/image244.svg"/><Relationship Id="rId147" Type="http://schemas.openxmlformats.org/officeDocument/2006/relationships/image" Target="../media/image243.png"/><Relationship Id="rId146" Type="http://schemas.openxmlformats.org/officeDocument/2006/relationships/image" Target="../media/image242.svg"/><Relationship Id="rId145" Type="http://schemas.openxmlformats.org/officeDocument/2006/relationships/image" Target="../media/image241.png"/><Relationship Id="rId144" Type="http://schemas.openxmlformats.org/officeDocument/2006/relationships/image" Target="../media/image240.svg"/><Relationship Id="rId143" Type="http://schemas.openxmlformats.org/officeDocument/2006/relationships/image" Target="../media/image239.png"/><Relationship Id="rId142" Type="http://schemas.openxmlformats.org/officeDocument/2006/relationships/image" Target="../media/image238.svg"/><Relationship Id="rId141" Type="http://schemas.openxmlformats.org/officeDocument/2006/relationships/image" Target="../media/image237.png"/><Relationship Id="rId140" Type="http://schemas.openxmlformats.org/officeDocument/2006/relationships/image" Target="../media/image236.svg"/><Relationship Id="rId14" Type="http://schemas.openxmlformats.org/officeDocument/2006/relationships/image" Target="../media/image110.svg"/><Relationship Id="rId139" Type="http://schemas.openxmlformats.org/officeDocument/2006/relationships/image" Target="../media/image235.png"/><Relationship Id="rId138" Type="http://schemas.openxmlformats.org/officeDocument/2006/relationships/image" Target="../media/image234.svg"/><Relationship Id="rId137" Type="http://schemas.openxmlformats.org/officeDocument/2006/relationships/image" Target="../media/image233.png"/><Relationship Id="rId136" Type="http://schemas.openxmlformats.org/officeDocument/2006/relationships/image" Target="../media/image232.svg"/><Relationship Id="rId135" Type="http://schemas.openxmlformats.org/officeDocument/2006/relationships/image" Target="../media/image231.png"/><Relationship Id="rId134" Type="http://schemas.openxmlformats.org/officeDocument/2006/relationships/image" Target="../media/image230.svg"/><Relationship Id="rId133" Type="http://schemas.openxmlformats.org/officeDocument/2006/relationships/image" Target="../media/image229.png"/><Relationship Id="rId132" Type="http://schemas.openxmlformats.org/officeDocument/2006/relationships/image" Target="../media/image228.svg"/><Relationship Id="rId131" Type="http://schemas.openxmlformats.org/officeDocument/2006/relationships/image" Target="../media/image227.png"/><Relationship Id="rId130" Type="http://schemas.openxmlformats.org/officeDocument/2006/relationships/image" Target="../media/image226.svg"/><Relationship Id="rId13" Type="http://schemas.openxmlformats.org/officeDocument/2006/relationships/image" Target="../media/image109.png"/><Relationship Id="rId129" Type="http://schemas.openxmlformats.org/officeDocument/2006/relationships/image" Target="../media/image225.png"/><Relationship Id="rId128" Type="http://schemas.openxmlformats.org/officeDocument/2006/relationships/image" Target="../media/image224.svg"/><Relationship Id="rId127" Type="http://schemas.openxmlformats.org/officeDocument/2006/relationships/image" Target="../media/image223.png"/><Relationship Id="rId126" Type="http://schemas.openxmlformats.org/officeDocument/2006/relationships/image" Target="../media/image222.svg"/><Relationship Id="rId125" Type="http://schemas.openxmlformats.org/officeDocument/2006/relationships/image" Target="../media/image221.png"/><Relationship Id="rId124" Type="http://schemas.openxmlformats.org/officeDocument/2006/relationships/image" Target="../media/image220.svg"/><Relationship Id="rId123" Type="http://schemas.openxmlformats.org/officeDocument/2006/relationships/image" Target="../media/image219.png"/><Relationship Id="rId122" Type="http://schemas.openxmlformats.org/officeDocument/2006/relationships/image" Target="../media/image218.svg"/><Relationship Id="rId121" Type="http://schemas.openxmlformats.org/officeDocument/2006/relationships/image" Target="../media/image217.png"/><Relationship Id="rId120" Type="http://schemas.openxmlformats.org/officeDocument/2006/relationships/image" Target="../media/image216.svg"/><Relationship Id="rId12" Type="http://schemas.openxmlformats.org/officeDocument/2006/relationships/image" Target="../media/image108.svg"/><Relationship Id="rId119" Type="http://schemas.openxmlformats.org/officeDocument/2006/relationships/image" Target="../media/image215.png"/><Relationship Id="rId118" Type="http://schemas.openxmlformats.org/officeDocument/2006/relationships/image" Target="../media/image214.svg"/><Relationship Id="rId117" Type="http://schemas.openxmlformats.org/officeDocument/2006/relationships/image" Target="../media/image213.png"/><Relationship Id="rId116" Type="http://schemas.openxmlformats.org/officeDocument/2006/relationships/image" Target="../media/image212.svg"/><Relationship Id="rId115" Type="http://schemas.openxmlformats.org/officeDocument/2006/relationships/image" Target="../media/image211.png"/><Relationship Id="rId114" Type="http://schemas.openxmlformats.org/officeDocument/2006/relationships/image" Target="../media/image210.svg"/><Relationship Id="rId113" Type="http://schemas.openxmlformats.org/officeDocument/2006/relationships/image" Target="../media/image209.png"/><Relationship Id="rId112" Type="http://schemas.openxmlformats.org/officeDocument/2006/relationships/image" Target="../media/image208.svg"/><Relationship Id="rId111" Type="http://schemas.openxmlformats.org/officeDocument/2006/relationships/image" Target="../media/image207.png"/><Relationship Id="rId110" Type="http://schemas.openxmlformats.org/officeDocument/2006/relationships/image" Target="../media/image206.svg"/><Relationship Id="rId11" Type="http://schemas.openxmlformats.org/officeDocument/2006/relationships/image" Target="../media/image107.png"/><Relationship Id="rId109" Type="http://schemas.openxmlformats.org/officeDocument/2006/relationships/image" Target="../media/image205.png"/><Relationship Id="rId108" Type="http://schemas.openxmlformats.org/officeDocument/2006/relationships/image" Target="../media/image204.svg"/><Relationship Id="rId107" Type="http://schemas.openxmlformats.org/officeDocument/2006/relationships/image" Target="../media/image203.png"/><Relationship Id="rId106" Type="http://schemas.openxmlformats.org/officeDocument/2006/relationships/image" Target="../media/image202.svg"/><Relationship Id="rId105" Type="http://schemas.openxmlformats.org/officeDocument/2006/relationships/image" Target="../media/image201.png"/><Relationship Id="rId104" Type="http://schemas.openxmlformats.org/officeDocument/2006/relationships/image" Target="../media/image200.svg"/><Relationship Id="rId103" Type="http://schemas.openxmlformats.org/officeDocument/2006/relationships/image" Target="../media/image199.png"/><Relationship Id="rId102" Type="http://schemas.openxmlformats.org/officeDocument/2006/relationships/image" Target="../media/image198.svg"/><Relationship Id="rId101" Type="http://schemas.openxmlformats.org/officeDocument/2006/relationships/image" Target="../media/image197.png"/><Relationship Id="rId100" Type="http://schemas.openxmlformats.org/officeDocument/2006/relationships/image" Target="../media/image196.svg"/><Relationship Id="rId10" Type="http://schemas.openxmlformats.org/officeDocument/2006/relationships/image" Target="../media/image106.svg"/><Relationship Id="rId1" Type="http://schemas.openxmlformats.org/officeDocument/2006/relationships/image" Target="../media/image97.png"/></Relationships>
</file>

<file path=ppt/slides/_rels/slide37.xml.rels><?xml version="1.0" encoding="UTF-8" standalone="yes"?>
<Relationships xmlns="http://schemas.openxmlformats.org/package/2006/relationships"><Relationship Id="rId99" Type="http://schemas.openxmlformats.org/officeDocument/2006/relationships/image" Target="../media/image349.png"/><Relationship Id="rId98" Type="http://schemas.openxmlformats.org/officeDocument/2006/relationships/image" Target="../media/image348.svg"/><Relationship Id="rId97" Type="http://schemas.openxmlformats.org/officeDocument/2006/relationships/image" Target="../media/image347.png"/><Relationship Id="rId96" Type="http://schemas.openxmlformats.org/officeDocument/2006/relationships/image" Target="../media/image346.svg"/><Relationship Id="rId95" Type="http://schemas.openxmlformats.org/officeDocument/2006/relationships/image" Target="../media/image345.png"/><Relationship Id="rId94" Type="http://schemas.openxmlformats.org/officeDocument/2006/relationships/image" Target="../media/image344.svg"/><Relationship Id="rId93" Type="http://schemas.openxmlformats.org/officeDocument/2006/relationships/image" Target="../media/image343.png"/><Relationship Id="rId92" Type="http://schemas.openxmlformats.org/officeDocument/2006/relationships/image" Target="../media/image342.svg"/><Relationship Id="rId91" Type="http://schemas.openxmlformats.org/officeDocument/2006/relationships/image" Target="../media/image341.png"/><Relationship Id="rId90" Type="http://schemas.openxmlformats.org/officeDocument/2006/relationships/image" Target="../media/image340.svg"/><Relationship Id="rId9" Type="http://schemas.openxmlformats.org/officeDocument/2006/relationships/image" Target="../media/image259.png"/><Relationship Id="rId89" Type="http://schemas.openxmlformats.org/officeDocument/2006/relationships/image" Target="../media/image339.png"/><Relationship Id="rId88" Type="http://schemas.openxmlformats.org/officeDocument/2006/relationships/image" Target="../media/image338.svg"/><Relationship Id="rId87" Type="http://schemas.openxmlformats.org/officeDocument/2006/relationships/image" Target="../media/image337.png"/><Relationship Id="rId86" Type="http://schemas.openxmlformats.org/officeDocument/2006/relationships/image" Target="../media/image336.svg"/><Relationship Id="rId85" Type="http://schemas.openxmlformats.org/officeDocument/2006/relationships/image" Target="../media/image335.png"/><Relationship Id="rId84" Type="http://schemas.openxmlformats.org/officeDocument/2006/relationships/image" Target="../media/image334.svg"/><Relationship Id="rId83" Type="http://schemas.openxmlformats.org/officeDocument/2006/relationships/image" Target="../media/image333.png"/><Relationship Id="rId82" Type="http://schemas.openxmlformats.org/officeDocument/2006/relationships/image" Target="../media/image332.svg"/><Relationship Id="rId81" Type="http://schemas.openxmlformats.org/officeDocument/2006/relationships/image" Target="../media/image331.png"/><Relationship Id="rId80" Type="http://schemas.openxmlformats.org/officeDocument/2006/relationships/image" Target="../media/image330.svg"/><Relationship Id="rId8" Type="http://schemas.openxmlformats.org/officeDocument/2006/relationships/image" Target="../media/image258.svg"/><Relationship Id="rId79" Type="http://schemas.openxmlformats.org/officeDocument/2006/relationships/image" Target="../media/image329.png"/><Relationship Id="rId78" Type="http://schemas.openxmlformats.org/officeDocument/2006/relationships/image" Target="../media/image328.svg"/><Relationship Id="rId77" Type="http://schemas.openxmlformats.org/officeDocument/2006/relationships/image" Target="../media/image327.png"/><Relationship Id="rId76" Type="http://schemas.openxmlformats.org/officeDocument/2006/relationships/image" Target="../media/image326.svg"/><Relationship Id="rId75" Type="http://schemas.openxmlformats.org/officeDocument/2006/relationships/image" Target="../media/image325.png"/><Relationship Id="rId74" Type="http://schemas.openxmlformats.org/officeDocument/2006/relationships/image" Target="../media/image324.svg"/><Relationship Id="rId73" Type="http://schemas.openxmlformats.org/officeDocument/2006/relationships/image" Target="../media/image323.png"/><Relationship Id="rId72" Type="http://schemas.openxmlformats.org/officeDocument/2006/relationships/image" Target="../media/image322.svg"/><Relationship Id="rId71" Type="http://schemas.openxmlformats.org/officeDocument/2006/relationships/image" Target="../media/image321.png"/><Relationship Id="rId70" Type="http://schemas.openxmlformats.org/officeDocument/2006/relationships/image" Target="../media/image320.svg"/><Relationship Id="rId7" Type="http://schemas.openxmlformats.org/officeDocument/2006/relationships/image" Target="../media/image257.png"/><Relationship Id="rId69" Type="http://schemas.openxmlformats.org/officeDocument/2006/relationships/image" Target="../media/image319.png"/><Relationship Id="rId68" Type="http://schemas.openxmlformats.org/officeDocument/2006/relationships/image" Target="../media/image318.svg"/><Relationship Id="rId67" Type="http://schemas.openxmlformats.org/officeDocument/2006/relationships/image" Target="../media/image317.png"/><Relationship Id="rId66" Type="http://schemas.openxmlformats.org/officeDocument/2006/relationships/image" Target="../media/image316.svg"/><Relationship Id="rId65" Type="http://schemas.openxmlformats.org/officeDocument/2006/relationships/image" Target="../media/image315.png"/><Relationship Id="rId64" Type="http://schemas.openxmlformats.org/officeDocument/2006/relationships/image" Target="../media/image314.svg"/><Relationship Id="rId63" Type="http://schemas.openxmlformats.org/officeDocument/2006/relationships/image" Target="../media/image313.png"/><Relationship Id="rId62" Type="http://schemas.openxmlformats.org/officeDocument/2006/relationships/image" Target="../media/image312.svg"/><Relationship Id="rId61" Type="http://schemas.openxmlformats.org/officeDocument/2006/relationships/image" Target="../media/image311.png"/><Relationship Id="rId60" Type="http://schemas.openxmlformats.org/officeDocument/2006/relationships/image" Target="../media/image310.svg"/><Relationship Id="rId6" Type="http://schemas.openxmlformats.org/officeDocument/2006/relationships/image" Target="../media/image256.svg"/><Relationship Id="rId59" Type="http://schemas.openxmlformats.org/officeDocument/2006/relationships/image" Target="../media/image309.png"/><Relationship Id="rId58" Type="http://schemas.openxmlformats.org/officeDocument/2006/relationships/image" Target="../media/image308.svg"/><Relationship Id="rId57" Type="http://schemas.openxmlformats.org/officeDocument/2006/relationships/image" Target="../media/image307.png"/><Relationship Id="rId56" Type="http://schemas.openxmlformats.org/officeDocument/2006/relationships/image" Target="../media/image306.svg"/><Relationship Id="rId55" Type="http://schemas.openxmlformats.org/officeDocument/2006/relationships/image" Target="../media/image305.png"/><Relationship Id="rId54" Type="http://schemas.openxmlformats.org/officeDocument/2006/relationships/image" Target="../media/image304.svg"/><Relationship Id="rId53" Type="http://schemas.openxmlformats.org/officeDocument/2006/relationships/image" Target="../media/image303.png"/><Relationship Id="rId52" Type="http://schemas.openxmlformats.org/officeDocument/2006/relationships/image" Target="../media/image302.svg"/><Relationship Id="rId51" Type="http://schemas.openxmlformats.org/officeDocument/2006/relationships/image" Target="../media/image301.png"/><Relationship Id="rId50" Type="http://schemas.openxmlformats.org/officeDocument/2006/relationships/image" Target="../media/image300.svg"/><Relationship Id="rId5" Type="http://schemas.openxmlformats.org/officeDocument/2006/relationships/image" Target="../media/image255.png"/><Relationship Id="rId49" Type="http://schemas.openxmlformats.org/officeDocument/2006/relationships/image" Target="../media/image299.png"/><Relationship Id="rId48" Type="http://schemas.openxmlformats.org/officeDocument/2006/relationships/image" Target="../media/image298.svg"/><Relationship Id="rId47" Type="http://schemas.openxmlformats.org/officeDocument/2006/relationships/image" Target="../media/image297.png"/><Relationship Id="rId46" Type="http://schemas.openxmlformats.org/officeDocument/2006/relationships/image" Target="../media/image296.svg"/><Relationship Id="rId45" Type="http://schemas.openxmlformats.org/officeDocument/2006/relationships/image" Target="../media/image295.png"/><Relationship Id="rId44" Type="http://schemas.openxmlformats.org/officeDocument/2006/relationships/image" Target="../media/image294.svg"/><Relationship Id="rId43" Type="http://schemas.openxmlformats.org/officeDocument/2006/relationships/image" Target="../media/image293.png"/><Relationship Id="rId42" Type="http://schemas.openxmlformats.org/officeDocument/2006/relationships/image" Target="../media/image292.svg"/><Relationship Id="rId41" Type="http://schemas.openxmlformats.org/officeDocument/2006/relationships/image" Target="../media/image291.png"/><Relationship Id="rId40" Type="http://schemas.openxmlformats.org/officeDocument/2006/relationships/image" Target="../media/image290.svg"/><Relationship Id="rId4" Type="http://schemas.openxmlformats.org/officeDocument/2006/relationships/image" Target="../media/image254.svg"/><Relationship Id="rId39" Type="http://schemas.openxmlformats.org/officeDocument/2006/relationships/image" Target="../media/image289.png"/><Relationship Id="rId38" Type="http://schemas.openxmlformats.org/officeDocument/2006/relationships/image" Target="../media/image288.svg"/><Relationship Id="rId37" Type="http://schemas.openxmlformats.org/officeDocument/2006/relationships/image" Target="../media/image287.png"/><Relationship Id="rId36" Type="http://schemas.openxmlformats.org/officeDocument/2006/relationships/image" Target="../media/image286.svg"/><Relationship Id="rId35" Type="http://schemas.openxmlformats.org/officeDocument/2006/relationships/image" Target="../media/image285.png"/><Relationship Id="rId34" Type="http://schemas.openxmlformats.org/officeDocument/2006/relationships/image" Target="../media/image284.svg"/><Relationship Id="rId33" Type="http://schemas.openxmlformats.org/officeDocument/2006/relationships/image" Target="../media/image283.png"/><Relationship Id="rId32" Type="http://schemas.openxmlformats.org/officeDocument/2006/relationships/image" Target="../media/image282.svg"/><Relationship Id="rId31" Type="http://schemas.openxmlformats.org/officeDocument/2006/relationships/image" Target="../media/image281.png"/><Relationship Id="rId30" Type="http://schemas.openxmlformats.org/officeDocument/2006/relationships/image" Target="../media/image280.svg"/><Relationship Id="rId3" Type="http://schemas.openxmlformats.org/officeDocument/2006/relationships/image" Target="../media/image253.png"/><Relationship Id="rId29" Type="http://schemas.openxmlformats.org/officeDocument/2006/relationships/image" Target="../media/image279.png"/><Relationship Id="rId28" Type="http://schemas.openxmlformats.org/officeDocument/2006/relationships/image" Target="../media/image278.svg"/><Relationship Id="rId27" Type="http://schemas.openxmlformats.org/officeDocument/2006/relationships/image" Target="../media/image277.png"/><Relationship Id="rId26" Type="http://schemas.openxmlformats.org/officeDocument/2006/relationships/image" Target="../media/image276.svg"/><Relationship Id="rId25" Type="http://schemas.openxmlformats.org/officeDocument/2006/relationships/image" Target="../media/image275.png"/><Relationship Id="rId24" Type="http://schemas.openxmlformats.org/officeDocument/2006/relationships/image" Target="../media/image274.svg"/><Relationship Id="rId23" Type="http://schemas.openxmlformats.org/officeDocument/2006/relationships/image" Target="../media/image273.png"/><Relationship Id="rId22" Type="http://schemas.openxmlformats.org/officeDocument/2006/relationships/image" Target="../media/image272.svg"/><Relationship Id="rId21" Type="http://schemas.openxmlformats.org/officeDocument/2006/relationships/image" Target="../media/image271.png"/><Relationship Id="rId20" Type="http://schemas.openxmlformats.org/officeDocument/2006/relationships/image" Target="../media/image270.svg"/><Relationship Id="rId2" Type="http://schemas.openxmlformats.org/officeDocument/2006/relationships/image" Target="../media/image98.svg"/><Relationship Id="rId19" Type="http://schemas.openxmlformats.org/officeDocument/2006/relationships/image" Target="../media/image269.png"/><Relationship Id="rId18" Type="http://schemas.openxmlformats.org/officeDocument/2006/relationships/image" Target="../media/image268.svg"/><Relationship Id="rId17" Type="http://schemas.openxmlformats.org/officeDocument/2006/relationships/image" Target="../media/image267.png"/><Relationship Id="rId16" Type="http://schemas.openxmlformats.org/officeDocument/2006/relationships/image" Target="../media/image266.svg"/><Relationship Id="rId157" Type="http://schemas.openxmlformats.org/officeDocument/2006/relationships/slideLayout" Target="../slideLayouts/slideLayout8.xml"/><Relationship Id="rId156" Type="http://schemas.openxmlformats.org/officeDocument/2006/relationships/image" Target="../media/image406.svg"/><Relationship Id="rId155" Type="http://schemas.openxmlformats.org/officeDocument/2006/relationships/image" Target="../media/image405.png"/><Relationship Id="rId154" Type="http://schemas.openxmlformats.org/officeDocument/2006/relationships/image" Target="../media/image404.svg"/><Relationship Id="rId153" Type="http://schemas.openxmlformats.org/officeDocument/2006/relationships/image" Target="../media/image403.png"/><Relationship Id="rId152" Type="http://schemas.openxmlformats.org/officeDocument/2006/relationships/image" Target="../media/image402.svg"/><Relationship Id="rId151" Type="http://schemas.openxmlformats.org/officeDocument/2006/relationships/image" Target="../media/image401.png"/><Relationship Id="rId150" Type="http://schemas.openxmlformats.org/officeDocument/2006/relationships/image" Target="../media/image400.svg"/><Relationship Id="rId15" Type="http://schemas.openxmlformats.org/officeDocument/2006/relationships/image" Target="../media/image265.png"/><Relationship Id="rId149" Type="http://schemas.openxmlformats.org/officeDocument/2006/relationships/image" Target="../media/image399.png"/><Relationship Id="rId148" Type="http://schemas.openxmlformats.org/officeDocument/2006/relationships/image" Target="../media/image398.svg"/><Relationship Id="rId147" Type="http://schemas.openxmlformats.org/officeDocument/2006/relationships/image" Target="../media/image397.png"/><Relationship Id="rId146" Type="http://schemas.openxmlformats.org/officeDocument/2006/relationships/image" Target="../media/image396.svg"/><Relationship Id="rId145" Type="http://schemas.openxmlformats.org/officeDocument/2006/relationships/image" Target="../media/image395.png"/><Relationship Id="rId144" Type="http://schemas.openxmlformats.org/officeDocument/2006/relationships/image" Target="../media/image394.svg"/><Relationship Id="rId143" Type="http://schemas.openxmlformats.org/officeDocument/2006/relationships/image" Target="../media/image393.png"/><Relationship Id="rId142" Type="http://schemas.openxmlformats.org/officeDocument/2006/relationships/image" Target="../media/image392.svg"/><Relationship Id="rId141" Type="http://schemas.openxmlformats.org/officeDocument/2006/relationships/image" Target="../media/image391.png"/><Relationship Id="rId140" Type="http://schemas.openxmlformats.org/officeDocument/2006/relationships/image" Target="../media/image390.svg"/><Relationship Id="rId14" Type="http://schemas.openxmlformats.org/officeDocument/2006/relationships/image" Target="../media/image264.svg"/><Relationship Id="rId139" Type="http://schemas.openxmlformats.org/officeDocument/2006/relationships/image" Target="../media/image389.png"/><Relationship Id="rId138" Type="http://schemas.openxmlformats.org/officeDocument/2006/relationships/image" Target="../media/image388.svg"/><Relationship Id="rId137" Type="http://schemas.openxmlformats.org/officeDocument/2006/relationships/image" Target="../media/image387.png"/><Relationship Id="rId136" Type="http://schemas.openxmlformats.org/officeDocument/2006/relationships/image" Target="../media/image386.svg"/><Relationship Id="rId135" Type="http://schemas.openxmlformats.org/officeDocument/2006/relationships/image" Target="../media/image385.png"/><Relationship Id="rId134" Type="http://schemas.openxmlformats.org/officeDocument/2006/relationships/image" Target="../media/image384.svg"/><Relationship Id="rId133" Type="http://schemas.openxmlformats.org/officeDocument/2006/relationships/image" Target="../media/image383.png"/><Relationship Id="rId132" Type="http://schemas.openxmlformats.org/officeDocument/2006/relationships/image" Target="../media/image382.svg"/><Relationship Id="rId131" Type="http://schemas.openxmlformats.org/officeDocument/2006/relationships/image" Target="../media/image381.png"/><Relationship Id="rId130" Type="http://schemas.openxmlformats.org/officeDocument/2006/relationships/image" Target="../media/image380.svg"/><Relationship Id="rId13" Type="http://schemas.openxmlformats.org/officeDocument/2006/relationships/image" Target="../media/image263.png"/><Relationship Id="rId129" Type="http://schemas.openxmlformats.org/officeDocument/2006/relationships/image" Target="../media/image379.png"/><Relationship Id="rId128" Type="http://schemas.openxmlformats.org/officeDocument/2006/relationships/image" Target="../media/image378.svg"/><Relationship Id="rId127" Type="http://schemas.openxmlformats.org/officeDocument/2006/relationships/image" Target="../media/image377.png"/><Relationship Id="rId126" Type="http://schemas.openxmlformats.org/officeDocument/2006/relationships/image" Target="../media/image376.svg"/><Relationship Id="rId125" Type="http://schemas.openxmlformats.org/officeDocument/2006/relationships/image" Target="../media/image375.png"/><Relationship Id="rId124" Type="http://schemas.openxmlformats.org/officeDocument/2006/relationships/image" Target="../media/image374.svg"/><Relationship Id="rId123" Type="http://schemas.openxmlformats.org/officeDocument/2006/relationships/image" Target="../media/image373.png"/><Relationship Id="rId122" Type="http://schemas.openxmlformats.org/officeDocument/2006/relationships/image" Target="../media/image372.svg"/><Relationship Id="rId121" Type="http://schemas.openxmlformats.org/officeDocument/2006/relationships/image" Target="../media/image371.png"/><Relationship Id="rId120" Type="http://schemas.openxmlformats.org/officeDocument/2006/relationships/image" Target="../media/image370.svg"/><Relationship Id="rId12" Type="http://schemas.openxmlformats.org/officeDocument/2006/relationships/image" Target="../media/image262.svg"/><Relationship Id="rId119" Type="http://schemas.openxmlformats.org/officeDocument/2006/relationships/image" Target="../media/image369.png"/><Relationship Id="rId118" Type="http://schemas.openxmlformats.org/officeDocument/2006/relationships/image" Target="../media/image368.svg"/><Relationship Id="rId117" Type="http://schemas.openxmlformats.org/officeDocument/2006/relationships/image" Target="../media/image367.png"/><Relationship Id="rId116" Type="http://schemas.openxmlformats.org/officeDocument/2006/relationships/image" Target="../media/image366.svg"/><Relationship Id="rId115" Type="http://schemas.openxmlformats.org/officeDocument/2006/relationships/image" Target="../media/image365.png"/><Relationship Id="rId114" Type="http://schemas.openxmlformats.org/officeDocument/2006/relationships/image" Target="../media/image364.svg"/><Relationship Id="rId113" Type="http://schemas.openxmlformats.org/officeDocument/2006/relationships/image" Target="../media/image363.png"/><Relationship Id="rId112" Type="http://schemas.openxmlformats.org/officeDocument/2006/relationships/image" Target="../media/image362.svg"/><Relationship Id="rId111" Type="http://schemas.openxmlformats.org/officeDocument/2006/relationships/image" Target="../media/image361.png"/><Relationship Id="rId110" Type="http://schemas.openxmlformats.org/officeDocument/2006/relationships/image" Target="../media/image360.svg"/><Relationship Id="rId11" Type="http://schemas.openxmlformats.org/officeDocument/2006/relationships/image" Target="../media/image261.png"/><Relationship Id="rId109" Type="http://schemas.openxmlformats.org/officeDocument/2006/relationships/image" Target="../media/image359.png"/><Relationship Id="rId108" Type="http://schemas.openxmlformats.org/officeDocument/2006/relationships/image" Target="../media/image358.svg"/><Relationship Id="rId107" Type="http://schemas.openxmlformats.org/officeDocument/2006/relationships/image" Target="../media/image357.png"/><Relationship Id="rId106" Type="http://schemas.openxmlformats.org/officeDocument/2006/relationships/image" Target="../media/image356.svg"/><Relationship Id="rId105" Type="http://schemas.openxmlformats.org/officeDocument/2006/relationships/image" Target="../media/image355.png"/><Relationship Id="rId104" Type="http://schemas.openxmlformats.org/officeDocument/2006/relationships/image" Target="../media/image354.svg"/><Relationship Id="rId103" Type="http://schemas.openxmlformats.org/officeDocument/2006/relationships/image" Target="../media/image353.png"/><Relationship Id="rId102" Type="http://schemas.openxmlformats.org/officeDocument/2006/relationships/image" Target="../media/image352.svg"/><Relationship Id="rId101" Type="http://schemas.openxmlformats.org/officeDocument/2006/relationships/image" Target="../media/image351.png"/><Relationship Id="rId100" Type="http://schemas.openxmlformats.org/officeDocument/2006/relationships/image" Target="../media/image350.svg"/><Relationship Id="rId10" Type="http://schemas.openxmlformats.org/officeDocument/2006/relationships/image" Target="../media/image260.svg"/><Relationship Id="rId1" Type="http://schemas.openxmlformats.org/officeDocument/2006/relationships/image" Target="../media/image97.pn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3.png"/></Relationships>
</file>

<file path=ppt/slides/_rels/slide39.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image" Target="../media/image409.png"/><Relationship Id="rId2" Type="http://schemas.openxmlformats.org/officeDocument/2006/relationships/image" Target="../media/image408.png"/><Relationship Id="rId1" Type="http://schemas.openxmlformats.org/officeDocument/2006/relationships/image" Target="../media/image407.png"/></Relationships>
</file>

<file path=ppt/slides/_rels/slide4.xml.rels><?xml version="1.0" encoding="UTF-8" standalone="yes"?>
<Relationships xmlns="http://schemas.openxmlformats.org/package/2006/relationships"><Relationship Id="rId5" Type="http://schemas.openxmlformats.org/officeDocument/2006/relationships/slideLayout" Target="../slideLayouts/slideLayout8.xml"/><Relationship Id="rId4" Type="http://schemas.openxmlformats.org/officeDocument/2006/relationships/image" Target="../media/image13.jpeg"/><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image" Target="../media/image10.jpeg"/></Relationships>
</file>

<file path=ppt/slides/_rels/slide40.xml.rels><?xml version="1.0" encoding="UTF-8" standalone="yes"?>
<Relationships xmlns="http://schemas.openxmlformats.org/package/2006/relationships"><Relationship Id="rId4" Type="http://schemas.openxmlformats.org/officeDocument/2006/relationships/slideLayout" Target="../slideLayouts/slideLayout8.xml"/><Relationship Id="rId3" Type="http://schemas.openxmlformats.org/officeDocument/2006/relationships/image" Target="../media/image409.png"/><Relationship Id="rId2" Type="http://schemas.openxmlformats.org/officeDocument/2006/relationships/image" Target="../media/image411.png"/><Relationship Id="rId1" Type="http://schemas.openxmlformats.org/officeDocument/2006/relationships/image" Target="../media/image410.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14.jpe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image" Target="../media/image17.jpeg"/><Relationship Id="rId1"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image" Target="../media/image19.jpeg"/><Relationship Id="rId1" Type="http://schemas.openxmlformats.org/officeDocument/2006/relationships/image" Target="../media/image18.jpe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8.xml"/><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3"/>
          <p:cNvPicPr>
            <a:picLocks noChangeAspect="1"/>
          </p:cNvPicPr>
          <p:nvPr/>
        </p:nvPicPr>
        <p:blipFill rotWithShape="1">
          <a:blip r:embed="rId1"/>
          <a:srcRect l="64678"/>
          <a:stretch>
            <a:fillRect/>
          </a:stretch>
        </p:blipFill>
        <p:spPr>
          <a:xfrm>
            <a:off x="7126180" y="0"/>
            <a:ext cx="5065820" cy="6858000"/>
          </a:xfrm>
          <a:prstGeom prst="rect">
            <a:avLst/>
          </a:prstGeom>
        </p:spPr>
      </p:pic>
      <p:sp>
        <p:nvSpPr>
          <p:cNvPr id="4" name="矩形 3"/>
          <p:cNvSpPr/>
          <p:nvPr/>
        </p:nvSpPr>
        <p:spPr>
          <a:xfrm>
            <a:off x="757336" y="1381746"/>
            <a:ext cx="7499907" cy="367564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1316316" y="2756040"/>
            <a:ext cx="6598508" cy="1014730"/>
          </a:xfrm>
          <a:prstGeom prst="rect">
            <a:avLst/>
          </a:prstGeom>
          <a:noFill/>
        </p:spPr>
        <p:txBody>
          <a:bodyPr wrap="square" rtlCol="0">
            <a:spAutoFit/>
          </a:bodyPr>
          <a:lstStyle/>
          <a:p>
            <a:r>
              <a:rPr kumimoji="1" lang="zh-CN" altLang="en-US" sz="6000" dirty="0">
                <a:solidFill>
                  <a:schemeClr val="bg2"/>
                </a:solidFill>
                <a:latin typeface="Alibaba PuHuiTi Medium" panose="00020600040101010101" pitchFamily="18" charset="-122"/>
                <a:ea typeface="Alibaba PuHuiTi Medium" panose="00020600040101010101" pitchFamily="18" charset="-122"/>
                <a:cs typeface="Alibaba PuHuiTi Medium" panose="00020600040101010101" pitchFamily="18" charset="-122"/>
              </a:rPr>
              <a:t>建築工程設計</a:t>
            </a:r>
            <a:endParaRPr kumimoji="1" lang="zh-CN" altLang="en-US" sz="6000" dirty="0">
              <a:solidFill>
                <a:schemeClr val="bg2"/>
              </a:solidFill>
              <a:latin typeface="Alibaba PuHuiTi Medium" panose="00020600040101010101" pitchFamily="18" charset="-122"/>
              <a:ea typeface="Alibaba PuHuiTi Medium" panose="00020600040101010101" pitchFamily="18" charset="-122"/>
              <a:cs typeface="Alibaba PuHuiTi Medium" panose="00020600040101010101" pitchFamily="18" charset="-122"/>
            </a:endParaRPr>
          </a:p>
        </p:txBody>
      </p:sp>
      <p:cxnSp>
        <p:nvCxnSpPr>
          <p:cNvPr id="7" name="直线连接符 10"/>
          <p:cNvCxnSpPr/>
          <p:nvPr/>
        </p:nvCxnSpPr>
        <p:spPr>
          <a:xfrm flipH="1" flipV="1">
            <a:off x="7119008" y="1381746"/>
            <a:ext cx="7172" cy="3675646"/>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文本框 12"/>
          <p:cNvSpPr txBox="1"/>
          <p:nvPr/>
        </p:nvSpPr>
        <p:spPr>
          <a:xfrm>
            <a:off x="1316316" y="3771703"/>
            <a:ext cx="6598508" cy="706755"/>
          </a:xfrm>
          <a:prstGeom prst="rect">
            <a:avLst/>
          </a:prstGeom>
          <a:noFill/>
        </p:spPr>
        <p:txBody>
          <a:bodyPr wrap="square" rtlCol="0">
            <a:spAutoFit/>
          </a:bodyPr>
          <a:lstStyle/>
          <a:p>
            <a:r>
              <a:rPr kumimoji="1" lang="zh-CN" altLang="en-US" sz="4000" dirty="0">
                <a:solidFill>
                  <a:schemeClr val="bg2"/>
                </a:solidFill>
                <a:latin typeface="Alibaba PuHuiTi" panose="00020600040101010101" charset="-122"/>
                <a:ea typeface="Alibaba PuHuiTi" panose="00020600040101010101" charset="-122"/>
                <a:cs typeface="Alibaba PuHuiTi" panose="00020600040101010101" charset="-122"/>
              </a:rPr>
              <a:t>民宿設計系列</a:t>
            </a:r>
            <a:endParaRPr kumimoji="1" lang="zh-CN" altLang="en-US" sz="4000" dirty="0">
              <a:solidFill>
                <a:schemeClr val="bg2"/>
              </a:solidFill>
              <a:latin typeface="Alibaba PuHuiTi" panose="00020600040101010101" charset="-122"/>
              <a:ea typeface="Alibaba PuHuiTi" panose="00020600040101010101" charset="-122"/>
              <a:cs typeface="Alibaba PuHuiTi" panose="00020600040101010101" charset="-122"/>
            </a:endParaRPr>
          </a:p>
        </p:txBody>
      </p:sp>
      <p:sp>
        <p:nvSpPr>
          <p:cNvPr id="9" name="文本框 14"/>
          <p:cNvSpPr txBox="1"/>
          <p:nvPr/>
        </p:nvSpPr>
        <p:spPr>
          <a:xfrm>
            <a:off x="1316316" y="1962301"/>
            <a:ext cx="5014048" cy="337185"/>
          </a:xfrm>
          <a:prstGeom prst="rect">
            <a:avLst/>
          </a:prstGeom>
          <a:noFill/>
        </p:spPr>
        <p:txBody>
          <a:bodyPr wrap="square" rtlCol="0">
            <a:spAutoFit/>
          </a:bodyPr>
          <a:lstStyle/>
          <a:p>
            <a:pPr algn="dist"/>
            <a:r>
              <a:rPr kumimoji="1" lang="en-US" altLang="zh-CN" sz="1600" dirty="0">
                <a:solidFill>
                  <a:schemeClr val="bg1"/>
                </a:solidFill>
                <a:latin typeface="+mj-lt"/>
                <a:ea typeface="Alibaba PuHuiTi Medium" panose="00020600040101010101" pitchFamily="18" charset="-122"/>
                <a:cs typeface="Alibaba PuHuiTi Medium" panose="00020600040101010101" pitchFamily="18" charset="-122"/>
              </a:rPr>
              <a:t>ARCHITECTURAL ENGINEERING DESIGN</a:t>
            </a:r>
            <a:endParaRPr kumimoji="1" lang="zh-CN" altLang="en-US" sz="1600" dirty="0">
              <a:solidFill>
                <a:schemeClr val="bg1"/>
              </a:solidFill>
              <a:latin typeface="+mj-lt"/>
              <a:ea typeface="Alibaba PuHuiTi Medium" panose="00020600040101010101" pitchFamily="18" charset="-122"/>
              <a:cs typeface="Alibaba PuHuiTi Medium" panose="00020600040101010101" pitchFamily="18" charset="-122"/>
            </a:endParaRPr>
          </a:p>
        </p:txBody>
      </p:sp>
      <p:sp>
        <p:nvSpPr>
          <p:cNvPr id="27" name="文本框 18"/>
          <p:cNvSpPr txBox="1"/>
          <p:nvPr/>
        </p:nvSpPr>
        <p:spPr>
          <a:xfrm>
            <a:off x="681597" y="5796518"/>
            <a:ext cx="1760152" cy="368300"/>
          </a:xfrm>
          <a:prstGeom prst="rect">
            <a:avLst/>
          </a:prstGeom>
          <a:noFill/>
        </p:spPr>
        <p:txBody>
          <a:bodyPr wrap="square" rtlCol="0">
            <a:spAutoFit/>
          </a:bodyPr>
          <a:lstStyle/>
          <a:p>
            <a:r>
              <a:rPr kumimoji="1" lang="zh-CN" altLang="en-US" dirty="0">
                <a:solidFill>
                  <a:schemeClr val="accent4"/>
                </a:solidFill>
              </a:rPr>
              <a:t>彙報人：</a:t>
            </a:r>
            <a:r>
              <a:rPr kumimoji="1" lang="en-US" altLang="zh-CN" dirty="0">
                <a:solidFill>
                  <a:schemeClr val="accent4"/>
                </a:solidFill>
              </a:rPr>
              <a:t>Office</a:t>
            </a:r>
            <a:endParaRPr kumimoji="1" lang="zh-CN" altLang="en-US" dirty="0">
              <a:solidFill>
                <a:schemeClr val="accent4"/>
              </a:solidFill>
            </a:endParaRPr>
          </a:p>
        </p:txBody>
      </p:sp>
      <p:sp>
        <p:nvSpPr>
          <p:cNvPr id="28" name="文本框 19"/>
          <p:cNvSpPr txBox="1"/>
          <p:nvPr/>
        </p:nvSpPr>
        <p:spPr>
          <a:xfrm>
            <a:off x="2857964" y="5782786"/>
            <a:ext cx="3047536" cy="368300"/>
          </a:xfrm>
          <a:prstGeom prst="rect">
            <a:avLst/>
          </a:prstGeom>
          <a:noFill/>
        </p:spPr>
        <p:txBody>
          <a:bodyPr wrap="square" rtlCol="0">
            <a:spAutoFit/>
          </a:bodyPr>
          <a:lstStyle/>
          <a:p>
            <a:r>
              <a:rPr kumimoji="1" lang="zh-CN" altLang="en-US" dirty="0">
                <a:solidFill>
                  <a:schemeClr val="accent4"/>
                </a:solidFill>
              </a:rPr>
              <a:t>彙報日期：</a:t>
            </a:r>
            <a:r>
              <a:rPr kumimoji="1" lang="en-US" altLang="zh-CN" dirty="0">
                <a:solidFill>
                  <a:schemeClr val="accent4"/>
                </a:solidFill>
              </a:rPr>
              <a:t>20xx</a:t>
            </a:r>
            <a:r>
              <a:rPr kumimoji="1" lang="zh-TW" altLang="en-US" dirty="0">
                <a:solidFill>
                  <a:schemeClr val="accent4"/>
                </a:solidFill>
              </a:rPr>
              <a:t>年</a:t>
            </a:r>
            <a:r>
              <a:rPr kumimoji="1" lang="en-US" altLang="zh-TW" dirty="0">
                <a:solidFill>
                  <a:schemeClr val="accent4"/>
                </a:solidFill>
              </a:rPr>
              <a:t>xx</a:t>
            </a:r>
            <a:r>
              <a:rPr kumimoji="1" lang="zh-TW" altLang="en-US" dirty="0">
                <a:solidFill>
                  <a:schemeClr val="accent4"/>
                </a:solidFill>
              </a:rPr>
              <a:t>月</a:t>
            </a:r>
            <a:r>
              <a:rPr kumimoji="1" lang="en-US" altLang="zh-TW" dirty="0">
                <a:solidFill>
                  <a:schemeClr val="accent4"/>
                </a:solidFill>
              </a:rPr>
              <a:t>xx</a:t>
            </a:r>
            <a:r>
              <a:rPr kumimoji="1" lang="zh-TW" altLang="en-US" dirty="0">
                <a:solidFill>
                  <a:schemeClr val="accent4"/>
                </a:solidFill>
              </a:rPr>
              <a:t>日</a:t>
            </a:r>
            <a:endParaRPr kumimoji="1" lang="zh-CN" altLang="en-US" dirty="0">
              <a:solidFill>
                <a:schemeClr val="accent4"/>
              </a:solidFill>
            </a:endParaRPr>
          </a:p>
        </p:txBody>
      </p:sp>
      <p:pic>
        <p:nvPicPr>
          <p:cNvPr id="10" name="图片 38">
            <a:hlinkClick r:id="rId2"/>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9884" y="926561"/>
            <a:ext cx="1828800" cy="24384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线连接符 9"/>
          <p:cNvCxnSpPr/>
          <p:nvPr/>
        </p:nvCxnSpPr>
        <p:spPr>
          <a:xfrm>
            <a:off x="857368" y="3372297"/>
            <a:ext cx="10567872" cy="0"/>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11" name="直线连接符 9"/>
          <p:cNvCxnSpPr/>
          <p:nvPr/>
        </p:nvCxnSpPr>
        <p:spPr>
          <a:xfrm>
            <a:off x="839792" y="4045905"/>
            <a:ext cx="10567872" cy="0"/>
          </a:xfrm>
          <a:prstGeom prst="line">
            <a:avLst/>
          </a:prstGeom>
          <a:ln w="63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直线连接符 9"/>
          <p:cNvCxnSpPr/>
          <p:nvPr/>
        </p:nvCxnSpPr>
        <p:spPr>
          <a:xfrm>
            <a:off x="857366" y="4719513"/>
            <a:ext cx="10567872" cy="0"/>
          </a:xfrm>
          <a:prstGeom prst="line">
            <a:avLst/>
          </a:prstGeom>
          <a:ln w="63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直线连接符 9"/>
          <p:cNvCxnSpPr/>
          <p:nvPr/>
        </p:nvCxnSpPr>
        <p:spPr>
          <a:xfrm>
            <a:off x="839790" y="5393121"/>
            <a:ext cx="10567872" cy="0"/>
          </a:xfrm>
          <a:prstGeom prst="line">
            <a:avLst/>
          </a:prstGeom>
          <a:ln w="63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直线连接符 9"/>
          <p:cNvCxnSpPr/>
          <p:nvPr/>
        </p:nvCxnSpPr>
        <p:spPr>
          <a:xfrm>
            <a:off x="857366" y="6066729"/>
            <a:ext cx="10567872" cy="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36" name="標題 1"/>
          <p:cNvSpPr txBox="1"/>
          <p:nvPr/>
        </p:nvSpPr>
        <p:spPr>
          <a:xfrm>
            <a:off x="735759" y="854378"/>
            <a:ext cx="1798458" cy="506730"/>
          </a:xfrm>
          <a:prstGeom prst="rect">
            <a:avLst/>
          </a:prstGeom>
        </p:spPr>
        <p:txBody>
          <a:bodyPr vert="horz" lIns="91440" tIns="45720" rIns="91440" bIns="45720" rtlCol="0" anchor="b">
            <a:normAutofit fontScale="70000"/>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zh-TW" altLang="en-US" sz="3200" dirty="0">
                <a:solidFill>
                  <a:schemeClr val="accent1"/>
                </a:solidFill>
              </a:rPr>
              <a:t>個館差異</a:t>
            </a:r>
            <a:endParaRPr lang="zh-TW" altLang="en-US" sz="3200" dirty="0">
              <a:solidFill>
                <a:schemeClr val="accent1"/>
              </a:solidFill>
            </a:endParaRPr>
          </a:p>
        </p:txBody>
      </p:sp>
      <p:sp>
        <p:nvSpPr>
          <p:cNvPr id="37" name="文字方塊 36"/>
          <p:cNvSpPr txBox="1"/>
          <p:nvPr/>
        </p:nvSpPr>
        <p:spPr>
          <a:xfrm>
            <a:off x="839788" y="1972432"/>
            <a:ext cx="4698206" cy="1170305"/>
          </a:xfrm>
          <a:prstGeom prst="rect">
            <a:avLst/>
          </a:prstGeom>
          <a:noFill/>
        </p:spPr>
        <p:txBody>
          <a:bodyPr wrap="square" rtlCol="0">
            <a:spAutoFit/>
          </a:bodyPr>
          <a:lstStyle>
            <a:defPPr>
              <a:defRPr lang="zh-TW"/>
            </a:defPPr>
            <a:lvl1pPr>
              <a:lnSpc>
                <a:spcPct val="130000"/>
              </a:lnSpc>
            </a:lvl1pPr>
          </a:lstStyle>
          <a:p>
            <a:r>
              <a:rPr lang="en-US" altLang="zh-TW" dirty="0" err="1">
                <a:solidFill>
                  <a:schemeClr val="accent3"/>
                </a:solidFill>
              </a:rPr>
              <a:t>xxxxxxxxxxxx</a:t>
            </a:r>
            <a:r>
              <a:rPr lang="zh-TW" altLang="en-US" dirty="0">
                <a:solidFill>
                  <a:schemeClr val="accent3"/>
                </a:solidFill>
              </a:rPr>
              <a:t> 民宿強調沉浸式的住宿體驗，為強化體驗感，我們以館為單位，設計不同類型的體驗風格。</a:t>
            </a:r>
            <a:endParaRPr lang="zh-TW" altLang="en-US" dirty="0">
              <a:solidFill>
                <a:schemeClr val="accent3"/>
              </a:solidFill>
            </a:endParaRPr>
          </a:p>
        </p:txBody>
      </p:sp>
      <p:sp>
        <p:nvSpPr>
          <p:cNvPr id="39" name="文字方塊 38"/>
          <p:cNvSpPr txBox="1"/>
          <p:nvPr/>
        </p:nvSpPr>
        <p:spPr>
          <a:xfrm>
            <a:off x="944499" y="3498866"/>
            <a:ext cx="1453261" cy="398780"/>
          </a:xfrm>
          <a:prstGeom prst="rect">
            <a:avLst/>
          </a:prstGeom>
          <a:noFill/>
        </p:spPr>
        <p:txBody>
          <a:bodyPr wrap="square" rtlCol="0">
            <a:spAutoFit/>
          </a:bodyPr>
          <a:lstStyle/>
          <a:p>
            <a:r>
              <a:rPr lang="zh-TW" altLang="en-US" sz="2000" dirty="0"/>
              <a:t>適合族群</a:t>
            </a:r>
            <a:endParaRPr lang="zh-CN" altLang="en-US" sz="2000" dirty="0"/>
          </a:p>
        </p:txBody>
      </p:sp>
      <p:sp>
        <p:nvSpPr>
          <p:cNvPr id="41" name="文字方塊 40"/>
          <p:cNvSpPr txBox="1"/>
          <p:nvPr/>
        </p:nvSpPr>
        <p:spPr>
          <a:xfrm>
            <a:off x="944499" y="4188289"/>
            <a:ext cx="1453261" cy="398780"/>
          </a:xfrm>
          <a:prstGeom prst="rect">
            <a:avLst/>
          </a:prstGeom>
          <a:noFill/>
        </p:spPr>
        <p:txBody>
          <a:bodyPr wrap="square" rtlCol="0">
            <a:spAutoFit/>
          </a:bodyPr>
          <a:lstStyle/>
          <a:p>
            <a:r>
              <a:rPr lang="zh-TW" altLang="en-US" sz="2000" dirty="0"/>
              <a:t>地理位置</a:t>
            </a:r>
            <a:endParaRPr lang="zh-CN" altLang="en-US" sz="2000" dirty="0"/>
          </a:p>
        </p:txBody>
      </p:sp>
      <p:sp>
        <p:nvSpPr>
          <p:cNvPr id="43" name="文字方塊 42"/>
          <p:cNvSpPr txBox="1"/>
          <p:nvPr/>
        </p:nvSpPr>
        <p:spPr>
          <a:xfrm>
            <a:off x="944499" y="4877712"/>
            <a:ext cx="1453261" cy="398780"/>
          </a:xfrm>
          <a:prstGeom prst="rect">
            <a:avLst/>
          </a:prstGeom>
          <a:noFill/>
        </p:spPr>
        <p:txBody>
          <a:bodyPr wrap="square" rtlCol="0">
            <a:spAutoFit/>
          </a:bodyPr>
          <a:lstStyle/>
          <a:p>
            <a:r>
              <a:rPr lang="zh-TW" altLang="en-US" sz="2000" dirty="0"/>
              <a:t>供應早餐</a:t>
            </a:r>
            <a:endParaRPr lang="zh-CN" altLang="en-US" sz="2000" dirty="0"/>
          </a:p>
        </p:txBody>
      </p:sp>
      <p:sp>
        <p:nvSpPr>
          <p:cNvPr id="44" name="文字方塊 43"/>
          <p:cNvSpPr txBox="1"/>
          <p:nvPr/>
        </p:nvSpPr>
        <p:spPr>
          <a:xfrm>
            <a:off x="944499" y="5567136"/>
            <a:ext cx="1453261" cy="398780"/>
          </a:xfrm>
          <a:prstGeom prst="rect">
            <a:avLst/>
          </a:prstGeom>
          <a:noFill/>
        </p:spPr>
        <p:txBody>
          <a:bodyPr wrap="square" rtlCol="0">
            <a:spAutoFit/>
          </a:bodyPr>
          <a:lstStyle/>
          <a:p>
            <a:r>
              <a:rPr lang="zh-TW" altLang="en-US" sz="2000" dirty="0"/>
              <a:t>價位選擇</a:t>
            </a:r>
            <a:endParaRPr lang="zh-CN" altLang="en-US" sz="2000" dirty="0"/>
          </a:p>
        </p:txBody>
      </p:sp>
      <p:sp>
        <p:nvSpPr>
          <p:cNvPr id="45" name="文字方塊 44"/>
          <p:cNvSpPr txBox="1"/>
          <p:nvPr/>
        </p:nvSpPr>
        <p:spPr>
          <a:xfrm>
            <a:off x="6282156" y="3033981"/>
            <a:ext cx="995680" cy="337185"/>
          </a:xfrm>
          <a:prstGeom prst="rect">
            <a:avLst/>
          </a:prstGeom>
          <a:noFill/>
        </p:spPr>
        <p:txBody>
          <a:bodyPr wrap="none" rtlCol="0">
            <a:spAutoFit/>
          </a:bodyPr>
          <a:lstStyle/>
          <a:p>
            <a:r>
              <a:rPr lang="zh-TW" altLang="en-US" sz="1600" dirty="0"/>
              <a:t>藍天行館</a:t>
            </a:r>
            <a:endParaRPr lang="zh-TW" altLang="en-US" sz="1600" dirty="0"/>
          </a:p>
        </p:txBody>
      </p:sp>
      <p:sp>
        <p:nvSpPr>
          <p:cNvPr id="46" name="文字方塊 45"/>
          <p:cNvSpPr txBox="1"/>
          <p:nvPr/>
        </p:nvSpPr>
        <p:spPr>
          <a:xfrm>
            <a:off x="8144753" y="3033981"/>
            <a:ext cx="995680" cy="337185"/>
          </a:xfrm>
          <a:prstGeom prst="rect">
            <a:avLst/>
          </a:prstGeom>
          <a:noFill/>
        </p:spPr>
        <p:txBody>
          <a:bodyPr wrap="none" rtlCol="0">
            <a:spAutoFit/>
          </a:bodyPr>
          <a:lstStyle/>
          <a:p>
            <a:r>
              <a:rPr lang="zh-TW" altLang="en-US" sz="1600" dirty="0"/>
              <a:t>旅人行館</a:t>
            </a:r>
            <a:endParaRPr lang="zh-TW" altLang="en-US" sz="1600" dirty="0"/>
          </a:p>
        </p:txBody>
      </p:sp>
      <p:sp>
        <p:nvSpPr>
          <p:cNvPr id="47" name="文字方塊 46"/>
          <p:cNvSpPr txBox="1"/>
          <p:nvPr/>
        </p:nvSpPr>
        <p:spPr>
          <a:xfrm>
            <a:off x="10088530" y="3033981"/>
            <a:ext cx="792480" cy="337185"/>
          </a:xfrm>
          <a:prstGeom prst="rect">
            <a:avLst/>
          </a:prstGeom>
          <a:noFill/>
        </p:spPr>
        <p:txBody>
          <a:bodyPr wrap="none" rtlCol="0">
            <a:spAutoFit/>
          </a:bodyPr>
          <a:lstStyle/>
          <a:p>
            <a:r>
              <a:rPr lang="zh-TW" altLang="en-US" sz="1600" dirty="0"/>
              <a:t>親子館</a:t>
            </a:r>
            <a:endParaRPr lang="zh-TW" altLang="en-US" sz="1600" dirty="0"/>
          </a:p>
        </p:txBody>
      </p:sp>
      <p:sp>
        <p:nvSpPr>
          <p:cNvPr id="48" name="文字方塊 47"/>
          <p:cNvSpPr txBox="1"/>
          <p:nvPr/>
        </p:nvSpPr>
        <p:spPr>
          <a:xfrm>
            <a:off x="6253301" y="3529644"/>
            <a:ext cx="1052195" cy="337185"/>
          </a:xfrm>
          <a:prstGeom prst="rect">
            <a:avLst/>
          </a:prstGeom>
          <a:noFill/>
        </p:spPr>
        <p:txBody>
          <a:bodyPr wrap="none" rtlCol="0">
            <a:spAutoFit/>
          </a:bodyPr>
          <a:lstStyle/>
          <a:p>
            <a:r>
              <a:rPr lang="zh-TW" altLang="en-US" sz="1600" dirty="0"/>
              <a:t>單身</a:t>
            </a:r>
            <a:r>
              <a:rPr lang="en-US" altLang="zh-TW" sz="1600" dirty="0"/>
              <a:t>,</a:t>
            </a:r>
            <a:r>
              <a:rPr lang="zh-TW" altLang="en-US" sz="1600" dirty="0"/>
              <a:t>退休</a:t>
            </a:r>
            <a:endParaRPr lang="zh-TW" altLang="en-US" sz="1600" dirty="0"/>
          </a:p>
        </p:txBody>
      </p:sp>
      <p:sp>
        <p:nvSpPr>
          <p:cNvPr id="49" name="文字方塊 48"/>
          <p:cNvSpPr txBox="1"/>
          <p:nvPr/>
        </p:nvSpPr>
        <p:spPr>
          <a:xfrm>
            <a:off x="8115898" y="3529644"/>
            <a:ext cx="1052195" cy="337185"/>
          </a:xfrm>
          <a:prstGeom prst="rect">
            <a:avLst/>
          </a:prstGeom>
          <a:noFill/>
        </p:spPr>
        <p:txBody>
          <a:bodyPr wrap="none" rtlCol="0">
            <a:spAutoFit/>
          </a:bodyPr>
          <a:lstStyle/>
          <a:p>
            <a:r>
              <a:rPr lang="zh-TW" altLang="en-US" sz="1600" dirty="0"/>
              <a:t>團體</a:t>
            </a:r>
            <a:r>
              <a:rPr lang="en-US" altLang="zh-TW" sz="1600" dirty="0"/>
              <a:t>,</a:t>
            </a:r>
            <a:r>
              <a:rPr lang="zh-TW" altLang="en-US" sz="1600" dirty="0"/>
              <a:t>包棟</a:t>
            </a:r>
            <a:endParaRPr lang="zh-TW" altLang="en-US" sz="1600" dirty="0"/>
          </a:p>
        </p:txBody>
      </p:sp>
      <p:sp>
        <p:nvSpPr>
          <p:cNvPr id="50" name="文字方塊 49"/>
          <p:cNvSpPr txBox="1"/>
          <p:nvPr/>
        </p:nvSpPr>
        <p:spPr>
          <a:xfrm>
            <a:off x="9958686" y="3529644"/>
            <a:ext cx="1052195" cy="337185"/>
          </a:xfrm>
          <a:prstGeom prst="rect">
            <a:avLst/>
          </a:prstGeom>
          <a:noFill/>
        </p:spPr>
        <p:txBody>
          <a:bodyPr wrap="none" rtlCol="0">
            <a:spAutoFit/>
          </a:bodyPr>
          <a:lstStyle/>
          <a:p>
            <a:r>
              <a:rPr lang="zh-TW" altLang="en-US" sz="1600" dirty="0"/>
              <a:t>親子</a:t>
            </a:r>
            <a:r>
              <a:rPr lang="en-US" altLang="zh-TW" sz="1600" dirty="0"/>
              <a:t>,</a:t>
            </a:r>
            <a:r>
              <a:rPr lang="zh-TW" altLang="en-US" sz="1600" dirty="0"/>
              <a:t>退休</a:t>
            </a:r>
            <a:endParaRPr lang="zh-TW" altLang="en-US" sz="1600" dirty="0"/>
          </a:p>
        </p:txBody>
      </p:sp>
      <p:sp>
        <p:nvSpPr>
          <p:cNvPr id="51" name="文字方塊 50"/>
          <p:cNvSpPr txBox="1"/>
          <p:nvPr/>
        </p:nvSpPr>
        <p:spPr>
          <a:xfrm>
            <a:off x="6181166" y="4219067"/>
            <a:ext cx="1198880" cy="337185"/>
          </a:xfrm>
          <a:prstGeom prst="rect">
            <a:avLst/>
          </a:prstGeom>
          <a:noFill/>
        </p:spPr>
        <p:txBody>
          <a:bodyPr wrap="none" rtlCol="0">
            <a:spAutoFit/>
          </a:bodyPr>
          <a:lstStyle/>
          <a:p>
            <a:r>
              <a:rPr lang="zh-TW" altLang="en-US" sz="1600" dirty="0"/>
              <a:t>寧靜住宅區</a:t>
            </a:r>
            <a:endParaRPr lang="zh-TW" altLang="en-US" sz="1600" dirty="0"/>
          </a:p>
        </p:txBody>
      </p:sp>
      <p:sp>
        <p:nvSpPr>
          <p:cNvPr id="52" name="文字方塊 51"/>
          <p:cNvSpPr txBox="1"/>
          <p:nvPr/>
        </p:nvSpPr>
        <p:spPr>
          <a:xfrm>
            <a:off x="8043763" y="4219067"/>
            <a:ext cx="1198880" cy="337185"/>
          </a:xfrm>
          <a:prstGeom prst="rect">
            <a:avLst/>
          </a:prstGeom>
          <a:noFill/>
        </p:spPr>
        <p:txBody>
          <a:bodyPr wrap="none" rtlCol="0">
            <a:spAutoFit/>
          </a:bodyPr>
          <a:lstStyle/>
          <a:p>
            <a:r>
              <a:rPr lang="zh-TW" altLang="en-US" sz="1600" dirty="0"/>
              <a:t>寧靜住宅區</a:t>
            </a:r>
            <a:endParaRPr lang="zh-TW" altLang="en-US" sz="1600" dirty="0"/>
          </a:p>
        </p:txBody>
      </p:sp>
      <p:sp>
        <p:nvSpPr>
          <p:cNvPr id="53" name="文字方塊 52"/>
          <p:cNvSpPr txBox="1"/>
          <p:nvPr/>
        </p:nvSpPr>
        <p:spPr>
          <a:xfrm>
            <a:off x="9987541" y="4219067"/>
            <a:ext cx="995680" cy="337185"/>
          </a:xfrm>
          <a:prstGeom prst="rect">
            <a:avLst/>
          </a:prstGeom>
          <a:noFill/>
        </p:spPr>
        <p:txBody>
          <a:bodyPr wrap="none" rtlCol="0">
            <a:spAutoFit/>
          </a:bodyPr>
          <a:lstStyle/>
          <a:p>
            <a:r>
              <a:rPr lang="zh-TW" altLang="en-US" sz="1600" dirty="0"/>
              <a:t>車站附近</a:t>
            </a:r>
            <a:endParaRPr lang="zh-TW" altLang="en-US" sz="1600" dirty="0"/>
          </a:p>
        </p:txBody>
      </p:sp>
      <p:sp>
        <p:nvSpPr>
          <p:cNvPr id="54" name="文字方塊 53"/>
          <p:cNvSpPr txBox="1"/>
          <p:nvPr/>
        </p:nvSpPr>
        <p:spPr>
          <a:xfrm>
            <a:off x="6282156" y="4908490"/>
            <a:ext cx="995680" cy="337185"/>
          </a:xfrm>
          <a:prstGeom prst="rect">
            <a:avLst/>
          </a:prstGeom>
          <a:noFill/>
        </p:spPr>
        <p:txBody>
          <a:bodyPr wrap="none" rtlCol="0">
            <a:spAutoFit/>
          </a:bodyPr>
          <a:lstStyle/>
          <a:p>
            <a:r>
              <a:rPr lang="zh-TW" altLang="en-US" sz="1600" dirty="0"/>
              <a:t>供應早餐</a:t>
            </a:r>
            <a:endParaRPr lang="zh-TW" altLang="en-US" sz="1600" dirty="0"/>
          </a:p>
        </p:txBody>
      </p:sp>
      <p:sp>
        <p:nvSpPr>
          <p:cNvPr id="55" name="文字方塊 54"/>
          <p:cNvSpPr txBox="1"/>
          <p:nvPr/>
        </p:nvSpPr>
        <p:spPr>
          <a:xfrm>
            <a:off x="7942774" y="4908490"/>
            <a:ext cx="1402080" cy="337185"/>
          </a:xfrm>
          <a:prstGeom prst="rect">
            <a:avLst/>
          </a:prstGeom>
          <a:noFill/>
        </p:spPr>
        <p:txBody>
          <a:bodyPr wrap="none" rtlCol="0">
            <a:spAutoFit/>
          </a:bodyPr>
          <a:lstStyle/>
          <a:p>
            <a:r>
              <a:rPr lang="zh-TW" altLang="en-US" sz="1600" dirty="0"/>
              <a:t>無提供需加價</a:t>
            </a:r>
            <a:endParaRPr lang="zh-TW" altLang="en-US" sz="1600" dirty="0"/>
          </a:p>
        </p:txBody>
      </p:sp>
      <p:sp>
        <p:nvSpPr>
          <p:cNvPr id="57" name="文字方塊 56"/>
          <p:cNvSpPr txBox="1"/>
          <p:nvPr/>
        </p:nvSpPr>
        <p:spPr>
          <a:xfrm>
            <a:off x="6126664" y="5597914"/>
            <a:ext cx="1301115" cy="337185"/>
          </a:xfrm>
          <a:prstGeom prst="rect">
            <a:avLst/>
          </a:prstGeom>
          <a:noFill/>
        </p:spPr>
        <p:txBody>
          <a:bodyPr wrap="none" rtlCol="0">
            <a:spAutoFit/>
          </a:bodyPr>
          <a:lstStyle/>
          <a:p>
            <a:r>
              <a:rPr lang="zh-TW" altLang="en-US" sz="1600" dirty="0"/>
              <a:t>平均</a:t>
            </a:r>
            <a:r>
              <a:rPr lang="en-US" altLang="zh-TW" sz="1600" dirty="0"/>
              <a:t>1000/</a:t>
            </a:r>
            <a:r>
              <a:rPr lang="zh-TW" altLang="en-US" sz="1600" dirty="0"/>
              <a:t>晚</a:t>
            </a:r>
            <a:endParaRPr lang="zh-TW" altLang="en-US" sz="1600" dirty="0"/>
          </a:p>
        </p:txBody>
      </p:sp>
      <p:sp>
        <p:nvSpPr>
          <p:cNvPr id="60" name="文字方塊 59"/>
          <p:cNvSpPr txBox="1"/>
          <p:nvPr/>
        </p:nvSpPr>
        <p:spPr>
          <a:xfrm>
            <a:off x="9785562" y="4908490"/>
            <a:ext cx="1402080" cy="337185"/>
          </a:xfrm>
          <a:prstGeom prst="rect">
            <a:avLst/>
          </a:prstGeom>
          <a:noFill/>
        </p:spPr>
        <p:txBody>
          <a:bodyPr wrap="none" rtlCol="0">
            <a:spAutoFit/>
          </a:bodyPr>
          <a:lstStyle/>
          <a:p>
            <a:r>
              <a:rPr lang="zh-TW" altLang="en-US" sz="1600" dirty="0"/>
              <a:t>無提供需加價</a:t>
            </a:r>
            <a:endParaRPr lang="zh-TW" altLang="en-US" sz="1600" dirty="0"/>
          </a:p>
        </p:txBody>
      </p:sp>
      <p:sp>
        <p:nvSpPr>
          <p:cNvPr id="61" name="文字方塊 60"/>
          <p:cNvSpPr txBox="1"/>
          <p:nvPr/>
        </p:nvSpPr>
        <p:spPr>
          <a:xfrm>
            <a:off x="8046168" y="5597914"/>
            <a:ext cx="1188085" cy="337185"/>
          </a:xfrm>
          <a:prstGeom prst="rect">
            <a:avLst/>
          </a:prstGeom>
          <a:noFill/>
        </p:spPr>
        <p:txBody>
          <a:bodyPr wrap="none" rtlCol="0">
            <a:spAutoFit/>
          </a:bodyPr>
          <a:lstStyle/>
          <a:p>
            <a:r>
              <a:rPr lang="zh-TW" altLang="en-US" sz="1600" dirty="0"/>
              <a:t>平均</a:t>
            </a:r>
            <a:r>
              <a:rPr lang="en-US" altLang="zh-TW" sz="1600" dirty="0"/>
              <a:t>500/</a:t>
            </a:r>
            <a:r>
              <a:rPr lang="zh-TW" altLang="en-US" sz="1600" dirty="0"/>
              <a:t>晚</a:t>
            </a:r>
            <a:endParaRPr lang="zh-TW" altLang="en-US" sz="1600" dirty="0"/>
          </a:p>
        </p:txBody>
      </p:sp>
      <p:sp>
        <p:nvSpPr>
          <p:cNvPr id="62" name="文字方塊 61"/>
          <p:cNvSpPr txBox="1"/>
          <p:nvPr/>
        </p:nvSpPr>
        <p:spPr>
          <a:xfrm>
            <a:off x="9888956" y="5597914"/>
            <a:ext cx="1188085" cy="337185"/>
          </a:xfrm>
          <a:prstGeom prst="rect">
            <a:avLst/>
          </a:prstGeom>
          <a:noFill/>
        </p:spPr>
        <p:txBody>
          <a:bodyPr wrap="none" rtlCol="0">
            <a:spAutoFit/>
          </a:bodyPr>
          <a:lstStyle/>
          <a:p>
            <a:r>
              <a:rPr lang="zh-TW" altLang="en-US" sz="1600" dirty="0"/>
              <a:t>平均</a:t>
            </a:r>
            <a:r>
              <a:rPr lang="en-US" altLang="zh-TW" sz="1600" dirty="0"/>
              <a:t>700/</a:t>
            </a:r>
            <a:r>
              <a:rPr lang="zh-TW" altLang="en-US" sz="1600" dirty="0"/>
              <a:t>晚</a:t>
            </a:r>
            <a:endParaRPr lang="zh-TW" altLang="en-US" sz="1600" dirty="0"/>
          </a:p>
        </p:txBody>
      </p:sp>
      <p:pic>
        <p:nvPicPr>
          <p:cNvPr id="15" name="圖片 14" descr="一張含有 文字, 室內 的圖片&#10;&#10;自動產生的描述"/>
          <p:cNvPicPr>
            <a:picLocks noChangeAspect="1"/>
          </p:cNvPicPr>
          <p:nvPr/>
        </p:nvPicPr>
        <p:blipFill rotWithShape="1">
          <a:blip r:embed="rId1">
            <a:extLst>
              <a:ext uri="{28A0092B-C50C-407E-A947-70E740481C1C}">
                <a14:useLocalDpi xmlns:a14="http://schemas.microsoft.com/office/drawing/2010/main" val="0"/>
              </a:ext>
            </a:extLst>
          </a:blip>
          <a:srcRect b="20310"/>
          <a:stretch>
            <a:fillRect/>
          </a:stretch>
        </p:blipFill>
        <p:spPr>
          <a:xfrm>
            <a:off x="9726804" y="1940957"/>
            <a:ext cx="1360165" cy="1035406"/>
          </a:xfrm>
          <a:prstGeom prst="rect">
            <a:avLst/>
          </a:prstGeom>
        </p:spPr>
      </p:pic>
      <p:pic>
        <p:nvPicPr>
          <p:cNvPr id="17" name="圖片 16" descr="一張含有 室內 的圖片&#10;&#10;自動產生的描述"/>
          <p:cNvPicPr>
            <a:picLocks noChangeAspect="1"/>
          </p:cNvPicPr>
          <p:nvPr/>
        </p:nvPicPr>
        <p:blipFill rotWithShape="1">
          <a:blip r:embed="rId2">
            <a:extLst>
              <a:ext uri="{28A0092B-C50C-407E-A947-70E740481C1C}">
                <a14:useLocalDpi xmlns:a14="http://schemas.microsoft.com/office/drawing/2010/main" val="0"/>
              </a:ext>
            </a:extLst>
          </a:blip>
          <a:srcRect l="17405" t="12731" r="10603"/>
          <a:stretch>
            <a:fillRect/>
          </a:stretch>
        </p:blipFill>
        <p:spPr>
          <a:xfrm>
            <a:off x="7884016" y="1940957"/>
            <a:ext cx="1360165" cy="1037325"/>
          </a:xfrm>
          <a:prstGeom prst="rect">
            <a:avLst/>
          </a:prstGeom>
        </p:spPr>
      </p:pic>
      <p:pic>
        <p:nvPicPr>
          <p:cNvPr id="19" name="圖片 18" descr="一張含有 建築物 的圖片&#10;&#10;自動產生的描述"/>
          <p:cNvPicPr>
            <a:picLocks noChangeAspect="1"/>
          </p:cNvPicPr>
          <p:nvPr/>
        </p:nvPicPr>
        <p:blipFill rotWithShape="1">
          <a:blip r:embed="rId3">
            <a:extLst>
              <a:ext uri="{28A0092B-C50C-407E-A947-70E740481C1C}">
                <a14:useLocalDpi xmlns:a14="http://schemas.microsoft.com/office/drawing/2010/main" val="0"/>
              </a:ext>
            </a:extLst>
          </a:blip>
          <a:srcRect l="6956" t="17850" r="13662"/>
          <a:stretch>
            <a:fillRect/>
          </a:stretch>
        </p:blipFill>
        <p:spPr>
          <a:xfrm>
            <a:off x="6020617" y="1962012"/>
            <a:ext cx="1360165" cy="1036800"/>
          </a:xfrm>
          <a:prstGeom prst="rect">
            <a:avLst/>
          </a:prstGeom>
        </p:spPr>
      </p:pic>
      <p:sp>
        <p:nvSpPr>
          <p:cNvPr id="31" name="文字方塊 30"/>
          <p:cNvSpPr txBox="1"/>
          <p:nvPr/>
        </p:nvSpPr>
        <p:spPr>
          <a:xfrm>
            <a:off x="737467" y="1348357"/>
            <a:ext cx="3124835" cy="368300"/>
          </a:xfrm>
          <a:prstGeom prst="rect">
            <a:avLst/>
          </a:prstGeom>
          <a:noFill/>
        </p:spPr>
        <p:txBody>
          <a:bodyPr wrap="none" rtlCol="0">
            <a:spAutoFit/>
          </a:bodyPr>
          <a:lstStyle/>
          <a:p>
            <a:r>
              <a:rPr lang="en-US" altLang="zh-TW" dirty="0"/>
              <a:t>Differences between libraries</a:t>
            </a:r>
            <a:endParaRPr lang="zh-TW" alt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一張含有 室內, 地板, 牆, 天花板 的圖片&#10;&#10;自動產生的描述"/>
          <p:cNvPicPr>
            <a:picLocks noChangeAspect="1"/>
          </p:cNvPicPr>
          <p:nvPr/>
        </p:nvPicPr>
        <p:blipFill rotWithShape="1">
          <a:blip r:embed="rId1">
            <a:extLst>
              <a:ext uri="{28A0092B-C50C-407E-A947-70E740481C1C}">
                <a14:useLocalDpi xmlns:a14="http://schemas.microsoft.com/office/drawing/2010/main" val="0"/>
              </a:ext>
            </a:extLst>
          </a:blip>
          <a:srcRect b="18691"/>
          <a:stretch>
            <a:fillRect/>
          </a:stretch>
        </p:blipFill>
        <p:spPr>
          <a:xfrm>
            <a:off x="162560" y="121980"/>
            <a:ext cx="11866880" cy="4917380"/>
          </a:xfrm>
          <a:prstGeom prst="rect">
            <a:avLst/>
          </a:prstGeom>
        </p:spPr>
      </p:pic>
      <p:sp>
        <p:nvSpPr>
          <p:cNvPr id="11" name="矩形 10"/>
          <p:cNvSpPr/>
          <p:nvPr/>
        </p:nvSpPr>
        <p:spPr>
          <a:xfrm>
            <a:off x="729309" y="4180115"/>
            <a:ext cx="1563866" cy="19127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srgbClr val="F2F4F7"/>
              </a:solidFill>
              <a:effectLst/>
              <a:uLnTx/>
              <a:uFillTx/>
              <a:latin typeface="DIN Light"/>
              <a:ea typeface="Alibaba PuHuiTi" panose="00020600040101010101" charset="-122"/>
              <a:cs typeface="+mn-cs"/>
            </a:endParaRPr>
          </a:p>
        </p:txBody>
      </p:sp>
      <p:sp>
        <p:nvSpPr>
          <p:cNvPr id="9" name="文字方塊 8"/>
          <p:cNvSpPr txBox="1"/>
          <p:nvPr/>
        </p:nvSpPr>
        <p:spPr>
          <a:xfrm>
            <a:off x="8095798" y="5630664"/>
            <a:ext cx="1808480" cy="583565"/>
          </a:xfrm>
          <a:prstGeom prst="rect">
            <a:avLst/>
          </a:prstGeom>
          <a:noFill/>
        </p:spPr>
        <p:txBody>
          <a:bodyPr wrap="none" rtlCol="0">
            <a:spAutoFit/>
          </a:bodyPr>
          <a:lstStyle/>
          <a:p>
            <a:r>
              <a:rPr lang="zh-TW" altLang="en-US" sz="3200" dirty="0"/>
              <a:t>運營概況</a:t>
            </a:r>
            <a:endParaRPr lang="zh-TW" altLang="en-US" sz="3200" dirty="0"/>
          </a:p>
        </p:txBody>
      </p:sp>
      <p:cxnSp>
        <p:nvCxnSpPr>
          <p:cNvPr id="29" name="直線接點 28"/>
          <p:cNvCxnSpPr/>
          <p:nvPr/>
        </p:nvCxnSpPr>
        <p:spPr>
          <a:xfrm>
            <a:off x="10146685" y="5630665"/>
            <a:ext cx="0" cy="493626"/>
          </a:xfrm>
          <a:prstGeom prst="line">
            <a:avLst/>
          </a:prstGeom>
        </p:spPr>
        <p:style>
          <a:lnRef idx="1">
            <a:schemeClr val="accent1"/>
          </a:lnRef>
          <a:fillRef idx="0">
            <a:schemeClr val="accent1"/>
          </a:fillRef>
          <a:effectRef idx="0">
            <a:schemeClr val="accent1"/>
          </a:effectRef>
          <a:fontRef idx="minor">
            <a:schemeClr val="tx1"/>
          </a:fontRef>
        </p:style>
      </p:cxnSp>
      <p:sp>
        <p:nvSpPr>
          <p:cNvPr id="10" name="文字方塊 9"/>
          <p:cNvSpPr txBox="1"/>
          <p:nvPr/>
        </p:nvSpPr>
        <p:spPr>
          <a:xfrm>
            <a:off x="10397080" y="5537457"/>
            <a:ext cx="999941" cy="650240"/>
          </a:xfrm>
          <a:prstGeom prst="rect">
            <a:avLst/>
          </a:prstGeom>
          <a:noFill/>
        </p:spPr>
        <p:txBody>
          <a:bodyPr wrap="square" rtlCol="0">
            <a:spAutoFit/>
          </a:bodyPr>
          <a:lstStyle/>
          <a:p>
            <a:pPr>
              <a:lnSpc>
                <a:spcPct val="130000"/>
              </a:lnSpc>
            </a:pPr>
            <a:r>
              <a:rPr lang="zh-CN" altLang="en-US" sz="1400" dirty="0"/>
              <a:t>報告各項運營數據</a:t>
            </a:r>
            <a:endParaRPr lang="zh-TW" altLang="en-US" sz="1400" dirty="0"/>
          </a:p>
        </p:txBody>
      </p:sp>
      <p:sp>
        <p:nvSpPr>
          <p:cNvPr id="20" name="文字方塊 19"/>
          <p:cNvSpPr txBox="1"/>
          <p:nvPr/>
        </p:nvSpPr>
        <p:spPr>
          <a:xfrm>
            <a:off x="1005840" y="5333233"/>
            <a:ext cx="1016000" cy="460375"/>
          </a:xfrm>
          <a:prstGeom prst="rect">
            <a:avLst/>
          </a:prstGeom>
          <a:noFill/>
          <a:ln>
            <a:noFill/>
          </a:ln>
        </p:spPr>
        <p:txBody>
          <a:bodyPr wrap="square" rtlCol="0">
            <a:spAutoFit/>
          </a:bodyPr>
          <a:lstStyle/>
          <a:p>
            <a:pPr algn="dist"/>
            <a:r>
              <a:rPr lang="en-US" altLang="zh-TW" sz="2400" dirty="0">
                <a:solidFill>
                  <a:schemeClr val="bg1"/>
                </a:solidFill>
              </a:rPr>
              <a:t>PART</a:t>
            </a:r>
            <a:endParaRPr lang="zh-TW" altLang="en-US" sz="2400" dirty="0">
              <a:solidFill>
                <a:schemeClr val="bg1"/>
              </a:solidFill>
            </a:endParaRPr>
          </a:p>
        </p:txBody>
      </p:sp>
      <p:sp>
        <p:nvSpPr>
          <p:cNvPr id="19" name="文字方塊 18"/>
          <p:cNvSpPr txBox="1"/>
          <p:nvPr/>
        </p:nvSpPr>
        <p:spPr>
          <a:xfrm>
            <a:off x="963210" y="4245359"/>
            <a:ext cx="1200150" cy="1198880"/>
          </a:xfrm>
          <a:prstGeom prst="rect">
            <a:avLst/>
          </a:prstGeom>
          <a:noFill/>
          <a:ln>
            <a:noFill/>
          </a:ln>
        </p:spPr>
        <p:txBody>
          <a:bodyPr wrap="none" rtlCol="0">
            <a:spAutoFit/>
          </a:bodyPr>
          <a:lstStyle/>
          <a:p>
            <a:r>
              <a:rPr lang="en-US" altLang="zh-TW" sz="7200" dirty="0">
                <a:solidFill>
                  <a:schemeClr val="bg1"/>
                </a:solidFill>
              </a:rPr>
              <a:t>02</a:t>
            </a:r>
            <a:endParaRPr lang="zh-TW" altLang="en-US" sz="7200" dirty="0">
              <a:solidFill>
                <a:schemeClr val="bg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096000" y="1987053"/>
            <a:ext cx="5364163" cy="414228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圖片 4" descr="一張含有 建築物, 室外, 公寓大樓 的圖片&#10;&#10;自動產生的描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8358" y="1987053"/>
            <a:ext cx="5439355" cy="4142284"/>
          </a:xfrm>
          <a:prstGeom prst="rect">
            <a:avLst/>
          </a:prstGeom>
        </p:spPr>
      </p:pic>
      <p:sp>
        <p:nvSpPr>
          <p:cNvPr id="8" name="文字方塊 7"/>
          <p:cNvSpPr txBox="1"/>
          <p:nvPr/>
        </p:nvSpPr>
        <p:spPr>
          <a:xfrm>
            <a:off x="7091467" y="2261392"/>
            <a:ext cx="3234470" cy="460375"/>
          </a:xfrm>
          <a:prstGeom prst="rect">
            <a:avLst/>
          </a:prstGeom>
          <a:noFill/>
        </p:spPr>
        <p:txBody>
          <a:bodyPr wrap="square" rtlCol="0">
            <a:spAutoFit/>
          </a:bodyPr>
          <a:lstStyle/>
          <a:p>
            <a:r>
              <a:rPr lang="zh-CN" altLang="en-US" sz="2400" dirty="0"/>
              <a:t>族群以情侶和親子為主</a:t>
            </a:r>
            <a:endParaRPr lang="zh-TW" altLang="en-US" sz="2400" dirty="0"/>
          </a:p>
        </p:txBody>
      </p:sp>
      <p:sp>
        <p:nvSpPr>
          <p:cNvPr id="9" name="文字方塊 8"/>
          <p:cNvSpPr txBox="1"/>
          <p:nvPr/>
        </p:nvSpPr>
        <p:spPr>
          <a:xfrm>
            <a:off x="7091467" y="2794396"/>
            <a:ext cx="3234470" cy="650240"/>
          </a:xfrm>
          <a:prstGeom prst="rect">
            <a:avLst/>
          </a:prstGeom>
          <a:noFill/>
        </p:spPr>
        <p:txBody>
          <a:bodyPr wrap="square" rtlCol="0">
            <a:spAutoFit/>
          </a:bodyPr>
          <a:lstStyle>
            <a:defPPr>
              <a:defRPr lang="zh-TW"/>
            </a:defPPr>
            <a:lvl1pPr>
              <a:lnSpc>
                <a:spcPct val="130000"/>
              </a:lnSpc>
            </a:lvl1pPr>
          </a:lstStyle>
          <a:p>
            <a:r>
              <a:rPr lang="zh-CN" altLang="en-US" sz="1400" dirty="0"/>
              <a:t>各館別都以情侶及親子族群為最多的</a:t>
            </a:r>
            <a:r>
              <a:rPr lang="en-US" altLang="zh-CN" sz="1400" dirty="0"/>
              <a:t>,</a:t>
            </a:r>
            <a:r>
              <a:rPr lang="zh-CN" altLang="en-US" sz="1400" dirty="0"/>
              <a:t>可以加強退休及包棟族群市場</a:t>
            </a:r>
            <a:r>
              <a:rPr lang="zh-TW" altLang="en-US" sz="1400" dirty="0"/>
              <a:t>。</a:t>
            </a:r>
            <a:endParaRPr lang="zh-TW" altLang="en-US" sz="1400" dirty="0"/>
          </a:p>
        </p:txBody>
      </p:sp>
      <p:cxnSp>
        <p:nvCxnSpPr>
          <p:cNvPr id="10" name="直线连接符 10"/>
          <p:cNvCxnSpPr/>
          <p:nvPr/>
        </p:nvCxnSpPr>
        <p:spPr>
          <a:xfrm flipH="1">
            <a:off x="7190222" y="2781062"/>
            <a:ext cx="3135715"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aphicFrame>
        <p:nvGraphicFramePr>
          <p:cNvPr id="11" name="圖表 10"/>
          <p:cNvGraphicFramePr/>
          <p:nvPr/>
        </p:nvGraphicFramePr>
        <p:xfrm>
          <a:off x="7305875" y="3269312"/>
          <a:ext cx="2857502" cy="3013937"/>
        </p:xfrm>
        <a:graphic>
          <a:graphicData uri="http://schemas.openxmlformats.org/drawingml/2006/chart">
            <c:chart xmlns:c="http://schemas.openxmlformats.org/drawingml/2006/chart" xmlns:r="http://schemas.openxmlformats.org/officeDocument/2006/relationships" r:id="rId1"/>
          </a:graphicData>
        </a:graphic>
      </p:graphicFrame>
      <p:sp>
        <p:nvSpPr>
          <p:cNvPr id="12" name="標題 1"/>
          <p:cNvSpPr txBox="1"/>
          <p:nvPr/>
        </p:nvSpPr>
        <p:spPr>
          <a:xfrm>
            <a:off x="748847" y="854378"/>
            <a:ext cx="1798458" cy="506730"/>
          </a:xfrm>
          <a:prstGeom prst="rect">
            <a:avLst/>
          </a:prstGeom>
        </p:spPr>
        <p:txBody>
          <a:bodyPr vert="horz" lIns="91440" tIns="45720" rIns="91440" bIns="45720" rtlCol="0" anchor="b">
            <a:normAutofit fontScale="70000"/>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zh-TW" altLang="en-US" sz="3200" dirty="0">
                <a:solidFill>
                  <a:schemeClr val="accent1"/>
                </a:solidFill>
              </a:rPr>
              <a:t>族群分析</a:t>
            </a:r>
            <a:endParaRPr lang="en-US" altLang="zh-TW" sz="3200" dirty="0">
              <a:solidFill>
                <a:schemeClr val="accent1"/>
              </a:solidFill>
            </a:endParaRPr>
          </a:p>
        </p:txBody>
      </p:sp>
      <p:sp>
        <p:nvSpPr>
          <p:cNvPr id="13" name="文字方塊 12"/>
          <p:cNvSpPr txBox="1"/>
          <p:nvPr/>
        </p:nvSpPr>
        <p:spPr>
          <a:xfrm>
            <a:off x="750555" y="1348357"/>
            <a:ext cx="1706880" cy="368300"/>
          </a:xfrm>
          <a:prstGeom prst="rect">
            <a:avLst/>
          </a:prstGeom>
          <a:noFill/>
        </p:spPr>
        <p:txBody>
          <a:bodyPr wrap="none" rtlCol="0">
            <a:spAutoFit/>
          </a:bodyPr>
          <a:lstStyle/>
          <a:p>
            <a:r>
              <a:rPr lang="en-US" altLang="zh-TW" dirty="0"/>
              <a:t>Ethnic analysis</a:t>
            </a:r>
            <a:endParaRPr lang="zh-TW" alt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240463" y="3834455"/>
            <a:ext cx="5076825" cy="23048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7" name="圖表 6"/>
          <p:cNvGraphicFramePr/>
          <p:nvPr/>
        </p:nvGraphicFramePr>
        <p:xfrm>
          <a:off x="6429375" y="3831466"/>
          <a:ext cx="4705350" cy="2304809"/>
        </p:xfrm>
        <a:graphic>
          <a:graphicData uri="http://schemas.openxmlformats.org/drawingml/2006/chart">
            <c:chart xmlns:c="http://schemas.openxmlformats.org/drawingml/2006/chart" xmlns:r="http://schemas.openxmlformats.org/officeDocument/2006/relationships" r:id="rId1"/>
          </a:graphicData>
        </a:graphic>
      </p:graphicFrame>
      <p:sp>
        <p:nvSpPr>
          <p:cNvPr id="14" name="文字方塊 13"/>
          <p:cNvSpPr txBox="1"/>
          <p:nvPr/>
        </p:nvSpPr>
        <p:spPr>
          <a:xfrm>
            <a:off x="1057275" y="4469113"/>
            <a:ext cx="4675048" cy="1050925"/>
          </a:xfrm>
          <a:prstGeom prst="rect">
            <a:avLst/>
          </a:prstGeom>
          <a:noFill/>
        </p:spPr>
        <p:txBody>
          <a:bodyPr wrap="square" rtlCol="0">
            <a:spAutoFit/>
          </a:bodyPr>
          <a:lstStyle>
            <a:defPPr>
              <a:defRPr lang="zh-TW"/>
            </a:defPPr>
            <a:lvl1pPr>
              <a:lnSpc>
                <a:spcPct val="130000"/>
              </a:lnSpc>
            </a:lvl1pPr>
          </a:lstStyle>
          <a:p>
            <a:r>
              <a:rPr lang="zh-CN" altLang="en-US" sz="1600" dirty="0"/>
              <a:t>隨著親子市場需求遽增</a:t>
            </a:r>
            <a:r>
              <a:rPr lang="en-US" altLang="zh-CN" sz="1600" dirty="0"/>
              <a:t>,</a:t>
            </a:r>
            <a:r>
              <a:rPr lang="zh-CN" altLang="en-US" sz="1600" dirty="0"/>
              <a:t>相對反映在績效表現上</a:t>
            </a:r>
            <a:r>
              <a:rPr lang="en-US" altLang="zh-CN" sz="1600" dirty="0"/>
              <a:t>,</a:t>
            </a:r>
            <a:r>
              <a:rPr lang="zh-CN" altLang="en-US" sz="1600" dirty="0"/>
              <a:t>再加上三五好友結伴出遊</a:t>
            </a:r>
            <a:r>
              <a:rPr lang="en-US" altLang="zh-CN" sz="1600" dirty="0"/>
              <a:t>,</a:t>
            </a:r>
            <a:r>
              <a:rPr lang="zh-CN" altLang="en-US" sz="1600" dirty="0"/>
              <a:t>包棟需求也是</a:t>
            </a:r>
            <a:r>
              <a:rPr lang="en-US" altLang="zh-CN" sz="1600" dirty="0"/>
              <a:t>,</a:t>
            </a:r>
            <a:r>
              <a:rPr lang="zh-CN" altLang="en-US" sz="1600" dirty="0"/>
              <a:t>相對在這幾個族群上在相關設施需要添購</a:t>
            </a:r>
            <a:r>
              <a:rPr lang="en-US" altLang="zh-CN" sz="1600" dirty="0"/>
              <a:t>,</a:t>
            </a:r>
            <a:r>
              <a:rPr lang="zh-CN" altLang="en-US" sz="1600" dirty="0"/>
              <a:t>以符合市場需求</a:t>
            </a:r>
            <a:r>
              <a:rPr lang="zh-TW" altLang="en-US" sz="1600" dirty="0"/>
              <a:t>。</a:t>
            </a:r>
            <a:endParaRPr lang="zh-TW" altLang="en-US" sz="1600" dirty="0"/>
          </a:p>
        </p:txBody>
      </p:sp>
      <p:pic>
        <p:nvPicPr>
          <p:cNvPr id="20" name="圖片 19"/>
          <p:cNvPicPr>
            <a:picLocks noChangeAspect="1"/>
          </p:cNvPicPr>
          <p:nvPr/>
        </p:nvPicPr>
        <p:blipFill rotWithShape="1">
          <a:blip r:embed="rId2">
            <a:extLst>
              <a:ext uri="{28A0092B-C50C-407E-A947-70E740481C1C}">
                <a14:useLocalDpi xmlns:a14="http://schemas.microsoft.com/office/drawing/2010/main" val="0"/>
              </a:ext>
            </a:extLst>
          </a:blip>
          <a:srcRect b="68467"/>
          <a:stretch>
            <a:fillRect/>
          </a:stretch>
        </p:blipFill>
        <p:spPr>
          <a:xfrm>
            <a:off x="839788" y="1730575"/>
            <a:ext cx="10477500" cy="1922057"/>
          </a:xfrm>
          <a:prstGeom prst="rect">
            <a:avLst/>
          </a:prstGeom>
        </p:spPr>
      </p:pic>
      <p:sp>
        <p:nvSpPr>
          <p:cNvPr id="10" name="標題 1"/>
          <p:cNvSpPr txBox="1"/>
          <p:nvPr/>
        </p:nvSpPr>
        <p:spPr>
          <a:xfrm>
            <a:off x="748847" y="854378"/>
            <a:ext cx="1798458" cy="506730"/>
          </a:xfrm>
          <a:prstGeom prst="rect">
            <a:avLst/>
          </a:prstGeom>
        </p:spPr>
        <p:txBody>
          <a:bodyPr vert="horz" lIns="91440" tIns="45720" rIns="91440" bIns="45720" rtlCol="0" anchor="b">
            <a:normAutofit fontScale="70000"/>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zh-TW" altLang="en-US" sz="3200" dirty="0">
                <a:solidFill>
                  <a:schemeClr val="accent1"/>
                </a:solidFill>
              </a:rPr>
              <a:t>族群分析</a:t>
            </a:r>
            <a:endParaRPr lang="en-US" altLang="zh-TW" sz="3200" dirty="0">
              <a:solidFill>
                <a:schemeClr val="accent1"/>
              </a:solidFill>
            </a:endParaRPr>
          </a:p>
        </p:txBody>
      </p:sp>
      <p:sp>
        <p:nvSpPr>
          <p:cNvPr id="11" name="文字方塊 10"/>
          <p:cNvSpPr txBox="1"/>
          <p:nvPr/>
        </p:nvSpPr>
        <p:spPr>
          <a:xfrm>
            <a:off x="750555" y="1348357"/>
            <a:ext cx="1706880" cy="368300"/>
          </a:xfrm>
          <a:prstGeom prst="rect">
            <a:avLst/>
          </a:prstGeom>
          <a:noFill/>
        </p:spPr>
        <p:txBody>
          <a:bodyPr wrap="none" rtlCol="0">
            <a:spAutoFit/>
          </a:bodyPr>
          <a:lstStyle/>
          <a:p>
            <a:r>
              <a:rPr lang="en-US" altLang="zh-TW" dirty="0"/>
              <a:t>Ethnic analysis</a:t>
            </a:r>
            <a:endParaRPr lang="zh-TW" alt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圖表 5"/>
          <p:cNvGraphicFramePr/>
          <p:nvPr/>
        </p:nvGraphicFramePr>
        <p:xfrm>
          <a:off x="884187" y="4512337"/>
          <a:ext cx="2624400" cy="1836000"/>
        </p:xfrm>
        <a:graphic>
          <a:graphicData uri="http://schemas.openxmlformats.org/drawingml/2006/chart">
            <c:chart xmlns:c="http://schemas.openxmlformats.org/drawingml/2006/chart" xmlns:r="http://schemas.openxmlformats.org/officeDocument/2006/relationships" r:id="rId1"/>
          </a:graphicData>
        </a:graphic>
      </p:graphicFrame>
      <p:pic>
        <p:nvPicPr>
          <p:cNvPr id="28" name="圖片 27" descr="一張含有 文字, 室內 的圖片&#10;&#10;自動產生的描述"/>
          <p:cNvPicPr>
            <a:picLocks noChangeAspect="1"/>
          </p:cNvPicPr>
          <p:nvPr/>
        </p:nvPicPr>
        <p:blipFill rotWithShape="1">
          <a:blip r:embed="rId4">
            <a:extLst>
              <a:ext uri="{28A0092B-C50C-407E-A947-70E740481C1C}">
                <a14:useLocalDpi xmlns:a14="http://schemas.microsoft.com/office/drawing/2010/main" val="0"/>
              </a:ext>
            </a:extLst>
          </a:blip>
          <a:srcRect b="20310"/>
          <a:stretch>
            <a:fillRect/>
          </a:stretch>
        </p:blipFill>
        <p:spPr>
          <a:xfrm>
            <a:off x="8826343" y="1811980"/>
            <a:ext cx="2519029" cy="1628050"/>
          </a:xfrm>
          <a:prstGeom prst="rect">
            <a:avLst/>
          </a:prstGeom>
        </p:spPr>
      </p:pic>
      <p:pic>
        <p:nvPicPr>
          <p:cNvPr id="29" name="圖片 28" descr="一張含有 室內 的圖片&#10;&#10;自動產生的描述"/>
          <p:cNvPicPr>
            <a:picLocks noChangeAspect="1"/>
          </p:cNvPicPr>
          <p:nvPr/>
        </p:nvPicPr>
        <p:blipFill rotWithShape="1">
          <a:blip r:embed="rId5">
            <a:extLst>
              <a:ext uri="{28A0092B-C50C-407E-A947-70E740481C1C}">
                <a14:useLocalDpi xmlns:a14="http://schemas.microsoft.com/office/drawing/2010/main" val="0"/>
              </a:ext>
            </a:extLst>
          </a:blip>
          <a:srcRect l="17405" t="12731" r="10603"/>
          <a:stretch>
            <a:fillRect/>
          </a:stretch>
        </p:blipFill>
        <p:spPr>
          <a:xfrm>
            <a:off x="4836485" y="1810470"/>
            <a:ext cx="2519029" cy="1631070"/>
          </a:xfrm>
          <a:prstGeom prst="rect">
            <a:avLst/>
          </a:prstGeom>
        </p:spPr>
      </p:pic>
      <p:pic>
        <p:nvPicPr>
          <p:cNvPr id="30" name="圖片 29" descr="一張含有 建築物 的圖片&#10;&#10;自動產生的描述"/>
          <p:cNvPicPr>
            <a:picLocks noChangeAspect="1"/>
          </p:cNvPicPr>
          <p:nvPr/>
        </p:nvPicPr>
        <p:blipFill rotWithShape="1">
          <a:blip r:embed="rId6">
            <a:extLst>
              <a:ext uri="{28A0092B-C50C-407E-A947-70E740481C1C}">
                <a14:useLocalDpi xmlns:a14="http://schemas.microsoft.com/office/drawing/2010/main" val="0"/>
              </a:ext>
            </a:extLst>
          </a:blip>
          <a:srcRect l="6956" t="17850" r="13662"/>
          <a:stretch>
            <a:fillRect/>
          </a:stretch>
        </p:blipFill>
        <p:spPr>
          <a:xfrm>
            <a:off x="962299" y="1810884"/>
            <a:ext cx="2519029" cy="1630242"/>
          </a:xfrm>
          <a:prstGeom prst="rect">
            <a:avLst/>
          </a:prstGeom>
        </p:spPr>
      </p:pic>
      <p:sp>
        <p:nvSpPr>
          <p:cNvPr id="16" name="文字方塊 15"/>
          <p:cNvSpPr txBox="1"/>
          <p:nvPr/>
        </p:nvSpPr>
        <p:spPr>
          <a:xfrm>
            <a:off x="1365314" y="3539097"/>
            <a:ext cx="1712999" cy="460375"/>
          </a:xfrm>
          <a:prstGeom prst="rect">
            <a:avLst/>
          </a:prstGeom>
          <a:noFill/>
        </p:spPr>
        <p:txBody>
          <a:bodyPr wrap="square" rtlCol="0">
            <a:spAutoFit/>
          </a:bodyPr>
          <a:lstStyle/>
          <a:p>
            <a:r>
              <a:rPr lang="zh-TW" altLang="en-US" sz="2400" dirty="0"/>
              <a:t>藍天行館</a:t>
            </a:r>
            <a:endParaRPr lang="zh-TW" altLang="en-US" sz="2400" dirty="0"/>
          </a:p>
        </p:txBody>
      </p:sp>
      <p:sp>
        <p:nvSpPr>
          <p:cNvPr id="17" name="文字方塊 16"/>
          <p:cNvSpPr txBox="1"/>
          <p:nvPr/>
        </p:nvSpPr>
        <p:spPr>
          <a:xfrm>
            <a:off x="724625" y="3985910"/>
            <a:ext cx="2994377" cy="650240"/>
          </a:xfrm>
          <a:prstGeom prst="rect">
            <a:avLst/>
          </a:prstGeom>
          <a:noFill/>
        </p:spPr>
        <p:txBody>
          <a:bodyPr wrap="square" rtlCol="0">
            <a:spAutoFit/>
          </a:bodyPr>
          <a:lstStyle>
            <a:defPPr>
              <a:defRPr lang="zh-TW"/>
            </a:defPPr>
            <a:lvl1pPr>
              <a:lnSpc>
                <a:spcPct val="130000"/>
              </a:lnSpc>
            </a:lvl1pPr>
          </a:lstStyle>
          <a:p>
            <a:r>
              <a:rPr lang="zh-TW" altLang="en-US" sz="1400" dirty="0"/>
              <a:t>該館主要以退休</a:t>
            </a:r>
            <a:r>
              <a:rPr lang="en-US" altLang="zh-TW" sz="1400" dirty="0"/>
              <a:t>,</a:t>
            </a:r>
            <a:r>
              <a:rPr lang="zh-TW" altLang="en-US" sz="1400" dirty="0"/>
              <a:t>業務為主，因此在</a:t>
            </a:r>
            <a:r>
              <a:rPr lang="en-US" altLang="zh-TW" sz="1400" dirty="0"/>
              <a:t>xx</a:t>
            </a:r>
            <a:r>
              <a:rPr lang="zh-TW" altLang="en-US" sz="1400" dirty="0"/>
              <a:t>狀況下，業績影響最為顯著。</a:t>
            </a:r>
            <a:endParaRPr lang="zh-TW" altLang="en-US" sz="1400" dirty="0"/>
          </a:p>
        </p:txBody>
      </p:sp>
      <p:sp>
        <p:nvSpPr>
          <p:cNvPr id="18" name="文字方塊 17"/>
          <p:cNvSpPr txBox="1"/>
          <p:nvPr/>
        </p:nvSpPr>
        <p:spPr>
          <a:xfrm>
            <a:off x="5239500" y="3539097"/>
            <a:ext cx="1712999" cy="460375"/>
          </a:xfrm>
          <a:prstGeom prst="rect">
            <a:avLst/>
          </a:prstGeom>
          <a:noFill/>
        </p:spPr>
        <p:txBody>
          <a:bodyPr wrap="square" rtlCol="0">
            <a:spAutoFit/>
          </a:bodyPr>
          <a:lstStyle/>
          <a:p>
            <a:r>
              <a:rPr lang="zh-TW" altLang="en-US" sz="2400" dirty="0"/>
              <a:t>旅人行館</a:t>
            </a:r>
            <a:endParaRPr lang="zh-TW" altLang="en-US" sz="2400" dirty="0"/>
          </a:p>
        </p:txBody>
      </p:sp>
      <p:sp>
        <p:nvSpPr>
          <p:cNvPr id="20" name="文字方塊 19"/>
          <p:cNvSpPr txBox="1"/>
          <p:nvPr/>
        </p:nvSpPr>
        <p:spPr>
          <a:xfrm>
            <a:off x="4879109" y="3985910"/>
            <a:ext cx="2433781" cy="650240"/>
          </a:xfrm>
          <a:prstGeom prst="rect">
            <a:avLst/>
          </a:prstGeom>
          <a:noFill/>
        </p:spPr>
        <p:txBody>
          <a:bodyPr wrap="square" rtlCol="0">
            <a:spAutoFit/>
          </a:bodyPr>
          <a:lstStyle>
            <a:defPPr>
              <a:defRPr lang="zh-TW"/>
            </a:defPPr>
            <a:lvl1pPr>
              <a:lnSpc>
                <a:spcPct val="130000"/>
              </a:lnSpc>
            </a:lvl1pPr>
          </a:lstStyle>
          <a:p>
            <a:r>
              <a:rPr lang="zh-CN" altLang="en-US" sz="1400" dirty="0"/>
              <a:t>由於大家出遊希望包棟</a:t>
            </a:r>
            <a:r>
              <a:rPr lang="en-US" altLang="zh-CN" sz="1400" dirty="0"/>
              <a:t>,</a:t>
            </a:r>
            <a:r>
              <a:rPr lang="zh-CN" altLang="en-US" sz="1400" dirty="0"/>
              <a:t>避免人群接觸</a:t>
            </a:r>
            <a:r>
              <a:rPr lang="en-US" altLang="zh-CN" sz="1400" dirty="0"/>
              <a:t>,</a:t>
            </a:r>
            <a:r>
              <a:rPr lang="zh-CN" altLang="en-US" sz="1400" dirty="0"/>
              <a:t>故此這館成效最好</a:t>
            </a:r>
            <a:r>
              <a:rPr lang="zh-TW" altLang="en-US" sz="1400" dirty="0"/>
              <a:t>。</a:t>
            </a:r>
            <a:endParaRPr lang="zh-TW" altLang="en-US" sz="1400" dirty="0"/>
          </a:p>
        </p:txBody>
      </p:sp>
      <p:sp>
        <p:nvSpPr>
          <p:cNvPr id="21" name="文字方塊 20"/>
          <p:cNvSpPr txBox="1"/>
          <p:nvPr/>
        </p:nvSpPr>
        <p:spPr>
          <a:xfrm>
            <a:off x="9532697" y="3585430"/>
            <a:ext cx="1141666" cy="460375"/>
          </a:xfrm>
          <a:prstGeom prst="rect">
            <a:avLst/>
          </a:prstGeom>
          <a:noFill/>
        </p:spPr>
        <p:txBody>
          <a:bodyPr wrap="square" rtlCol="0">
            <a:spAutoFit/>
          </a:bodyPr>
          <a:lstStyle/>
          <a:p>
            <a:r>
              <a:rPr lang="zh-TW" altLang="en-US" sz="2400" dirty="0"/>
              <a:t>親子館</a:t>
            </a:r>
            <a:endParaRPr lang="zh-TW" altLang="en-US" sz="2400" dirty="0"/>
          </a:p>
        </p:txBody>
      </p:sp>
      <p:sp>
        <p:nvSpPr>
          <p:cNvPr id="22" name="文字方塊 21"/>
          <p:cNvSpPr txBox="1"/>
          <p:nvPr/>
        </p:nvSpPr>
        <p:spPr>
          <a:xfrm>
            <a:off x="8918355" y="4006009"/>
            <a:ext cx="2370351" cy="650240"/>
          </a:xfrm>
          <a:prstGeom prst="rect">
            <a:avLst/>
          </a:prstGeom>
          <a:noFill/>
        </p:spPr>
        <p:txBody>
          <a:bodyPr wrap="square" rtlCol="0">
            <a:spAutoFit/>
          </a:bodyPr>
          <a:lstStyle>
            <a:defPPr>
              <a:defRPr lang="zh-TW"/>
            </a:defPPr>
            <a:lvl1pPr>
              <a:lnSpc>
                <a:spcPct val="130000"/>
              </a:lnSpc>
            </a:lvl1pPr>
          </a:lstStyle>
          <a:p>
            <a:r>
              <a:rPr lang="en-US" altLang="zh-TW" sz="1400" dirty="0"/>
              <a:t>xx</a:t>
            </a:r>
            <a:r>
              <a:rPr lang="zh-TW" altLang="en-US" sz="1400" dirty="0"/>
              <a:t>期間家庭出遊影響各半今年度業績表現普通。</a:t>
            </a:r>
            <a:endParaRPr lang="zh-TW" altLang="en-US" sz="1400" dirty="0"/>
          </a:p>
        </p:txBody>
      </p:sp>
      <p:graphicFrame>
        <p:nvGraphicFramePr>
          <p:cNvPr id="23" name="圖表 22"/>
          <p:cNvGraphicFramePr/>
          <p:nvPr/>
        </p:nvGraphicFramePr>
        <p:xfrm>
          <a:off x="4784571" y="4513779"/>
          <a:ext cx="2622856" cy="183621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4" name="圖表 23"/>
          <p:cNvGraphicFramePr/>
          <p:nvPr/>
        </p:nvGraphicFramePr>
        <p:xfrm>
          <a:off x="8826342" y="4545012"/>
          <a:ext cx="2624400" cy="1836000"/>
        </p:xfrm>
        <a:graphic>
          <a:graphicData uri="http://schemas.openxmlformats.org/drawingml/2006/chart">
            <c:chart xmlns:c="http://schemas.openxmlformats.org/drawingml/2006/chart" xmlns:r="http://schemas.openxmlformats.org/officeDocument/2006/relationships" r:id="rId3"/>
          </a:graphicData>
        </a:graphic>
      </p:graphicFrame>
      <p:cxnSp>
        <p:nvCxnSpPr>
          <p:cNvPr id="25" name="直线连接符 10"/>
          <p:cNvCxnSpPr/>
          <p:nvPr/>
        </p:nvCxnSpPr>
        <p:spPr>
          <a:xfrm flipH="1">
            <a:off x="884187" y="3985910"/>
            <a:ext cx="2675253"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直线连接符 10"/>
          <p:cNvCxnSpPr/>
          <p:nvPr/>
        </p:nvCxnSpPr>
        <p:spPr>
          <a:xfrm flipH="1">
            <a:off x="4758373" y="3985910"/>
            <a:ext cx="2675253"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直线连接符 10"/>
          <p:cNvCxnSpPr/>
          <p:nvPr/>
        </p:nvCxnSpPr>
        <p:spPr>
          <a:xfrm flipH="1">
            <a:off x="8765904" y="3985910"/>
            <a:ext cx="2675253"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32" name="標題 1"/>
          <p:cNvSpPr txBox="1"/>
          <p:nvPr/>
        </p:nvSpPr>
        <p:spPr>
          <a:xfrm>
            <a:off x="748847" y="854378"/>
            <a:ext cx="1798458" cy="506730"/>
          </a:xfrm>
          <a:prstGeom prst="rect">
            <a:avLst/>
          </a:prstGeom>
        </p:spPr>
        <p:txBody>
          <a:bodyPr vert="horz" lIns="91440" tIns="45720" rIns="91440" bIns="45720" rtlCol="0" anchor="b">
            <a:normAutofit fontScale="70000"/>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zh-TW" altLang="en-US" sz="3200" dirty="0">
                <a:solidFill>
                  <a:schemeClr val="accent1"/>
                </a:solidFill>
              </a:rPr>
              <a:t>族群分析</a:t>
            </a:r>
            <a:endParaRPr lang="en-US" altLang="zh-TW" sz="3200" dirty="0">
              <a:solidFill>
                <a:schemeClr val="accent1"/>
              </a:solidFill>
            </a:endParaRPr>
          </a:p>
        </p:txBody>
      </p:sp>
      <p:sp>
        <p:nvSpPr>
          <p:cNvPr id="33" name="文字方塊 32"/>
          <p:cNvSpPr txBox="1"/>
          <p:nvPr/>
        </p:nvSpPr>
        <p:spPr>
          <a:xfrm>
            <a:off x="750555" y="1348357"/>
            <a:ext cx="1706880" cy="368300"/>
          </a:xfrm>
          <a:prstGeom prst="rect">
            <a:avLst/>
          </a:prstGeom>
          <a:noFill/>
        </p:spPr>
        <p:txBody>
          <a:bodyPr wrap="none" rtlCol="0">
            <a:spAutoFit/>
          </a:bodyPr>
          <a:lstStyle/>
          <a:p>
            <a:r>
              <a:rPr lang="en-US" altLang="zh-TW" dirty="0"/>
              <a:t>Ethnic analysis</a:t>
            </a:r>
            <a:endParaRPr lang="zh-TW" alt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46712" y="2093437"/>
            <a:ext cx="10578526" cy="203534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 name="矩形 2"/>
          <p:cNvSpPr/>
          <p:nvPr/>
        </p:nvSpPr>
        <p:spPr>
          <a:xfrm>
            <a:off x="846712" y="4276031"/>
            <a:ext cx="10578526" cy="195268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標題 1"/>
          <p:cNvSpPr txBox="1"/>
          <p:nvPr/>
        </p:nvSpPr>
        <p:spPr>
          <a:xfrm>
            <a:off x="724184" y="854378"/>
            <a:ext cx="1798458" cy="506730"/>
          </a:xfrm>
          <a:prstGeom prst="rect">
            <a:avLst/>
          </a:prstGeom>
        </p:spPr>
        <p:txBody>
          <a:bodyPr vert="horz" lIns="91440" tIns="45720" rIns="91440" bIns="45720" rtlCol="0" anchor="b">
            <a:normAutofit fontScale="70000"/>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zh-TW" altLang="en-US" sz="3200" dirty="0">
                <a:solidFill>
                  <a:schemeClr val="accent1"/>
                </a:solidFill>
              </a:rPr>
              <a:t>二館對比</a:t>
            </a:r>
            <a:endParaRPr lang="en-US" altLang="zh-TW" sz="3200" dirty="0">
              <a:solidFill>
                <a:schemeClr val="accent1"/>
              </a:solidFill>
            </a:endParaRPr>
          </a:p>
        </p:txBody>
      </p:sp>
      <p:pic>
        <p:nvPicPr>
          <p:cNvPr id="6" name="圖片 5" descr="一張含有 建築物, 室外, 天空, 公寓大樓 的圖片&#10;&#10;自動產生的描述"/>
          <p:cNvPicPr>
            <a:picLocks noChangeAspect="1"/>
          </p:cNvPicPr>
          <p:nvPr/>
        </p:nvPicPr>
        <p:blipFill rotWithShape="1">
          <a:blip r:embed="rId1">
            <a:extLst>
              <a:ext uri="{28A0092B-C50C-407E-A947-70E740481C1C}">
                <a14:useLocalDpi xmlns:a14="http://schemas.microsoft.com/office/drawing/2010/main" val="0"/>
              </a:ext>
            </a:extLst>
          </a:blip>
          <a:srcRect l="5353" t="24470" r="4025" b="23077"/>
          <a:stretch>
            <a:fillRect/>
          </a:stretch>
        </p:blipFill>
        <p:spPr>
          <a:xfrm>
            <a:off x="4532289" y="4422331"/>
            <a:ext cx="2149772" cy="1659132"/>
          </a:xfrm>
          <a:prstGeom prst="rect">
            <a:avLst/>
          </a:prstGeom>
        </p:spPr>
      </p:pic>
      <p:pic>
        <p:nvPicPr>
          <p:cNvPr id="10" name="圖片 9" descr="一張含有 建築物, 室外, 公寓大樓 的圖片&#10;&#10;自動產生的描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32289" y="2355520"/>
            <a:ext cx="2149772" cy="1659600"/>
          </a:xfrm>
          <a:prstGeom prst="rect">
            <a:avLst/>
          </a:prstGeom>
        </p:spPr>
      </p:pic>
      <p:pic>
        <p:nvPicPr>
          <p:cNvPr id="12" name="圖片 11" descr="一張含有 文字, 地板, 室內, 房間 的圖片&#10;&#10;自動產生的描述"/>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46270" y="2355520"/>
            <a:ext cx="2149773" cy="1659600"/>
          </a:xfrm>
          <a:prstGeom prst="rect">
            <a:avLst/>
          </a:prstGeom>
        </p:spPr>
      </p:pic>
      <p:pic>
        <p:nvPicPr>
          <p:cNvPr id="14" name="圖片 13" descr="一張含有 地板, 室內, 牆, 起居 的圖片&#10;&#10;自動產生的描述"/>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46270" y="4422097"/>
            <a:ext cx="2149772" cy="1659600"/>
          </a:xfrm>
          <a:prstGeom prst="rect">
            <a:avLst/>
          </a:prstGeom>
        </p:spPr>
      </p:pic>
      <p:pic>
        <p:nvPicPr>
          <p:cNvPr id="16" name="圖片 15" descr="一張含有 室內, 床, 天花板, 牆 的圖片&#10;&#10;自動產生的描述"/>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96199" y="4422097"/>
            <a:ext cx="2149772" cy="1659600"/>
          </a:xfrm>
          <a:prstGeom prst="rect">
            <a:avLst/>
          </a:prstGeom>
        </p:spPr>
      </p:pic>
      <p:pic>
        <p:nvPicPr>
          <p:cNvPr id="18" name="圖片 17" descr="一張含有 床, 室內, 地板, 牆 的圖片&#10;&#10;自動產生的描述"/>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96199" y="2355520"/>
            <a:ext cx="2149773" cy="1659600"/>
          </a:xfrm>
          <a:prstGeom prst="rect">
            <a:avLst/>
          </a:prstGeom>
        </p:spPr>
      </p:pic>
      <p:sp>
        <p:nvSpPr>
          <p:cNvPr id="15" name="文字方塊 14"/>
          <p:cNvSpPr txBox="1"/>
          <p:nvPr/>
        </p:nvSpPr>
        <p:spPr>
          <a:xfrm>
            <a:off x="755709" y="1348357"/>
            <a:ext cx="2265680" cy="368300"/>
          </a:xfrm>
          <a:prstGeom prst="rect">
            <a:avLst/>
          </a:prstGeom>
          <a:noFill/>
        </p:spPr>
        <p:txBody>
          <a:bodyPr wrap="none" rtlCol="0">
            <a:spAutoFit/>
          </a:bodyPr>
          <a:lstStyle/>
          <a:p>
            <a:r>
              <a:rPr lang="en-US" altLang="zh-TW" dirty="0"/>
              <a:t>Two hall comparison</a:t>
            </a:r>
            <a:endParaRPr lang="zh-TW" altLang="en-US" dirty="0"/>
          </a:p>
        </p:txBody>
      </p:sp>
      <p:sp>
        <p:nvSpPr>
          <p:cNvPr id="17" name="文字方塊 16"/>
          <p:cNvSpPr txBox="1"/>
          <p:nvPr/>
        </p:nvSpPr>
        <p:spPr>
          <a:xfrm>
            <a:off x="989057" y="2366062"/>
            <a:ext cx="2262129" cy="460375"/>
          </a:xfrm>
          <a:prstGeom prst="rect">
            <a:avLst/>
          </a:prstGeom>
          <a:noFill/>
        </p:spPr>
        <p:txBody>
          <a:bodyPr wrap="square" rtlCol="0">
            <a:spAutoFit/>
          </a:bodyPr>
          <a:lstStyle/>
          <a:p>
            <a:r>
              <a:rPr lang="zh-CN" altLang="en-US" sz="2400" dirty="0"/>
              <a:t>後現代工業風</a:t>
            </a:r>
            <a:endParaRPr lang="zh-CN" altLang="en-US" sz="2400" dirty="0"/>
          </a:p>
        </p:txBody>
      </p:sp>
      <p:sp>
        <p:nvSpPr>
          <p:cNvPr id="19" name="文字方塊 18"/>
          <p:cNvSpPr txBox="1"/>
          <p:nvPr/>
        </p:nvSpPr>
        <p:spPr>
          <a:xfrm>
            <a:off x="989057" y="2872181"/>
            <a:ext cx="3154680" cy="1050925"/>
          </a:xfrm>
          <a:prstGeom prst="rect">
            <a:avLst/>
          </a:prstGeom>
          <a:noFill/>
        </p:spPr>
        <p:txBody>
          <a:bodyPr wrap="square" rtlCol="0">
            <a:spAutoFit/>
          </a:bodyPr>
          <a:lstStyle>
            <a:defPPr>
              <a:defRPr lang="zh-TW"/>
            </a:defPPr>
            <a:lvl1pPr>
              <a:lnSpc>
                <a:spcPct val="130000"/>
              </a:lnSpc>
            </a:lvl1pPr>
          </a:lstStyle>
          <a:p>
            <a:r>
              <a:rPr lang="zh-CN" altLang="en-US" sz="1600" dirty="0"/>
              <a:t>理性與時尚的碰撞結合，簡潔強烈的空間刻劃感，簡約中帶有不簡單的設計。</a:t>
            </a:r>
            <a:endParaRPr lang="zh-TW" altLang="en-US" sz="1600" dirty="0"/>
          </a:p>
        </p:txBody>
      </p:sp>
      <p:sp>
        <p:nvSpPr>
          <p:cNvPr id="20" name="文字方塊 19"/>
          <p:cNvSpPr txBox="1"/>
          <p:nvPr/>
        </p:nvSpPr>
        <p:spPr>
          <a:xfrm>
            <a:off x="989057" y="4422097"/>
            <a:ext cx="2129948" cy="460375"/>
          </a:xfrm>
          <a:prstGeom prst="rect">
            <a:avLst/>
          </a:prstGeom>
          <a:noFill/>
        </p:spPr>
        <p:txBody>
          <a:bodyPr wrap="square" rtlCol="0">
            <a:spAutoFit/>
          </a:bodyPr>
          <a:lstStyle/>
          <a:p>
            <a:r>
              <a:rPr lang="zh-CN" altLang="en-US" sz="2400" dirty="0"/>
              <a:t>暖暖親子風格</a:t>
            </a:r>
            <a:endParaRPr lang="zh-CN" altLang="en-US" sz="2400" dirty="0"/>
          </a:p>
        </p:txBody>
      </p:sp>
      <p:sp>
        <p:nvSpPr>
          <p:cNvPr id="21" name="文字方塊 20"/>
          <p:cNvSpPr txBox="1"/>
          <p:nvPr/>
        </p:nvSpPr>
        <p:spPr>
          <a:xfrm>
            <a:off x="989057" y="4899377"/>
            <a:ext cx="3022562" cy="1050925"/>
          </a:xfrm>
          <a:prstGeom prst="rect">
            <a:avLst/>
          </a:prstGeom>
          <a:noFill/>
        </p:spPr>
        <p:txBody>
          <a:bodyPr wrap="square" rtlCol="0">
            <a:spAutoFit/>
          </a:bodyPr>
          <a:lstStyle>
            <a:defPPr>
              <a:defRPr lang="zh-TW"/>
            </a:defPPr>
            <a:lvl1pPr>
              <a:lnSpc>
                <a:spcPct val="130000"/>
              </a:lnSpc>
            </a:lvl1pPr>
          </a:lstStyle>
          <a:p>
            <a:r>
              <a:rPr lang="zh-CN" altLang="en-US" sz="1600" dirty="0"/>
              <a:t>暖色給人舒服慵懶的感覺，在一天的匆忙旅途後，徹底可以放鬆身心充電再出發。</a:t>
            </a:r>
            <a:endParaRPr lang="zh-TW" altLang="en-US" sz="1600" dirty="0"/>
          </a:p>
        </p:txBody>
      </p:sp>
      <p:cxnSp>
        <p:nvCxnSpPr>
          <p:cNvPr id="7" name="直接连接符 6"/>
          <p:cNvCxnSpPr/>
          <p:nvPr/>
        </p:nvCxnSpPr>
        <p:spPr>
          <a:xfrm>
            <a:off x="846712" y="2093437"/>
            <a:ext cx="0" cy="2035341"/>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nvCxnSpPr>
        <p:spPr>
          <a:xfrm>
            <a:off x="846712" y="4276031"/>
            <a:ext cx="0" cy="1961257"/>
          </a:xfrm>
          <a:prstGeom prst="line">
            <a:avLst/>
          </a:prstGeom>
          <a:ln w="31750"/>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圖表 9"/>
          <p:cNvGraphicFramePr/>
          <p:nvPr/>
        </p:nvGraphicFramePr>
        <p:xfrm>
          <a:off x="-126680" y="2333741"/>
          <a:ext cx="8634276" cy="4032000"/>
        </p:xfrm>
        <a:graphic>
          <a:graphicData uri="http://schemas.openxmlformats.org/drawingml/2006/chart">
            <c:chart xmlns:c="http://schemas.openxmlformats.org/drawingml/2006/chart" xmlns:r="http://schemas.openxmlformats.org/officeDocument/2006/relationships" r:id="rId1"/>
          </a:graphicData>
        </a:graphic>
      </p:graphicFrame>
      <p:sp>
        <p:nvSpPr>
          <p:cNvPr id="6" name="標題 1"/>
          <p:cNvSpPr txBox="1"/>
          <p:nvPr/>
        </p:nvSpPr>
        <p:spPr>
          <a:xfrm>
            <a:off x="747079" y="854378"/>
            <a:ext cx="1798458" cy="506730"/>
          </a:xfrm>
          <a:prstGeom prst="rect">
            <a:avLst/>
          </a:prstGeom>
        </p:spPr>
        <p:txBody>
          <a:bodyPr vert="horz" lIns="91440" tIns="45720" rIns="91440" bIns="45720" rtlCol="0" anchor="b">
            <a:normAutofit fontScale="70000"/>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zh-TW" altLang="en-US" sz="3200" dirty="0">
                <a:solidFill>
                  <a:schemeClr val="accent1"/>
                </a:solidFill>
              </a:rPr>
              <a:t>近年績效</a:t>
            </a:r>
            <a:endParaRPr lang="en-US" altLang="zh-TW" sz="3200" dirty="0">
              <a:solidFill>
                <a:schemeClr val="accent1"/>
              </a:solidFill>
            </a:endParaRPr>
          </a:p>
        </p:txBody>
      </p:sp>
      <p:sp>
        <p:nvSpPr>
          <p:cNvPr id="4" name="文字方塊 3"/>
          <p:cNvSpPr txBox="1"/>
          <p:nvPr/>
        </p:nvSpPr>
        <p:spPr>
          <a:xfrm>
            <a:off x="748124" y="1348357"/>
            <a:ext cx="3053080" cy="368300"/>
          </a:xfrm>
          <a:prstGeom prst="rect">
            <a:avLst/>
          </a:prstGeom>
          <a:noFill/>
        </p:spPr>
        <p:txBody>
          <a:bodyPr wrap="none" rtlCol="0">
            <a:spAutoFit/>
          </a:bodyPr>
          <a:lstStyle/>
          <a:p>
            <a:r>
              <a:rPr lang="en-US" altLang="zh-TW" dirty="0"/>
              <a:t>Performance in recent years</a:t>
            </a:r>
            <a:endParaRPr lang="zh-TW" altLang="en-US" dirty="0"/>
          </a:p>
        </p:txBody>
      </p:sp>
      <p:sp>
        <p:nvSpPr>
          <p:cNvPr id="7" name="矩形 6"/>
          <p:cNvSpPr/>
          <p:nvPr/>
        </p:nvSpPr>
        <p:spPr>
          <a:xfrm rot="5400000">
            <a:off x="7215980" y="2090582"/>
            <a:ext cx="5181600" cy="31137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pic>
        <p:nvPicPr>
          <p:cNvPr id="3" name="圖片 2" descr="一張含有 建築物 的圖片&#10;&#10;自動產生的描述"/>
          <p:cNvPicPr>
            <a:picLocks noChangeAspect="1"/>
          </p:cNvPicPr>
          <p:nvPr/>
        </p:nvPicPr>
        <p:blipFill rotWithShape="1">
          <a:blip r:embed="rId2">
            <a:extLst>
              <a:ext uri="{28A0092B-C50C-407E-A947-70E740481C1C}">
                <a14:useLocalDpi xmlns:a14="http://schemas.microsoft.com/office/drawing/2010/main" val="0"/>
              </a:ext>
            </a:extLst>
          </a:blip>
          <a:srcRect l="6142" t="4935" r="3991"/>
          <a:stretch>
            <a:fillRect/>
          </a:stretch>
        </p:blipFill>
        <p:spPr>
          <a:xfrm>
            <a:off x="8412481" y="1178559"/>
            <a:ext cx="2824480" cy="4892937"/>
          </a:xfrm>
          <a:prstGeom prst="rect">
            <a:avLst/>
          </a:prstGeom>
        </p:spPr>
      </p:pic>
      <p:sp>
        <p:nvSpPr>
          <p:cNvPr id="8" name="文字方塊 7"/>
          <p:cNvSpPr txBox="1"/>
          <p:nvPr/>
        </p:nvSpPr>
        <p:spPr>
          <a:xfrm>
            <a:off x="1495903" y="1885567"/>
            <a:ext cx="4892357" cy="650240"/>
          </a:xfrm>
          <a:prstGeom prst="rect">
            <a:avLst/>
          </a:prstGeom>
          <a:noFill/>
        </p:spPr>
        <p:txBody>
          <a:bodyPr wrap="square" rtlCol="0">
            <a:spAutoFit/>
          </a:bodyPr>
          <a:lstStyle>
            <a:defPPr>
              <a:defRPr lang="zh-TW"/>
            </a:defPPr>
            <a:lvl1pPr>
              <a:lnSpc>
                <a:spcPct val="130000"/>
              </a:lnSpc>
            </a:lvl1pPr>
          </a:lstStyle>
          <a:p>
            <a:r>
              <a:rPr lang="zh-CN" altLang="en-US" sz="1400" dirty="0"/>
              <a:t>隨著</a:t>
            </a:r>
            <a:r>
              <a:rPr lang="en-US" altLang="zh-CN" sz="1400" dirty="0" err="1"/>
              <a:t>xxxxx</a:t>
            </a:r>
            <a:r>
              <a:rPr lang="en-US" altLang="zh-CN" sz="1400" dirty="0"/>
              <a:t>,</a:t>
            </a:r>
            <a:r>
              <a:rPr lang="zh-CN" altLang="en-US" sz="1400" dirty="0"/>
              <a:t>開始有成長趨勢</a:t>
            </a:r>
            <a:r>
              <a:rPr lang="en-US" altLang="zh-CN" sz="1400" dirty="0"/>
              <a:t>,</a:t>
            </a:r>
            <a:r>
              <a:rPr lang="zh-CN" altLang="en-US" sz="1400" dirty="0"/>
              <a:t>畢竟旅遊是不會因為趨勢而不旅遊</a:t>
            </a:r>
            <a:r>
              <a:rPr lang="en-US" altLang="zh-CN" sz="1400" dirty="0"/>
              <a:t>!</a:t>
            </a:r>
            <a:r>
              <a:rPr lang="zh-CN" altLang="en-US" sz="1400" dirty="0"/>
              <a:t>只會越來越好</a:t>
            </a:r>
            <a:r>
              <a:rPr lang="zh-TW" altLang="en-US" sz="1400" dirty="0"/>
              <a:t>。</a:t>
            </a:r>
            <a:endParaRPr lang="zh-TW" alt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898489" y="1937580"/>
            <a:ext cx="4921321" cy="204455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5" name="矩形 4"/>
          <p:cNvSpPr/>
          <p:nvPr/>
        </p:nvSpPr>
        <p:spPr>
          <a:xfrm>
            <a:off x="6387103" y="1937580"/>
            <a:ext cx="4921321" cy="204455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6" name="矩形 5"/>
          <p:cNvSpPr/>
          <p:nvPr/>
        </p:nvSpPr>
        <p:spPr>
          <a:xfrm>
            <a:off x="883576" y="4300636"/>
            <a:ext cx="4921321" cy="204455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7" name="矩形 6"/>
          <p:cNvSpPr/>
          <p:nvPr/>
        </p:nvSpPr>
        <p:spPr>
          <a:xfrm>
            <a:off x="6387103" y="4300636"/>
            <a:ext cx="4921321" cy="204455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grpSp>
        <p:nvGrpSpPr>
          <p:cNvPr id="10" name="群組 9"/>
          <p:cNvGrpSpPr/>
          <p:nvPr/>
        </p:nvGrpSpPr>
        <p:grpSpPr>
          <a:xfrm>
            <a:off x="883578" y="1937580"/>
            <a:ext cx="1411758" cy="2044557"/>
            <a:chOff x="883578" y="1937580"/>
            <a:chExt cx="1411758" cy="2044557"/>
          </a:xfrm>
        </p:grpSpPr>
        <p:cxnSp>
          <p:nvCxnSpPr>
            <p:cNvPr id="12" name="直线连接符 11"/>
            <p:cNvCxnSpPr/>
            <p:nvPr/>
          </p:nvCxnSpPr>
          <p:spPr>
            <a:xfrm>
              <a:off x="883578" y="1937580"/>
              <a:ext cx="0" cy="2044557"/>
            </a:xfrm>
            <a:prstGeom prst="line">
              <a:avLst/>
            </a:prstGeom>
            <a:ln w="22225">
              <a:solidFill>
                <a:srgbClr val="A8835D"/>
              </a:solidFill>
            </a:ln>
          </p:spPr>
          <p:style>
            <a:lnRef idx="1">
              <a:schemeClr val="accent1"/>
            </a:lnRef>
            <a:fillRef idx="0">
              <a:schemeClr val="accent1"/>
            </a:fillRef>
            <a:effectRef idx="0">
              <a:schemeClr val="accent1"/>
            </a:effectRef>
            <a:fontRef idx="minor">
              <a:schemeClr val="tx1"/>
            </a:fontRef>
          </p:style>
        </p:cxnSp>
        <p:sp>
          <p:nvSpPr>
            <p:cNvPr id="16" name="文本框 15"/>
            <p:cNvSpPr txBox="1"/>
            <p:nvPr/>
          </p:nvSpPr>
          <p:spPr>
            <a:xfrm>
              <a:off x="1274603" y="2110625"/>
              <a:ext cx="887224" cy="15684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1" lang="en-US" altLang="zh-CN" sz="9600" b="1" dirty="0">
                  <a:solidFill>
                    <a:schemeClr val="accent1"/>
                  </a:solidFill>
                  <a:ea typeface="DengXian" panose="02010600030101010101" charset="-122"/>
                </a:rPr>
                <a:t>S</a:t>
              </a:r>
              <a:endParaRPr kumimoji="1" lang="zh-CN" altLang="en-US" sz="9600" b="1" i="0" u="none" strike="noStrike" kern="1200" cap="none" spc="0" normalizeH="0" baseline="0" noProof="0" dirty="0">
                <a:ln>
                  <a:noFill/>
                </a:ln>
                <a:solidFill>
                  <a:schemeClr val="accent1"/>
                </a:solidFill>
                <a:effectLst/>
                <a:uLnTx/>
                <a:uFillTx/>
                <a:ea typeface="DengXian" panose="02010600030101010101" charset="-122"/>
                <a:cs typeface="+mn-cs"/>
              </a:endParaRPr>
            </a:p>
          </p:txBody>
        </p:sp>
        <p:sp>
          <p:nvSpPr>
            <p:cNvPr id="17" name="圆角矩形 16"/>
            <p:cNvSpPr/>
            <p:nvPr/>
          </p:nvSpPr>
          <p:spPr>
            <a:xfrm>
              <a:off x="1301176" y="3476224"/>
              <a:ext cx="834079" cy="329783"/>
            </a:xfrm>
            <a:prstGeom prst="roundRect">
              <a:avLst>
                <a:gd name="adj" fmla="val 50000"/>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18" name="文本框 17"/>
            <p:cNvSpPr txBox="1"/>
            <p:nvPr/>
          </p:nvSpPr>
          <p:spPr>
            <a:xfrm>
              <a:off x="1141094" y="3523434"/>
              <a:ext cx="1154242" cy="306705"/>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zh-CN" altLang="en-US" sz="1400" b="0" i="0" u="none" strike="noStrike" kern="1200" cap="none" spc="0" normalizeH="0" baseline="0" noProof="0" dirty="0">
                  <a:ln>
                    <a:noFill/>
                  </a:ln>
                  <a:solidFill>
                    <a:schemeClr val="accent1"/>
                  </a:solidFill>
                  <a:effectLst/>
                  <a:uLnTx/>
                  <a:uFillTx/>
                  <a:latin typeface="+mn-ea"/>
                  <a:cs typeface="+mn-cs"/>
                </a:rPr>
                <a:t>優勢</a:t>
              </a:r>
              <a:endParaRPr kumimoji="1" lang="zh-CN" altLang="en-US" sz="1400" b="0" i="0" u="none" strike="noStrike" kern="1200" cap="none" spc="0" normalizeH="0" baseline="0" noProof="0" dirty="0">
                <a:ln>
                  <a:noFill/>
                </a:ln>
                <a:solidFill>
                  <a:schemeClr val="accent1"/>
                </a:solidFill>
                <a:effectLst/>
                <a:uLnTx/>
                <a:uFillTx/>
                <a:latin typeface="+mn-ea"/>
                <a:cs typeface="+mn-cs"/>
              </a:endParaRPr>
            </a:p>
          </p:txBody>
        </p:sp>
      </p:grpSp>
      <p:sp>
        <p:nvSpPr>
          <p:cNvPr id="25" name="標題 1"/>
          <p:cNvSpPr txBox="1"/>
          <p:nvPr/>
        </p:nvSpPr>
        <p:spPr>
          <a:xfrm>
            <a:off x="747079" y="854378"/>
            <a:ext cx="1798458" cy="506730"/>
          </a:xfrm>
          <a:prstGeom prst="rect">
            <a:avLst/>
          </a:prstGeom>
        </p:spPr>
        <p:txBody>
          <a:bodyPr vert="horz" lIns="91440" tIns="45720" rIns="91440" bIns="45720" rtlCol="0" anchor="b">
            <a:normAutofit fontScale="70000"/>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zh-TW" altLang="en-US" sz="3200" dirty="0">
                <a:solidFill>
                  <a:srgbClr val="A8835D"/>
                </a:solidFill>
                <a:latin typeface="Arial" panose="020B0604020202020204"/>
                <a:ea typeface="Alibaba PuHuiTi Medium" panose="00020600040101010101" pitchFamily="18" charset="-122"/>
              </a:rPr>
              <a:t>競爭分析</a:t>
            </a:r>
            <a:endParaRPr lang="en-US" altLang="zh-TW" sz="3200" dirty="0">
              <a:solidFill>
                <a:srgbClr val="A8835D"/>
              </a:solidFill>
              <a:latin typeface="Arial" panose="020B0604020202020204"/>
              <a:ea typeface="Alibaba PuHuiTi Medium" panose="00020600040101010101" pitchFamily="18" charset="-122"/>
            </a:endParaRPr>
          </a:p>
        </p:txBody>
      </p:sp>
      <p:sp>
        <p:nvSpPr>
          <p:cNvPr id="26" name="文字方塊 25"/>
          <p:cNvSpPr txBox="1"/>
          <p:nvPr/>
        </p:nvSpPr>
        <p:spPr>
          <a:xfrm>
            <a:off x="766763" y="1363099"/>
            <a:ext cx="2233612" cy="645160"/>
          </a:xfrm>
          <a:prstGeom prst="rect">
            <a:avLst/>
          </a:prstGeom>
          <a:noFill/>
        </p:spPr>
        <p:txBody>
          <a:bodyPr wrap="square" rtlCol="0">
            <a:spAutoFit/>
          </a:bodyPr>
          <a:lstStyle/>
          <a:p>
            <a:r>
              <a:rPr lang="en-US" altLang="zh-TW" dirty="0">
                <a:solidFill>
                  <a:srgbClr val="3B3B3B"/>
                </a:solidFill>
                <a:latin typeface="DIN Light"/>
                <a:ea typeface="Alibaba PuHuiTi" panose="00020600040101010101" charset="-122"/>
              </a:rPr>
              <a:t>Competition analysis</a:t>
            </a:r>
            <a:endParaRPr lang="zh-TW" altLang="en-US" dirty="0">
              <a:solidFill>
                <a:srgbClr val="3B3B3B"/>
              </a:solidFill>
              <a:latin typeface="DIN Light"/>
              <a:ea typeface="Alibaba PuHuiTi" panose="00020600040101010101" charset="-122"/>
            </a:endParaRPr>
          </a:p>
        </p:txBody>
      </p:sp>
      <p:sp>
        <p:nvSpPr>
          <p:cNvPr id="27" name="文字方塊 26"/>
          <p:cNvSpPr txBox="1"/>
          <p:nvPr/>
        </p:nvSpPr>
        <p:spPr>
          <a:xfrm>
            <a:off x="2486568" y="2505407"/>
            <a:ext cx="3083944" cy="929640"/>
          </a:xfrm>
          <a:prstGeom prst="rect">
            <a:avLst/>
          </a:prstGeom>
          <a:noFill/>
        </p:spPr>
        <p:txBody>
          <a:bodyPr wrap="square" rtlCol="0">
            <a:spAutoFit/>
          </a:bodyPr>
          <a:lstStyle>
            <a:defPPr>
              <a:defRPr lang="zh-TW"/>
            </a:defPPr>
            <a:lvl1pPr>
              <a:lnSpc>
                <a:spcPct val="130000"/>
              </a:lnSpc>
            </a:lvl1pPr>
          </a:lstStyle>
          <a:p>
            <a:r>
              <a:rPr lang="zh-TW" altLang="en-US" sz="1400" dirty="0"/>
              <a:t>目前國內沉浸式體驗民宿屬於藍海市場，我司早期即切入該領域，在該領域有領頭羊之姿，主導市場發展潮流。</a:t>
            </a:r>
            <a:endParaRPr lang="zh-TW" altLang="en-US" sz="1400" dirty="0"/>
          </a:p>
        </p:txBody>
      </p:sp>
      <p:grpSp>
        <p:nvGrpSpPr>
          <p:cNvPr id="11" name="群組 10"/>
          <p:cNvGrpSpPr/>
          <p:nvPr/>
        </p:nvGrpSpPr>
        <p:grpSpPr>
          <a:xfrm>
            <a:off x="6394691" y="1937580"/>
            <a:ext cx="1621546" cy="2044557"/>
            <a:chOff x="6394691" y="1937580"/>
            <a:chExt cx="1621546" cy="2044557"/>
          </a:xfrm>
        </p:grpSpPr>
        <p:cxnSp>
          <p:nvCxnSpPr>
            <p:cNvPr id="13" name="直线连接符 12"/>
            <p:cNvCxnSpPr/>
            <p:nvPr/>
          </p:nvCxnSpPr>
          <p:spPr>
            <a:xfrm>
              <a:off x="6394691" y="1937580"/>
              <a:ext cx="0" cy="2044557"/>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sp>
          <p:nvSpPr>
            <p:cNvPr id="28" name="文本框 15"/>
            <p:cNvSpPr txBox="1"/>
            <p:nvPr/>
          </p:nvSpPr>
          <p:spPr>
            <a:xfrm>
              <a:off x="6741516" y="2141105"/>
              <a:ext cx="1274721" cy="15684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1" lang="en-US" altLang="zh-CN" sz="9600" b="1" i="0" u="none" strike="noStrike" kern="1200" cap="none" spc="0" normalizeH="0" baseline="0" noProof="0" dirty="0">
                  <a:ln>
                    <a:noFill/>
                  </a:ln>
                  <a:solidFill>
                    <a:schemeClr val="accent1"/>
                  </a:solidFill>
                  <a:effectLst/>
                  <a:uLnTx/>
                  <a:uFillTx/>
                  <a:ea typeface="DengXian" panose="02010600030101010101" charset="-122"/>
                  <a:cs typeface="+mn-cs"/>
                </a:rPr>
                <a:t>W</a:t>
              </a:r>
              <a:endParaRPr kumimoji="1" lang="zh-CN" altLang="en-US" sz="9600" b="1" i="0" u="none" strike="noStrike" kern="1200" cap="none" spc="0" normalizeH="0" baseline="0" noProof="0" dirty="0">
                <a:ln>
                  <a:noFill/>
                </a:ln>
                <a:solidFill>
                  <a:schemeClr val="accent1"/>
                </a:solidFill>
                <a:effectLst/>
                <a:uLnTx/>
                <a:uFillTx/>
                <a:ea typeface="DengXian" panose="02010600030101010101" charset="-122"/>
                <a:cs typeface="+mn-cs"/>
              </a:endParaRPr>
            </a:p>
          </p:txBody>
        </p:sp>
        <p:sp>
          <p:nvSpPr>
            <p:cNvPr id="29" name="圆角矩形 16"/>
            <p:cNvSpPr/>
            <p:nvPr/>
          </p:nvSpPr>
          <p:spPr>
            <a:xfrm>
              <a:off x="6961837" y="3476224"/>
              <a:ext cx="834079" cy="329783"/>
            </a:xfrm>
            <a:prstGeom prst="roundRect">
              <a:avLst>
                <a:gd name="adj" fmla="val 50000"/>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30" name="文本框 17"/>
            <p:cNvSpPr txBox="1"/>
            <p:nvPr/>
          </p:nvSpPr>
          <p:spPr>
            <a:xfrm>
              <a:off x="6801755" y="3508073"/>
              <a:ext cx="1154242" cy="306705"/>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zh-CN" altLang="en-US" sz="1400" b="0" i="0" u="none" strike="noStrike" kern="1200" cap="none" spc="0" normalizeH="0" baseline="0" noProof="0" dirty="0">
                  <a:ln>
                    <a:noFill/>
                  </a:ln>
                  <a:solidFill>
                    <a:schemeClr val="accent1"/>
                  </a:solidFill>
                  <a:effectLst/>
                  <a:uLnTx/>
                  <a:uFillTx/>
                  <a:latin typeface="+mn-ea"/>
                  <a:cs typeface="+mn-cs"/>
                </a:rPr>
                <a:t>劣勢</a:t>
              </a:r>
              <a:endParaRPr kumimoji="1" lang="zh-CN" altLang="en-US" sz="1400" b="0" i="0" u="none" strike="noStrike" kern="1200" cap="none" spc="0" normalizeH="0" baseline="0" noProof="0" dirty="0">
                <a:ln>
                  <a:noFill/>
                </a:ln>
                <a:solidFill>
                  <a:schemeClr val="accent1"/>
                </a:solidFill>
                <a:effectLst/>
                <a:uLnTx/>
                <a:uFillTx/>
                <a:latin typeface="+mn-ea"/>
                <a:cs typeface="+mn-cs"/>
              </a:endParaRPr>
            </a:p>
          </p:txBody>
        </p:sp>
      </p:grpSp>
      <p:grpSp>
        <p:nvGrpSpPr>
          <p:cNvPr id="20" name="群組 19"/>
          <p:cNvGrpSpPr/>
          <p:nvPr/>
        </p:nvGrpSpPr>
        <p:grpSpPr>
          <a:xfrm>
            <a:off x="883578" y="4285364"/>
            <a:ext cx="1442238" cy="2044557"/>
            <a:chOff x="883578" y="4285364"/>
            <a:chExt cx="1442238" cy="2044557"/>
          </a:xfrm>
        </p:grpSpPr>
        <p:cxnSp>
          <p:nvCxnSpPr>
            <p:cNvPr id="14" name="直线连接符 13"/>
            <p:cNvCxnSpPr/>
            <p:nvPr/>
          </p:nvCxnSpPr>
          <p:spPr>
            <a:xfrm>
              <a:off x="883578" y="4285364"/>
              <a:ext cx="0" cy="2044557"/>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sp>
          <p:nvSpPr>
            <p:cNvPr id="31" name="文本框 15"/>
            <p:cNvSpPr txBox="1"/>
            <p:nvPr/>
          </p:nvSpPr>
          <p:spPr>
            <a:xfrm>
              <a:off x="1207848" y="4431396"/>
              <a:ext cx="1020734" cy="15684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1" lang="en-US" altLang="zh-CN" sz="9600" b="1" dirty="0">
                  <a:solidFill>
                    <a:schemeClr val="accent1"/>
                  </a:solidFill>
                  <a:ea typeface="DengXian" panose="02010600030101010101" charset="-122"/>
                </a:rPr>
                <a:t>O</a:t>
              </a:r>
              <a:endParaRPr kumimoji="1" lang="zh-CN" altLang="en-US" sz="9600" b="1" i="0" u="none" strike="noStrike" kern="1200" cap="none" spc="0" normalizeH="0" baseline="0" noProof="0" dirty="0">
                <a:ln>
                  <a:noFill/>
                </a:ln>
                <a:solidFill>
                  <a:schemeClr val="accent1"/>
                </a:solidFill>
                <a:effectLst/>
                <a:uLnTx/>
                <a:uFillTx/>
                <a:ea typeface="DengXian" panose="02010600030101010101" charset="-122"/>
                <a:cs typeface="+mn-cs"/>
              </a:endParaRPr>
            </a:p>
          </p:txBody>
        </p:sp>
        <p:sp>
          <p:nvSpPr>
            <p:cNvPr id="32" name="圆角矩形 16"/>
            <p:cNvSpPr/>
            <p:nvPr/>
          </p:nvSpPr>
          <p:spPr>
            <a:xfrm>
              <a:off x="1321496" y="5783127"/>
              <a:ext cx="834079" cy="329783"/>
            </a:xfrm>
            <a:prstGeom prst="roundRect">
              <a:avLst>
                <a:gd name="adj" fmla="val 50000"/>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33" name="文本框 17"/>
            <p:cNvSpPr txBox="1"/>
            <p:nvPr/>
          </p:nvSpPr>
          <p:spPr>
            <a:xfrm>
              <a:off x="1171574" y="5796573"/>
              <a:ext cx="1154242" cy="306705"/>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zh-CN" altLang="en-US" sz="1400" b="0" i="0" u="none" strike="noStrike" kern="1200" cap="none" spc="0" normalizeH="0" baseline="0" noProof="0" dirty="0">
                  <a:ln>
                    <a:noFill/>
                  </a:ln>
                  <a:solidFill>
                    <a:schemeClr val="accent1"/>
                  </a:solidFill>
                  <a:effectLst/>
                  <a:uLnTx/>
                  <a:uFillTx/>
                  <a:latin typeface="+mn-ea"/>
                  <a:cs typeface="+mn-cs"/>
                </a:rPr>
                <a:t>機會</a:t>
              </a:r>
              <a:endParaRPr kumimoji="1" lang="zh-CN" altLang="en-US" sz="1400" b="0" i="0" u="none" strike="noStrike" kern="1200" cap="none" spc="0" normalizeH="0" baseline="0" noProof="0" dirty="0">
                <a:ln>
                  <a:noFill/>
                </a:ln>
                <a:solidFill>
                  <a:schemeClr val="accent1"/>
                </a:solidFill>
                <a:effectLst/>
                <a:uLnTx/>
                <a:uFillTx/>
                <a:latin typeface="+mn-ea"/>
                <a:cs typeface="+mn-cs"/>
              </a:endParaRPr>
            </a:p>
          </p:txBody>
        </p:sp>
      </p:grpSp>
      <p:grpSp>
        <p:nvGrpSpPr>
          <p:cNvPr id="19" name="群組 18"/>
          <p:cNvGrpSpPr/>
          <p:nvPr/>
        </p:nvGrpSpPr>
        <p:grpSpPr>
          <a:xfrm>
            <a:off x="6394691" y="4285364"/>
            <a:ext cx="1561306" cy="2044557"/>
            <a:chOff x="6394691" y="4285364"/>
            <a:chExt cx="1561306" cy="2044557"/>
          </a:xfrm>
        </p:grpSpPr>
        <p:cxnSp>
          <p:nvCxnSpPr>
            <p:cNvPr id="15" name="直线连接符 14"/>
            <p:cNvCxnSpPr/>
            <p:nvPr/>
          </p:nvCxnSpPr>
          <p:spPr>
            <a:xfrm>
              <a:off x="6394691" y="4285364"/>
              <a:ext cx="0" cy="2044557"/>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sp>
          <p:nvSpPr>
            <p:cNvPr id="34" name="文本框 15"/>
            <p:cNvSpPr txBox="1"/>
            <p:nvPr/>
          </p:nvSpPr>
          <p:spPr>
            <a:xfrm>
              <a:off x="6935264" y="4431396"/>
              <a:ext cx="887224" cy="15684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1" lang="en-US" altLang="zh-CN" sz="9600" b="1" i="0" u="none" strike="noStrike" kern="1200" cap="none" spc="0" normalizeH="0" baseline="0" noProof="0" dirty="0">
                  <a:ln>
                    <a:noFill/>
                  </a:ln>
                  <a:solidFill>
                    <a:schemeClr val="accent1"/>
                  </a:solidFill>
                  <a:effectLst/>
                  <a:uLnTx/>
                  <a:uFillTx/>
                  <a:ea typeface="DengXian" panose="02010600030101010101" charset="-122"/>
                  <a:cs typeface="+mn-cs"/>
                </a:rPr>
                <a:t>T</a:t>
              </a:r>
              <a:endParaRPr kumimoji="1" lang="zh-CN" altLang="en-US" sz="9600" b="1" i="0" u="none" strike="noStrike" kern="1200" cap="none" spc="0" normalizeH="0" baseline="0" noProof="0" dirty="0">
                <a:ln>
                  <a:noFill/>
                </a:ln>
                <a:solidFill>
                  <a:schemeClr val="accent1"/>
                </a:solidFill>
                <a:effectLst/>
                <a:uLnTx/>
                <a:uFillTx/>
                <a:ea typeface="DengXian" panose="02010600030101010101" charset="-122"/>
                <a:cs typeface="+mn-cs"/>
              </a:endParaRPr>
            </a:p>
          </p:txBody>
        </p:sp>
        <p:sp>
          <p:nvSpPr>
            <p:cNvPr id="35" name="圆角矩形 16"/>
            <p:cNvSpPr/>
            <p:nvPr/>
          </p:nvSpPr>
          <p:spPr>
            <a:xfrm>
              <a:off x="6961837" y="5783127"/>
              <a:ext cx="834079" cy="329783"/>
            </a:xfrm>
            <a:prstGeom prst="roundRect">
              <a:avLst>
                <a:gd name="adj" fmla="val 50000"/>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36" name="文本框 17"/>
            <p:cNvSpPr txBox="1"/>
            <p:nvPr/>
          </p:nvSpPr>
          <p:spPr>
            <a:xfrm>
              <a:off x="6801755" y="5796573"/>
              <a:ext cx="1154242" cy="306705"/>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zh-CN" altLang="en-US" sz="1400" b="0" i="0" u="none" strike="noStrike" kern="1200" cap="none" spc="0" normalizeH="0" baseline="0" noProof="0" dirty="0">
                  <a:ln>
                    <a:noFill/>
                  </a:ln>
                  <a:solidFill>
                    <a:schemeClr val="accent1"/>
                  </a:solidFill>
                  <a:effectLst/>
                  <a:uLnTx/>
                  <a:uFillTx/>
                  <a:latin typeface="+mn-ea"/>
                  <a:cs typeface="+mn-cs"/>
                </a:rPr>
                <a:t>威脅</a:t>
              </a:r>
              <a:endParaRPr kumimoji="1" lang="zh-CN" altLang="en-US" sz="1400" b="0" i="0" u="none" strike="noStrike" kern="1200" cap="none" spc="0" normalizeH="0" baseline="0" noProof="0" dirty="0">
                <a:ln>
                  <a:noFill/>
                </a:ln>
                <a:solidFill>
                  <a:schemeClr val="accent1"/>
                </a:solidFill>
                <a:effectLst/>
                <a:uLnTx/>
                <a:uFillTx/>
                <a:latin typeface="+mn-ea"/>
                <a:cs typeface="+mn-cs"/>
              </a:endParaRPr>
            </a:p>
          </p:txBody>
        </p:sp>
      </p:grpSp>
      <p:sp>
        <p:nvSpPr>
          <p:cNvPr id="37" name="文字方塊 36"/>
          <p:cNvSpPr txBox="1"/>
          <p:nvPr/>
        </p:nvSpPr>
        <p:spPr>
          <a:xfrm>
            <a:off x="8076476" y="2583589"/>
            <a:ext cx="3101557" cy="929640"/>
          </a:xfrm>
          <a:prstGeom prst="rect">
            <a:avLst/>
          </a:prstGeom>
          <a:noFill/>
        </p:spPr>
        <p:txBody>
          <a:bodyPr wrap="square" rtlCol="0">
            <a:spAutoFit/>
          </a:bodyPr>
          <a:lstStyle>
            <a:defPPr>
              <a:defRPr lang="zh-TW"/>
            </a:defPPr>
            <a:lvl1pPr>
              <a:lnSpc>
                <a:spcPct val="130000"/>
              </a:lnSpc>
            </a:lvl1pPr>
          </a:lstStyle>
          <a:p>
            <a:r>
              <a:rPr lang="zh-TW" altLang="en-US" sz="1400" dirty="0"/>
              <a:t>民宿強調特色感，客戶喜新厭舊心態容易在快速互聯網世界中，透過評論左右優劣風評。</a:t>
            </a:r>
            <a:endParaRPr lang="zh-TW" altLang="en-US" sz="1400" dirty="0"/>
          </a:p>
        </p:txBody>
      </p:sp>
      <p:sp>
        <p:nvSpPr>
          <p:cNvPr id="38" name="文字方塊 37"/>
          <p:cNvSpPr txBox="1"/>
          <p:nvPr/>
        </p:nvSpPr>
        <p:spPr>
          <a:xfrm>
            <a:off x="2486568" y="4853190"/>
            <a:ext cx="3006558" cy="929640"/>
          </a:xfrm>
          <a:prstGeom prst="rect">
            <a:avLst/>
          </a:prstGeom>
          <a:noFill/>
        </p:spPr>
        <p:txBody>
          <a:bodyPr wrap="square" rtlCol="0">
            <a:spAutoFit/>
          </a:bodyPr>
          <a:lstStyle>
            <a:defPPr>
              <a:defRPr lang="zh-TW"/>
            </a:defPPr>
            <a:lvl1pPr>
              <a:lnSpc>
                <a:spcPct val="130000"/>
              </a:lnSpc>
            </a:lvl1pPr>
          </a:lstStyle>
          <a:p>
            <a:r>
              <a:rPr lang="zh-TW" altLang="en-US" sz="1400" dirty="0"/>
              <a:t>互聯網引領的特色旅遊體驗，與網紅網美的美拍潮流文化，帶動國內旅遊的新一波風氣。</a:t>
            </a:r>
            <a:endParaRPr lang="zh-TW" altLang="en-US" sz="1400" dirty="0"/>
          </a:p>
        </p:txBody>
      </p:sp>
      <p:sp>
        <p:nvSpPr>
          <p:cNvPr id="39" name="文字方塊 38"/>
          <p:cNvSpPr txBox="1"/>
          <p:nvPr/>
        </p:nvSpPr>
        <p:spPr>
          <a:xfrm>
            <a:off x="8076476" y="4853189"/>
            <a:ext cx="3124493" cy="929640"/>
          </a:xfrm>
          <a:prstGeom prst="rect">
            <a:avLst/>
          </a:prstGeom>
          <a:noFill/>
        </p:spPr>
        <p:txBody>
          <a:bodyPr wrap="square" rtlCol="0">
            <a:spAutoFit/>
          </a:bodyPr>
          <a:lstStyle>
            <a:defPPr>
              <a:defRPr lang="zh-TW"/>
            </a:defPPr>
            <a:lvl1pPr>
              <a:lnSpc>
                <a:spcPct val="130000"/>
              </a:lnSpc>
            </a:lvl1pPr>
          </a:lstStyle>
          <a:p>
            <a:r>
              <a:rPr lang="zh-TW" altLang="en-US" sz="1400" dirty="0"/>
              <a:t>疫情、全球經濟不景氣，可能影響家庭可支配所得，進而影響到旅遊、住宿經費。</a:t>
            </a:r>
            <a:endParaRPr lang="zh-TW" altLang="en-US" sz="1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標題 1"/>
          <p:cNvSpPr txBox="1"/>
          <p:nvPr/>
        </p:nvSpPr>
        <p:spPr>
          <a:xfrm>
            <a:off x="747079" y="854378"/>
            <a:ext cx="1798458" cy="506730"/>
          </a:xfrm>
          <a:prstGeom prst="rect">
            <a:avLst/>
          </a:prstGeom>
        </p:spPr>
        <p:txBody>
          <a:bodyPr vert="horz" lIns="91440" tIns="45720" rIns="91440" bIns="45720" rtlCol="0" anchor="b">
            <a:normAutofit fontScale="70000"/>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zh-TW" altLang="en-US" sz="3200" dirty="0">
                <a:solidFill>
                  <a:srgbClr val="A8835D"/>
                </a:solidFill>
                <a:latin typeface="Arial" panose="020B0604020202020204"/>
                <a:ea typeface="Alibaba PuHuiTi Medium" panose="00020600040101010101" pitchFamily="18" charset="-122"/>
              </a:rPr>
              <a:t>品質管理</a:t>
            </a:r>
            <a:endParaRPr lang="en-US" altLang="zh-TW" sz="3200" dirty="0">
              <a:solidFill>
                <a:srgbClr val="A8835D"/>
              </a:solidFill>
              <a:latin typeface="Arial" panose="020B0604020202020204"/>
              <a:ea typeface="Alibaba PuHuiTi Medium" panose="00020600040101010101" pitchFamily="18" charset="-122"/>
            </a:endParaRPr>
          </a:p>
        </p:txBody>
      </p:sp>
      <p:sp>
        <p:nvSpPr>
          <p:cNvPr id="26" name="文字方塊 25"/>
          <p:cNvSpPr txBox="1"/>
          <p:nvPr/>
        </p:nvSpPr>
        <p:spPr>
          <a:xfrm>
            <a:off x="766762" y="1363099"/>
            <a:ext cx="2281237" cy="645160"/>
          </a:xfrm>
          <a:prstGeom prst="rect">
            <a:avLst/>
          </a:prstGeom>
          <a:noFill/>
        </p:spPr>
        <p:txBody>
          <a:bodyPr wrap="square" rtlCol="0">
            <a:spAutoFit/>
          </a:bodyPr>
          <a:lstStyle/>
          <a:p>
            <a:r>
              <a:rPr lang="en-US" altLang="zh-TW" dirty="0">
                <a:solidFill>
                  <a:srgbClr val="3B3B3B"/>
                </a:solidFill>
                <a:latin typeface="DIN Light"/>
                <a:ea typeface="Alibaba PuHuiTi" panose="00020600040101010101" charset="-122"/>
              </a:rPr>
              <a:t>Quality Control</a:t>
            </a:r>
            <a:endParaRPr lang="zh-TW" altLang="en-US" dirty="0">
              <a:solidFill>
                <a:srgbClr val="3B3B3B"/>
              </a:solidFill>
              <a:latin typeface="DIN Light"/>
              <a:ea typeface="Alibaba PuHuiTi" panose="00020600040101010101" charset="-122"/>
            </a:endParaRPr>
          </a:p>
        </p:txBody>
      </p:sp>
      <p:sp>
        <p:nvSpPr>
          <p:cNvPr id="27" name="文字方塊 26"/>
          <p:cNvSpPr txBox="1"/>
          <p:nvPr/>
        </p:nvSpPr>
        <p:spPr>
          <a:xfrm>
            <a:off x="840940" y="3795291"/>
            <a:ext cx="1935643" cy="1768475"/>
          </a:xfrm>
          <a:prstGeom prst="rect">
            <a:avLst/>
          </a:prstGeom>
          <a:noFill/>
        </p:spPr>
        <p:txBody>
          <a:bodyPr wrap="square" rtlCol="0">
            <a:spAutoFit/>
          </a:bodyPr>
          <a:lstStyle>
            <a:defPPr>
              <a:defRPr lang="zh-TW"/>
            </a:defPPr>
            <a:lvl1pPr>
              <a:lnSpc>
                <a:spcPct val="130000"/>
              </a:lnSpc>
            </a:lvl1pPr>
          </a:lstStyle>
          <a:p>
            <a:r>
              <a:rPr lang="zh-TW" altLang="en-US" sz="1400" dirty="0"/>
              <a:t>目前國內沉浸式體驗民宿屬於藍海市場，我司早期即切入該領域，在該領域有領頭羊之姿而主導市場發展潮流。</a:t>
            </a:r>
            <a:endParaRPr lang="zh-TW" altLang="en-US" sz="1400" dirty="0"/>
          </a:p>
        </p:txBody>
      </p:sp>
      <p:sp>
        <p:nvSpPr>
          <p:cNvPr id="37" name="文字方塊 36"/>
          <p:cNvSpPr txBox="1"/>
          <p:nvPr/>
        </p:nvSpPr>
        <p:spPr>
          <a:xfrm>
            <a:off x="3660408" y="3847672"/>
            <a:ext cx="1935643" cy="1489075"/>
          </a:xfrm>
          <a:prstGeom prst="rect">
            <a:avLst/>
          </a:prstGeom>
          <a:noFill/>
        </p:spPr>
        <p:txBody>
          <a:bodyPr wrap="square" rtlCol="0">
            <a:spAutoFit/>
          </a:bodyPr>
          <a:lstStyle>
            <a:defPPr>
              <a:defRPr lang="zh-TW"/>
            </a:defPPr>
            <a:lvl1pPr>
              <a:lnSpc>
                <a:spcPct val="130000"/>
              </a:lnSpc>
            </a:lvl1pPr>
          </a:lstStyle>
          <a:p>
            <a:r>
              <a:rPr lang="zh-TW" altLang="en-US" sz="1400" dirty="0"/>
              <a:t>民宿強調特色感，客戶喜新厭舊心態，容易在快速互聯網世界中，透過評論左右優劣風評。</a:t>
            </a:r>
            <a:endParaRPr lang="zh-TW" altLang="en-US" sz="1400" dirty="0"/>
          </a:p>
        </p:txBody>
      </p:sp>
      <p:sp>
        <p:nvSpPr>
          <p:cNvPr id="38" name="文字方塊 37"/>
          <p:cNvSpPr txBox="1"/>
          <p:nvPr/>
        </p:nvSpPr>
        <p:spPr>
          <a:xfrm>
            <a:off x="6546592" y="3855378"/>
            <a:ext cx="1935641" cy="1489075"/>
          </a:xfrm>
          <a:prstGeom prst="rect">
            <a:avLst/>
          </a:prstGeom>
          <a:noFill/>
        </p:spPr>
        <p:txBody>
          <a:bodyPr wrap="square" rtlCol="0">
            <a:spAutoFit/>
          </a:bodyPr>
          <a:lstStyle>
            <a:defPPr>
              <a:defRPr lang="zh-TW"/>
            </a:defPPr>
            <a:lvl1pPr>
              <a:lnSpc>
                <a:spcPct val="130000"/>
              </a:lnSpc>
            </a:lvl1pPr>
          </a:lstStyle>
          <a:p>
            <a:r>
              <a:rPr lang="zh-TW" altLang="en-US" sz="1400" dirty="0"/>
              <a:t>互聯網引領的特色旅遊體驗，與網紅、網美的美拍潮流文化，帶動國內旅遊的新一波風氣。</a:t>
            </a:r>
            <a:endParaRPr lang="zh-TW" altLang="en-US" sz="1400" dirty="0"/>
          </a:p>
        </p:txBody>
      </p:sp>
      <p:sp>
        <p:nvSpPr>
          <p:cNvPr id="39" name="文字方塊 38"/>
          <p:cNvSpPr txBox="1"/>
          <p:nvPr/>
        </p:nvSpPr>
        <p:spPr>
          <a:xfrm>
            <a:off x="9432778" y="3847672"/>
            <a:ext cx="2002360" cy="1209675"/>
          </a:xfrm>
          <a:prstGeom prst="rect">
            <a:avLst/>
          </a:prstGeom>
          <a:noFill/>
        </p:spPr>
        <p:txBody>
          <a:bodyPr wrap="square" rtlCol="0">
            <a:spAutoFit/>
          </a:bodyPr>
          <a:lstStyle>
            <a:defPPr>
              <a:defRPr lang="zh-TW"/>
            </a:defPPr>
            <a:lvl1pPr>
              <a:lnSpc>
                <a:spcPct val="130000"/>
              </a:lnSpc>
            </a:lvl1pPr>
          </a:lstStyle>
          <a:p>
            <a:r>
              <a:rPr lang="zh-TW" altLang="en-US" sz="1400" dirty="0"/>
              <a:t>疫情、全球經濟不景氣可能影響家庭可支配所得，進而影響到旅遊的住宿經費。</a:t>
            </a:r>
            <a:endParaRPr lang="zh-TW" altLang="en-US" sz="1400" dirty="0"/>
          </a:p>
        </p:txBody>
      </p:sp>
      <p:grpSp>
        <p:nvGrpSpPr>
          <p:cNvPr id="2" name="群組 1"/>
          <p:cNvGrpSpPr/>
          <p:nvPr/>
        </p:nvGrpSpPr>
        <p:grpSpPr>
          <a:xfrm>
            <a:off x="868595" y="2290289"/>
            <a:ext cx="1850317" cy="1568450"/>
            <a:chOff x="868595" y="2290289"/>
            <a:chExt cx="1850317" cy="1568450"/>
          </a:xfrm>
        </p:grpSpPr>
        <p:cxnSp>
          <p:nvCxnSpPr>
            <p:cNvPr id="12" name="直线连接符 11"/>
            <p:cNvCxnSpPr/>
            <p:nvPr/>
          </p:nvCxnSpPr>
          <p:spPr>
            <a:xfrm flipH="1">
              <a:off x="870866" y="3636331"/>
              <a:ext cx="1848046" cy="0"/>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文本框 15"/>
            <p:cNvSpPr txBox="1"/>
            <p:nvPr/>
          </p:nvSpPr>
          <p:spPr>
            <a:xfrm>
              <a:off x="868595" y="2290289"/>
              <a:ext cx="887224" cy="15684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1" lang="en-US" altLang="zh-CN" sz="9600" b="1" i="0" u="none" strike="noStrike" kern="1200" cap="none" spc="0" normalizeH="0" baseline="0" noProof="0" dirty="0">
                  <a:ln>
                    <a:noFill/>
                  </a:ln>
                  <a:solidFill>
                    <a:schemeClr val="accent1"/>
                  </a:solidFill>
                  <a:effectLst/>
                  <a:uLnTx/>
                  <a:uFillTx/>
                  <a:ea typeface="DengXian" panose="02010600030101010101" charset="-122"/>
                  <a:cs typeface="+mn-cs"/>
                </a:rPr>
                <a:t>P</a:t>
              </a:r>
              <a:endParaRPr kumimoji="1" lang="zh-CN" altLang="en-US" sz="9600" b="1" i="0" u="none" strike="noStrike" kern="1200" cap="none" spc="0" normalizeH="0" baseline="0" noProof="0" dirty="0">
                <a:ln>
                  <a:noFill/>
                </a:ln>
                <a:solidFill>
                  <a:schemeClr val="accent1"/>
                </a:solidFill>
                <a:effectLst/>
                <a:uLnTx/>
                <a:uFillTx/>
                <a:ea typeface="DengXian" panose="02010600030101010101" charset="-122"/>
                <a:cs typeface="+mn-cs"/>
              </a:endParaRPr>
            </a:p>
          </p:txBody>
        </p:sp>
        <p:sp>
          <p:nvSpPr>
            <p:cNvPr id="17" name="圆角矩形 16"/>
            <p:cNvSpPr/>
            <p:nvPr/>
          </p:nvSpPr>
          <p:spPr>
            <a:xfrm>
              <a:off x="1650087" y="3202198"/>
              <a:ext cx="1023667" cy="295307"/>
            </a:xfrm>
            <a:prstGeom prst="roundRect">
              <a:avLst>
                <a:gd name="adj" fmla="val 50000"/>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schemeClr val="accent1"/>
                </a:solidFill>
                <a:effectLst/>
                <a:uLnTx/>
                <a:uFillTx/>
                <a:latin typeface="DengXian" panose="02010600030101010101" charset="-122"/>
                <a:ea typeface="DengXian" panose="02010600030101010101" charset="-122"/>
                <a:cs typeface="+mn-cs"/>
              </a:endParaRPr>
            </a:p>
          </p:txBody>
        </p:sp>
        <p:sp>
          <p:nvSpPr>
            <p:cNvPr id="18" name="文本框 17"/>
            <p:cNvSpPr txBox="1"/>
            <p:nvPr/>
          </p:nvSpPr>
          <p:spPr>
            <a:xfrm>
              <a:off x="1680977" y="3195963"/>
              <a:ext cx="997936" cy="306705"/>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zh-CN" altLang="en-US" sz="1400" b="0" i="0" u="none" strike="noStrike" kern="1200" cap="none" spc="0" normalizeH="0" baseline="0" noProof="0" dirty="0">
                  <a:ln>
                    <a:noFill/>
                  </a:ln>
                  <a:solidFill>
                    <a:schemeClr val="accent1"/>
                  </a:solidFill>
                  <a:effectLst/>
                  <a:uLnTx/>
                  <a:uFillTx/>
                  <a:latin typeface="+mn-ea"/>
                  <a:cs typeface="+mn-cs"/>
                </a:rPr>
                <a:t>制定計畫</a:t>
              </a:r>
              <a:endParaRPr kumimoji="1" lang="zh-CN" altLang="en-US" sz="1400" b="0" i="0" u="none" strike="noStrike" kern="1200" cap="none" spc="0" normalizeH="0" baseline="0" noProof="0" dirty="0">
                <a:ln>
                  <a:noFill/>
                </a:ln>
                <a:solidFill>
                  <a:schemeClr val="accent1"/>
                </a:solidFill>
                <a:effectLst/>
                <a:uLnTx/>
                <a:uFillTx/>
                <a:latin typeface="+mn-ea"/>
                <a:cs typeface="+mn-cs"/>
              </a:endParaRPr>
            </a:p>
          </p:txBody>
        </p:sp>
        <p:pic>
          <p:nvPicPr>
            <p:cNvPr id="43" name="圖形 42" descr="夾板 外框"/>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894282" y="2655963"/>
              <a:ext cx="540000" cy="540000"/>
            </a:xfrm>
            <a:prstGeom prst="rect">
              <a:avLst/>
            </a:prstGeom>
          </p:spPr>
        </p:pic>
      </p:grpSp>
      <p:grpSp>
        <p:nvGrpSpPr>
          <p:cNvPr id="4" name="群組 3"/>
          <p:cNvGrpSpPr/>
          <p:nvPr/>
        </p:nvGrpSpPr>
        <p:grpSpPr>
          <a:xfrm>
            <a:off x="6563149" y="2290289"/>
            <a:ext cx="1985804" cy="1568450"/>
            <a:chOff x="6563149" y="2290289"/>
            <a:chExt cx="1985804" cy="1568450"/>
          </a:xfrm>
        </p:grpSpPr>
        <p:sp>
          <p:nvSpPr>
            <p:cNvPr id="31" name="文本框 15"/>
            <p:cNvSpPr txBox="1"/>
            <p:nvPr/>
          </p:nvSpPr>
          <p:spPr>
            <a:xfrm>
              <a:off x="6576948" y="2290289"/>
              <a:ext cx="1020734" cy="15684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1" lang="en-US" altLang="zh-CN" sz="9600" b="1" i="0" u="none" strike="noStrike" kern="1200" cap="none" spc="0" normalizeH="0" baseline="0" noProof="0" dirty="0">
                  <a:ln>
                    <a:noFill/>
                  </a:ln>
                  <a:solidFill>
                    <a:schemeClr val="accent1"/>
                  </a:solidFill>
                  <a:effectLst/>
                  <a:uLnTx/>
                  <a:uFillTx/>
                  <a:ea typeface="DengXian" panose="02010600030101010101" charset="-122"/>
                  <a:cs typeface="+mn-cs"/>
                </a:rPr>
                <a:t>C</a:t>
              </a:r>
              <a:endParaRPr kumimoji="1" lang="zh-CN" altLang="en-US" sz="9600" b="1" i="0" u="none" strike="noStrike" kern="1200" cap="none" spc="0" normalizeH="0" baseline="0" noProof="0" dirty="0">
                <a:ln>
                  <a:noFill/>
                </a:ln>
                <a:solidFill>
                  <a:schemeClr val="accent1"/>
                </a:solidFill>
                <a:effectLst/>
                <a:uLnTx/>
                <a:uFillTx/>
                <a:ea typeface="DengXian" panose="02010600030101010101" charset="-122"/>
                <a:cs typeface="+mn-cs"/>
              </a:endParaRPr>
            </a:p>
          </p:txBody>
        </p:sp>
        <p:sp>
          <p:nvSpPr>
            <p:cNvPr id="56" name="圆角矩形 16"/>
            <p:cNvSpPr/>
            <p:nvPr/>
          </p:nvSpPr>
          <p:spPr>
            <a:xfrm>
              <a:off x="7554793" y="3184960"/>
              <a:ext cx="834079" cy="329783"/>
            </a:xfrm>
            <a:prstGeom prst="roundRect">
              <a:avLst>
                <a:gd name="adj" fmla="val 50000"/>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schemeClr val="accent1"/>
                </a:solidFill>
                <a:effectLst/>
                <a:uLnTx/>
                <a:uFillTx/>
                <a:latin typeface="DengXian" panose="02010600030101010101" charset="-122"/>
                <a:ea typeface="DengXian" panose="02010600030101010101" charset="-122"/>
                <a:cs typeface="+mn-cs"/>
              </a:endParaRPr>
            </a:p>
          </p:txBody>
        </p:sp>
        <p:sp>
          <p:nvSpPr>
            <p:cNvPr id="57" name="文本框 17"/>
            <p:cNvSpPr txBox="1"/>
            <p:nvPr/>
          </p:nvSpPr>
          <p:spPr>
            <a:xfrm>
              <a:off x="7394711" y="3211881"/>
              <a:ext cx="1154242" cy="306705"/>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zh-CN" altLang="en-US" sz="1400" b="0" i="0" u="none" strike="noStrike" kern="1200" cap="none" spc="0" normalizeH="0" baseline="0" noProof="0" dirty="0">
                  <a:ln>
                    <a:noFill/>
                  </a:ln>
                  <a:solidFill>
                    <a:schemeClr val="accent1"/>
                  </a:solidFill>
                  <a:effectLst/>
                  <a:uLnTx/>
                  <a:uFillTx/>
                  <a:latin typeface="+mn-ea"/>
                  <a:cs typeface="+mn-cs"/>
                </a:rPr>
                <a:t>檢查</a:t>
              </a:r>
              <a:endParaRPr kumimoji="1" lang="zh-CN" altLang="en-US" sz="1400" b="0" i="0" u="none" strike="noStrike" kern="1200" cap="none" spc="0" normalizeH="0" baseline="0" noProof="0" dirty="0">
                <a:ln>
                  <a:noFill/>
                </a:ln>
                <a:solidFill>
                  <a:schemeClr val="accent1"/>
                </a:solidFill>
                <a:effectLst/>
                <a:uLnTx/>
                <a:uFillTx/>
                <a:latin typeface="+mn-ea"/>
                <a:cs typeface="+mn-cs"/>
              </a:endParaRPr>
            </a:p>
          </p:txBody>
        </p:sp>
        <p:cxnSp>
          <p:nvCxnSpPr>
            <p:cNvPr id="59" name="直线连接符 11"/>
            <p:cNvCxnSpPr/>
            <p:nvPr/>
          </p:nvCxnSpPr>
          <p:spPr>
            <a:xfrm flipH="1">
              <a:off x="6563149" y="3636331"/>
              <a:ext cx="1848046" cy="0"/>
            </a:xfrm>
            <a:prstGeom prst="line">
              <a:avLst/>
            </a:prstGeom>
            <a:ln w="22225">
              <a:solidFill>
                <a:srgbClr val="A8835D"/>
              </a:solidFill>
            </a:ln>
          </p:spPr>
          <p:style>
            <a:lnRef idx="1">
              <a:schemeClr val="accent1"/>
            </a:lnRef>
            <a:fillRef idx="0">
              <a:schemeClr val="accent1"/>
            </a:fillRef>
            <a:effectRef idx="0">
              <a:schemeClr val="accent1"/>
            </a:effectRef>
            <a:fontRef idx="minor">
              <a:schemeClr val="tx1"/>
            </a:fontRef>
          </p:style>
        </p:cxnSp>
        <p:pic>
          <p:nvPicPr>
            <p:cNvPr id="45" name="圖形 44" descr="夾紙板 (部分打勾) 外框"/>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705230" y="2666966"/>
              <a:ext cx="540000" cy="540000"/>
            </a:xfrm>
            <a:prstGeom prst="rect">
              <a:avLst/>
            </a:prstGeom>
          </p:spPr>
        </p:pic>
      </p:grpSp>
      <p:grpSp>
        <p:nvGrpSpPr>
          <p:cNvPr id="3" name="群組 2"/>
          <p:cNvGrpSpPr/>
          <p:nvPr/>
        </p:nvGrpSpPr>
        <p:grpSpPr>
          <a:xfrm>
            <a:off x="3660407" y="2290289"/>
            <a:ext cx="2002361" cy="1568450"/>
            <a:chOff x="3660407" y="2290289"/>
            <a:chExt cx="2002361" cy="1568450"/>
          </a:xfrm>
        </p:grpSpPr>
        <p:sp>
          <p:nvSpPr>
            <p:cNvPr id="28" name="文本框 15"/>
            <p:cNvSpPr txBox="1"/>
            <p:nvPr/>
          </p:nvSpPr>
          <p:spPr>
            <a:xfrm>
              <a:off x="3660407" y="2290289"/>
              <a:ext cx="914836" cy="15684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1" lang="en-US" altLang="zh-CN" sz="9600" b="1" dirty="0">
                  <a:solidFill>
                    <a:schemeClr val="accent1"/>
                  </a:solidFill>
                  <a:ea typeface="DengXian" panose="02010600030101010101" charset="-122"/>
                </a:rPr>
                <a:t>D</a:t>
              </a:r>
              <a:endParaRPr kumimoji="1" lang="zh-CN" altLang="en-US" sz="9600" b="1" i="0" u="none" strike="noStrike" kern="1200" cap="none" spc="0" normalizeH="0" baseline="0" noProof="0" dirty="0">
                <a:ln>
                  <a:noFill/>
                </a:ln>
                <a:solidFill>
                  <a:schemeClr val="accent1"/>
                </a:solidFill>
                <a:effectLst/>
                <a:uLnTx/>
                <a:uFillTx/>
                <a:ea typeface="DengXian" panose="02010600030101010101" charset="-122"/>
                <a:cs typeface="+mn-cs"/>
              </a:endParaRPr>
            </a:p>
          </p:txBody>
        </p:sp>
        <p:sp>
          <p:nvSpPr>
            <p:cNvPr id="29" name="圆角矩形 16"/>
            <p:cNvSpPr/>
            <p:nvPr/>
          </p:nvSpPr>
          <p:spPr>
            <a:xfrm>
              <a:off x="4668608" y="3184960"/>
              <a:ext cx="834079" cy="329783"/>
            </a:xfrm>
            <a:prstGeom prst="roundRect">
              <a:avLst>
                <a:gd name="adj" fmla="val 50000"/>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schemeClr val="accent1"/>
                </a:solidFill>
                <a:effectLst/>
                <a:uLnTx/>
                <a:uFillTx/>
                <a:latin typeface="DengXian" panose="02010600030101010101" charset="-122"/>
                <a:ea typeface="DengXian" panose="02010600030101010101" charset="-122"/>
                <a:cs typeface="+mn-cs"/>
              </a:endParaRPr>
            </a:p>
          </p:txBody>
        </p:sp>
        <p:sp>
          <p:nvSpPr>
            <p:cNvPr id="30" name="文本框 17"/>
            <p:cNvSpPr txBox="1"/>
            <p:nvPr/>
          </p:nvSpPr>
          <p:spPr>
            <a:xfrm>
              <a:off x="4508526" y="3211881"/>
              <a:ext cx="1154242" cy="3067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zh-CN" altLang="en-US" sz="1400" b="0" i="0" u="none" strike="noStrike" kern="1200" cap="none" spc="0" normalizeH="0" baseline="0" noProof="0" dirty="0">
                  <a:ln>
                    <a:noFill/>
                  </a:ln>
                  <a:solidFill>
                    <a:schemeClr val="accent1"/>
                  </a:solidFill>
                  <a:effectLst/>
                  <a:uLnTx/>
                  <a:uFillTx/>
                  <a:latin typeface="+mn-ea"/>
                  <a:cs typeface="+mn-cs"/>
                </a:rPr>
                <a:t>執行</a:t>
              </a:r>
              <a:endParaRPr kumimoji="1" lang="zh-CN" altLang="en-US" sz="1400" b="0" i="0" u="none" strike="noStrike" kern="1200" cap="none" spc="0" normalizeH="0" baseline="0" noProof="0" dirty="0">
                <a:ln>
                  <a:noFill/>
                </a:ln>
                <a:solidFill>
                  <a:schemeClr val="accent1"/>
                </a:solidFill>
                <a:effectLst/>
                <a:uLnTx/>
                <a:uFillTx/>
                <a:latin typeface="+mn-ea"/>
                <a:cs typeface="+mn-cs"/>
              </a:endParaRPr>
            </a:p>
          </p:txBody>
        </p:sp>
        <p:cxnSp>
          <p:nvCxnSpPr>
            <p:cNvPr id="44" name="直线连接符 11"/>
            <p:cNvCxnSpPr/>
            <p:nvPr/>
          </p:nvCxnSpPr>
          <p:spPr>
            <a:xfrm flipH="1">
              <a:off x="3676964" y="3636331"/>
              <a:ext cx="1848046" cy="0"/>
            </a:xfrm>
            <a:prstGeom prst="line">
              <a:avLst/>
            </a:prstGeom>
            <a:ln w="22225">
              <a:solidFill>
                <a:srgbClr val="A8835D"/>
              </a:solidFill>
            </a:ln>
          </p:spPr>
          <p:style>
            <a:lnRef idx="1">
              <a:schemeClr val="accent1"/>
            </a:lnRef>
            <a:fillRef idx="0">
              <a:schemeClr val="accent1"/>
            </a:fillRef>
            <a:effectRef idx="0">
              <a:schemeClr val="accent1"/>
            </a:effectRef>
            <a:fontRef idx="minor">
              <a:schemeClr val="tx1"/>
            </a:fontRef>
          </p:style>
        </p:cxnSp>
        <p:pic>
          <p:nvPicPr>
            <p:cNvPr id="46" name="圖形 45" descr="集體討論 外框"/>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815647" y="2655913"/>
              <a:ext cx="540000" cy="540000"/>
            </a:xfrm>
            <a:prstGeom prst="rect">
              <a:avLst/>
            </a:prstGeom>
          </p:spPr>
        </p:pic>
      </p:grpSp>
      <p:grpSp>
        <p:nvGrpSpPr>
          <p:cNvPr id="5" name="群組 4"/>
          <p:cNvGrpSpPr/>
          <p:nvPr/>
        </p:nvGrpSpPr>
        <p:grpSpPr>
          <a:xfrm>
            <a:off x="9449333" y="2290289"/>
            <a:ext cx="1985804" cy="1568450"/>
            <a:chOff x="9449333" y="2290289"/>
            <a:chExt cx="1985804" cy="1568450"/>
          </a:xfrm>
        </p:grpSpPr>
        <p:sp>
          <p:nvSpPr>
            <p:cNvPr id="34" name="文本框 15"/>
            <p:cNvSpPr txBox="1"/>
            <p:nvPr/>
          </p:nvSpPr>
          <p:spPr>
            <a:xfrm>
              <a:off x="9457663" y="2290289"/>
              <a:ext cx="887224" cy="15684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1" lang="en-US" altLang="zh-CN" sz="9600" b="1" dirty="0">
                  <a:solidFill>
                    <a:schemeClr val="accent1"/>
                  </a:solidFill>
                  <a:ea typeface="DengXian" panose="02010600030101010101" charset="-122"/>
                </a:rPr>
                <a:t>A</a:t>
              </a:r>
              <a:endParaRPr kumimoji="1" lang="zh-CN" altLang="en-US" sz="9600" b="1" i="0" u="none" strike="noStrike" kern="1200" cap="none" spc="0" normalizeH="0" baseline="0" noProof="0" dirty="0">
                <a:ln>
                  <a:noFill/>
                </a:ln>
                <a:solidFill>
                  <a:schemeClr val="accent1"/>
                </a:solidFill>
                <a:effectLst/>
                <a:uLnTx/>
                <a:uFillTx/>
                <a:ea typeface="DengXian" panose="02010600030101010101" charset="-122"/>
                <a:cs typeface="+mn-cs"/>
              </a:endParaRPr>
            </a:p>
          </p:txBody>
        </p:sp>
        <p:sp>
          <p:nvSpPr>
            <p:cNvPr id="61" name="圆角矩形 16"/>
            <p:cNvSpPr/>
            <p:nvPr/>
          </p:nvSpPr>
          <p:spPr>
            <a:xfrm>
              <a:off x="10440977" y="3184960"/>
              <a:ext cx="834079" cy="329783"/>
            </a:xfrm>
            <a:prstGeom prst="roundRect">
              <a:avLst>
                <a:gd name="adj" fmla="val 50000"/>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schemeClr val="accent1"/>
                </a:solidFill>
                <a:effectLst/>
                <a:uLnTx/>
                <a:uFillTx/>
                <a:latin typeface="DengXian" panose="02010600030101010101" charset="-122"/>
                <a:ea typeface="DengXian" panose="02010600030101010101" charset="-122"/>
                <a:cs typeface="+mn-cs"/>
              </a:endParaRPr>
            </a:p>
          </p:txBody>
        </p:sp>
        <p:sp>
          <p:nvSpPr>
            <p:cNvPr id="62" name="文本框 17"/>
            <p:cNvSpPr txBox="1"/>
            <p:nvPr/>
          </p:nvSpPr>
          <p:spPr>
            <a:xfrm>
              <a:off x="10280895" y="3211881"/>
              <a:ext cx="1154242" cy="3067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zh-CN" altLang="en-US" sz="1400" b="0" i="0" u="none" strike="noStrike" kern="1200" cap="none" spc="0" normalizeH="0" baseline="0" noProof="0" dirty="0">
                  <a:ln>
                    <a:noFill/>
                  </a:ln>
                  <a:solidFill>
                    <a:schemeClr val="accent1"/>
                  </a:solidFill>
                  <a:effectLst/>
                  <a:uLnTx/>
                  <a:uFillTx/>
                  <a:latin typeface="+mn-ea"/>
                  <a:cs typeface="+mn-cs"/>
                </a:rPr>
                <a:t>新計畫</a:t>
              </a:r>
              <a:endParaRPr kumimoji="1" lang="zh-CN" altLang="en-US" sz="1400" b="0" i="0" u="none" strike="noStrike" kern="1200" cap="none" spc="0" normalizeH="0" baseline="0" noProof="0" dirty="0">
                <a:ln>
                  <a:noFill/>
                </a:ln>
                <a:solidFill>
                  <a:schemeClr val="accent1"/>
                </a:solidFill>
                <a:effectLst/>
                <a:uLnTx/>
                <a:uFillTx/>
                <a:latin typeface="+mn-ea"/>
                <a:cs typeface="+mn-cs"/>
              </a:endParaRPr>
            </a:p>
          </p:txBody>
        </p:sp>
        <p:cxnSp>
          <p:nvCxnSpPr>
            <p:cNvPr id="64" name="直线连接符 11"/>
            <p:cNvCxnSpPr/>
            <p:nvPr/>
          </p:nvCxnSpPr>
          <p:spPr>
            <a:xfrm flipH="1">
              <a:off x="9449333" y="3636331"/>
              <a:ext cx="1848046" cy="0"/>
            </a:xfrm>
            <a:prstGeom prst="line">
              <a:avLst/>
            </a:prstGeom>
            <a:ln w="22225">
              <a:solidFill>
                <a:srgbClr val="A8835D"/>
              </a:solidFill>
            </a:ln>
          </p:spPr>
          <p:style>
            <a:lnRef idx="1">
              <a:schemeClr val="accent1"/>
            </a:lnRef>
            <a:fillRef idx="0">
              <a:schemeClr val="accent1"/>
            </a:fillRef>
            <a:effectRef idx="0">
              <a:schemeClr val="accent1"/>
            </a:effectRef>
            <a:fontRef idx="minor">
              <a:schemeClr val="tx1"/>
            </a:fontRef>
          </p:style>
        </p:cxnSp>
        <p:pic>
          <p:nvPicPr>
            <p:cNvPr id="47" name="圖形 46" descr="簽名 外框"/>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541913" y="2666966"/>
              <a:ext cx="540000" cy="540000"/>
            </a:xfrm>
            <a:prstGeom prst="rect">
              <a:avLst/>
            </a:prstGeom>
          </p:spPr>
        </p:pic>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字方塊 10"/>
          <p:cNvSpPr txBox="1"/>
          <p:nvPr/>
        </p:nvSpPr>
        <p:spPr>
          <a:xfrm>
            <a:off x="8085638" y="5621837"/>
            <a:ext cx="1808480" cy="5835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TW" altLang="en-US" sz="3200" b="0" i="0" u="none" strike="noStrike" kern="1200" cap="none" spc="0" normalizeH="0" baseline="0" noProof="0" dirty="0">
                <a:ln>
                  <a:noFill/>
                </a:ln>
                <a:effectLst/>
                <a:uLnTx/>
                <a:uFillTx/>
                <a:latin typeface="DIN Light"/>
                <a:ea typeface="Alibaba PuHuiTi" panose="00020600040101010101" charset="-122"/>
                <a:cs typeface="+mn-cs"/>
              </a:rPr>
              <a:t>設計概念</a:t>
            </a:r>
            <a:endParaRPr kumimoji="0" lang="zh-TW" altLang="en-US" sz="3200" b="0" i="0" u="none" strike="noStrike" kern="1200" cap="none" spc="0" normalizeH="0" baseline="0" noProof="0" dirty="0">
              <a:ln>
                <a:noFill/>
              </a:ln>
              <a:effectLst/>
              <a:uLnTx/>
              <a:uFillTx/>
              <a:latin typeface="DIN Light"/>
              <a:ea typeface="Alibaba PuHuiTi" panose="00020600040101010101" charset="-122"/>
              <a:cs typeface="+mn-cs"/>
            </a:endParaRPr>
          </a:p>
        </p:txBody>
      </p:sp>
      <p:sp>
        <p:nvSpPr>
          <p:cNvPr id="12" name="文字方塊 11"/>
          <p:cNvSpPr txBox="1"/>
          <p:nvPr/>
        </p:nvSpPr>
        <p:spPr>
          <a:xfrm>
            <a:off x="10397080" y="5549005"/>
            <a:ext cx="1182531" cy="650240"/>
          </a:xfrm>
          <a:prstGeom prst="rect">
            <a:avLst/>
          </a:prstGeom>
          <a:noFill/>
        </p:spPr>
        <p:txBody>
          <a:bodyPr wrap="square" rtlCol="0">
            <a:spAutoFit/>
          </a:bodyPr>
          <a:lstStyle/>
          <a:p>
            <a:pPr marL="0" marR="0" lvl="0" indent="0" algn="l" defTabSz="914400" rtl="0" eaLnBrk="1" fontAlgn="auto" latinLnBrk="0" hangingPunct="1">
              <a:lnSpc>
                <a:spcPct val="130000"/>
              </a:lnSpc>
              <a:spcBef>
                <a:spcPts val="0"/>
              </a:spcBef>
              <a:spcAft>
                <a:spcPts val="0"/>
              </a:spcAft>
              <a:buClrTx/>
              <a:buSzTx/>
              <a:buFontTx/>
              <a:buNone/>
              <a:defRPr/>
            </a:pPr>
            <a:r>
              <a:rPr kumimoji="0" lang="zh-CN" altLang="en-US" sz="1400" b="0" i="0" u="none" strike="noStrike" kern="1200" cap="none" spc="0" normalizeH="0" baseline="0" noProof="0" dirty="0">
                <a:ln>
                  <a:noFill/>
                </a:ln>
                <a:effectLst/>
                <a:uLnTx/>
                <a:uFillTx/>
                <a:latin typeface="DIN Light"/>
                <a:ea typeface="Alibaba PuHuiTi" panose="00020600040101010101" charset="-122"/>
                <a:cs typeface="+mn-cs"/>
              </a:rPr>
              <a:t>各個設計思維與介紹</a:t>
            </a:r>
            <a:endParaRPr kumimoji="0" lang="zh-TW" altLang="en-US" sz="1400" b="0" i="0" u="none" strike="noStrike" kern="1200" cap="none" spc="0" normalizeH="0" baseline="0" noProof="0" dirty="0">
              <a:ln>
                <a:noFill/>
              </a:ln>
              <a:effectLst/>
              <a:uLnTx/>
              <a:uFillTx/>
              <a:latin typeface="DIN Light"/>
              <a:ea typeface="Alibaba PuHuiTi" panose="00020600040101010101" charset="-122"/>
              <a:cs typeface="+mn-cs"/>
            </a:endParaRPr>
          </a:p>
        </p:txBody>
      </p:sp>
      <p:pic>
        <p:nvPicPr>
          <p:cNvPr id="5" name="圖片 4" descr="一張含有 室內, 地板, 木製的 的圖片&#10;&#10;自動產生的描述"/>
          <p:cNvPicPr>
            <a:picLocks noChangeAspect="1"/>
          </p:cNvPicPr>
          <p:nvPr/>
        </p:nvPicPr>
        <p:blipFill rotWithShape="1">
          <a:blip r:embed="rId1">
            <a:extLst>
              <a:ext uri="{28A0092B-C50C-407E-A947-70E740481C1C}">
                <a14:useLocalDpi xmlns:a14="http://schemas.microsoft.com/office/drawing/2010/main" val="0"/>
              </a:ext>
            </a:extLst>
          </a:blip>
          <a:srcRect l="86" t="18515" r="262" b="19293"/>
          <a:stretch>
            <a:fillRect/>
          </a:stretch>
        </p:blipFill>
        <p:spPr>
          <a:xfrm>
            <a:off x="152400" y="111760"/>
            <a:ext cx="11877041" cy="4927600"/>
          </a:xfrm>
          <a:prstGeom prst="rect">
            <a:avLst/>
          </a:prstGeom>
        </p:spPr>
      </p:pic>
      <p:sp>
        <p:nvSpPr>
          <p:cNvPr id="10" name="矩形 9"/>
          <p:cNvSpPr/>
          <p:nvPr/>
        </p:nvSpPr>
        <p:spPr>
          <a:xfrm>
            <a:off x="731841" y="4180115"/>
            <a:ext cx="1563866" cy="19127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srgbClr val="F2F4F7"/>
              </a:solidFill>
              <a:effectLst/>
              <a:uLnTx/>
              <a:uFillTx/>
              <a:latin typeface="DIN Light"/>
              <a:ea typeface="Alibaba PuHuiTi" panose="00020600040101010101" charset="-122"/>
              <a:cs typeface="+mn-cs"/>
            </a:endParaRPr>
          </a:p>
        </p:txBody>
      </p:sp>
      <p:cxnSp>
        <p:nvCxnSpPr>
          <p:cNvPr id="29" name="直線接點 28"/>
          <p:cNvCxnSpPr/>
          <p:nvPr/>
        </p:nvCxnSpPr>
        <p:spPr>
          <a:xfrm>
            <a:off x="10146685" y="5630665"/>
            <a:ext cx="0" cy="493626"/>
          </a:xfrm>
          <a:prstGeom prst="line">
            <a:avLst/>
          </a:prstGeom>
        </p:spPr>
        <p:style>
          <a:lnRef idx="1">
            <a:schemeClr val="accent1"/>
          </a:lnRef>
          <a:fillRef idx="0">
            <a:schemeClr val="accent1"/>
          </a:fillRef>
          <a:effectRef idx="0">
            <a:schemeClr val="accent1"/>
          </a:effectRef>
          <a:fontRef idx="minor">
            <a:schemeClr val="tx1"/>
          </a:fontRef>
        </p:style>
      </p:cxnSp>
      <p:sp>
        <p:nvSpPr>
          <p:cNvPr id="20" name="文字方塊 19"/>
          <p:cNvSpPr txBox="1"/>
          <p:nvPr/>
        </p:nvSpPr>
        <p:spPr>
          <a:xfrm>
            <a:off x="1005840" y="5343281"/>
            <a:ext cx="1016000" cy="829945"/>
          </a:xfrm>
          <a:prstGeom prst="rect">
            <a:avLst/>
          </a:prstGeom>
          <a:noFill/>
          <a:ln>
            <a:noFill/>
          </a:ln>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defRPr/>
            </a:pPr>
            <a:r>
              <a:rPr kumimoji="0" lang="en-US" altLang="zh-TW" sz="2400" b="0" i="0" u="none" strike="noStrike" kern="1200" cap="none" spc="0" normalizeH="0" baseline="0" noProof="0" dirty="0">
                <a:ln>
                  <a:noFill/>
                </a:ln>
                <a:solidFill>
                  <a:srgbClr val="F2F4F7"/>
                </a:solidFill>
                <a:effectLst/>
                <a:uLnTx/>
                <a:uFillTx/>
                <a:latin typeface="DIN Light"/>
                <a:ea typeface="Alibaba PuHuiTi" panose="00020600040101010101" charset="-122"/>
                <a:cs typeface="+mn-cs"/>
              </a:rPr>
              <a:t>PART</a:t>
            </a:r>
            <a:endParaRPr kumimoji="0" lang="zh-TW" altLang="en-US" sz="2400" b="0" i="0" u="none" strike="noStrike" kern="1200" cap="none" spc="0" normalizeH="0" baseline="0" noProof="0" dirty="0">
              <a:ln>
                <a:noFill/>
              </a:ln>
              <a:solidFill>
                <a:srgbClr val="F2F4F7"/>
              </a:solidFill>
              <a:effectLst/>
              <a:uLnTx/>
              <a:uFillTx/>
              <a:latin typeface="DIN Light"/>
              <a:ea typeface="Alibaba PuHuiTi" panose="00020600040101010101" charset="-122"/>
              <a:cs typeface="+mn-cs"/>
            </a:endParaRPr>
          </a:p>
        </p:txBody>
      </p:sp>
      <p:sp>
        <p:nvSpPr>
          <p:cNvPr id="19" name="文字方塊 18"/>
          <p:cNvSpPr txBox="1"/>
          <p:nvPr/>
        </p:nvSpPr>
        <p:spPr>
          <a:xfrm>
            <a:off x="963210" y="4255407"/>
            <a:ext cx="1200150" cy="1198880"/>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TW" sz="7200" b="0" i="0" u="none" strike="noStrike" kern="1200" cap="none" spc="0" normalizeH="0" baseline="0" noProof="0" dirty="0">
                <a:ln>
                  <a:noFill/>
                </a:ln>
                <a:solidFill>
                  <a:srgbClr val="F2F4F7"/>
                </a:solidFill>
                <a:effectLst/>
                <a:uLnTx/>
                <a:uFillTx/>
                <a:latin typeface="DIN Light"/>
                <a:ea typeface="Alibaba PuHuiTi" panose="00020600040101010101" charset="-122"/>
                <a:cs typeface="+mn-cs"/>
              </a:rPr>
              <a:t>03</a:t>
            </a:r>
            <a:endParaRPr kumimoji="0" lang="zh-TW" altLang="en-US" sz="7200" b="0" i="0" u="none" strike="noStrike" kern="1200" cap="none" spc="0" normalizeH="0" baseline="0" noProof="0" dirty="0">
              <a:ln>
                <a:noFill/>
              </a:ln>
              <a:solidFill>
                <a:srgbClr val="F2F4F7"/>
              </a:solidFill>
              <a:effectLst/>
              <a:uLnTx/>
              <a:uFillTx/>
              <a:latin typeface="DIN Light"/>
              <a:ea typeface="Alibaba PuHuiTi" panose="00020600040101010101" charset="-122"/>
              <a:cs typeface="+mn-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39788" y="1939448"/>
            <a:ext cx="2519362" cy="3577115"/>
          </a:xfrm>
          <a:prstGeom prst="rect">
            <a:avLst/>
          </a:prstGeom>
          <a:blipFill>
            <a:blip r:embed="rId1"/>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矩形 11"/>
          <p:cNvSpPr/>
          <p:nvPr/>
        </p:nvSpPr>
        <p:spPr>
          <a:xfrm>
            <a:off x="3504142" y="1939448"/>
            <a:ext cx="2519362" cy="3577115"/>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矩形 12"/>
          <p:cNvSpPr/>
          <p:nvPr/>
        </p:nvSpPr>
        <p:spPr>
          <a:xfrm>
            <a:off x="6168496" y="1939448"/>
            <a:ext cx="2519362" cy="3577115"/>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矩形 13"/>
          <p:cNvSpPr/>
          <p:nvPr/>
        </p:nvSpPr>
        <p:spPr>
          <a:xfrm>
            <a:off x="8832851" y="1939448"/>
            <a:ext cx="2519362" cy="3577115"/>
          </a:xfrm>
          <a:prstGeom prst="rect">
            <a:avLst/>
          </a:prstGeom>
          <a:blipFill dpi="0" rotWithShape="1">
            <a:blip r:embed="rId4"/>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 name="標題 1"/>
          <p:cNvSpPr txBox="1"/>
          <p:nvPr/>
        </p:nvSpPr>
        <p:spPr>
          <a:xfrm>
            <a:off x="452258" y="873992"/>
            <a:ext cx="1455115" cy="506730"/>
          </a:xfrm>
          <a:prstGeom prst="rect">
            <a:avLst/>
          </a:prstGeom>
        </p:spPr>
        <p:txBody>
          <a:bodyPr vert="horz" lIns="91440" tIns="45720" rIns="91440" bIns="45720" rtlCol="0" anchor="b">
            <a:normAutofit fontScale="70000"/>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r>
              <a:rPr lang="zh-TW" altLang="en-US" sz="3200" dirty="0">
                <a:solidFill>
                  <a:schemeClr val="accent1"/>
                </a:solidFill>
              </a:rPr>
              <a:t>目錄</a:t>
            </a:r>
            <a:endParaRPr lang="zh-TW" altLang="en-US" sz="3200" dirty="0">
              <a:solidFill>
                <a:schemeClr val="accent1"/>
              </a:solidFill>
            </a:endParaRPr>
          </a:p>
        </p:txBody>
      </p:sp>
      <p:sp>
        <p:nvSpPr>
          <p:cNvPr id="17" name="矩形 16"/>
          <p:cNvSpPr/>
          <p:nvPr/>
        </p:nvSpPr>
        <p:spPr>
          <a:xfrm>
            <a:off x="2798125" y="5516563"/>
            <a:ext cx="561027" cy="6157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文字方塊 28"/>
          <p:cNvSpPr txBox="1"/>
          <p:nvPr/>
        </p:nvSpPr>
        <p:spPr>
          <a:xfrm>
            <a:off x="875140" y="5609229"/>
            <a:ext cx="1402080" cy="460375"/>
          </a:xfrm>
          <a:prstGeom prst="rect">
            <a:avLst/>
          </a:prstGeom>
          <a:noFill/>
        </p:spPr>
        <p:txBody>
          <a:bodyPr wrap="none" rtlCol="0">
            <a:spAutoFit/>
          </a:bodyPr>
          <a:lstStyle/>
          <a:p>
            <a:r>
              <a:rPr lang="zh-TW" altLang="en-US" sz="2400" dirty="0">
                <a:solidFill>
                  <a:schemeClr val="accent4"/>
                </a:solidFill>
              </a:rPr>
              <a:t>關於我們</a:t>
            </a:r>
            <a:endParaRPr lang="zh-TW" altLang="en-US" sz="2400" dirty="0">
              <a:solidFill>
                <a:schemeClr val="accent4"/>
              </a:solidFill>
            </a:endParaRPr>
          </a:p>
        </p:txBody>
      </p:sp>
      <p:sp>
        <p:nvSpPr>
          <p:cNvPr id="18" name="文字方塊 17"/>
          <p:cNvSpPr txBox="1"/>
          <p:nvPr/>
        </p:nvSpPr>
        <p:spPr>
          <a:xfrm>
            <a:off x="2774708" y="5529291"/>
            <a:ext cx="637027" cy="583565"/>
          </a:xfrm>
          <a:prstGeom prst="rect">
            <a:avLst/>
          </a:prstGeom>
          <a:noFill/>
          <a:ln>
            <a:noFill/>
          </a:ln>
        </p:spPr>
        <p:txBody>
          <a:bodyPr wrap="square" rtlCol="0">
            <a:spAutoFit/>
          </a:bodyPr>
          <a:lstStyle/>
          <a:p>
            <a:r>
              <a:rPr lang="en-US" altLang="zh-TW" sz="3200" dirty="0">
                <a:solidFill>
                  <a:schemeClr val="bg2"/>
                </a:solidFill>
              </a:rPr>
              <a:t>01</a:t>
            </a:r>
            <a:endParaRPr lang="zh-TW" altLang="en-US" sz="3200" dirty="0">
              <a:solidFill>
                <a:schemeClr val="bg2"/>
              </a:solidFill>
            </a:endParaRPr>
          </a:p>
        </p:txBody>
      </p:sp>
      <p:sp>
        <p:nvSpPr>
          <p:cNvPr id="30" name="文字方塊 29"/>
          <p:cNvSpPr txBox="1"/>
          <p:nvPr/>
        </p:nvSpPr>
        <p:spPr>
          <a:xfrm>
            <a:off x="3553635" y="5609229"/>
            <a:ext cx="1402080" cy="460375"/>
          </a:xfrm>
          <a:prstGeom prst="rect">
            <a:avLst/>
          </a:prstGeom>
          <a:noFill/>
        </p:spPr>
        <p:txBody>
          <a:bodyPr wrap="none" rtlCol="0">
            <a:spAutoFit/>
          </a:bodyPr>
          <a:lstStyle/>
          <a:p>
            <a:r>
              <a:rPr lang="zh-TW" altLang="en-US" sz="2400" dirty="0">
                <a:solidFill>
                  <a:schemeClr val="accent4"/>
                </a:solidFill>
              </a:rPr>
              <a:t>運營概況</a:t>
            </a:r>
            <a:endParaRPr lang="zh-TW" altLang="en-US" sz="2400" dirty="0">
              <a:solidFill>
                <a:schemeClr val="accent4"/>
              </a:solidFill>
            </a:endParaRPr>
          </a:p>
        </p:txBody>
      </p:sp>
      <p:sp>
        <p:nvSpPr>
          <p:cNvPr id="27" name="矩形 26"/>
          <p:cNvSpPr/>
          <p:nvPr/>
        </p:nvSpPr>
        <p:spPr>
          <a:xfrm>
            <a:off x="5465681" y="5516563"/>
            <a:ext cx="561027" cy="6157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文字方塊 27"/>
          <p:cNvSpPr txBox="1"/>
          <p:nvPr/>
        </p:nvSpPr>
        <p:spPr>
          <a:xfrm>
            <a:off x="5442264" y="5529291"/>
            <a:ext cx="635000" cy="583565"/>
          </a:xfrm>
          <a:prstGeom prst="rect">
            <a:avLst/>
          </a:prstGeom>
          <a:noFill/>
          <a:ln>
            <a:noFill/>
          </a:ln>
        </p:spPr>
        <p:txBody>
          <a:bodyPr wrap="none" rtlCol="0">
            <a:spAutoFit/>
          </a:bodyPr>
          <a:lstStyle/>
          <a:p>
            <a:r>
              <a:rPr lang="en-US" altLang="zh-TW" sz="3200" dirty="0">
                <a:solidFill>
                  <a:schemeClr val="bg2"/>
                </a:solidFill>
              </a:rPr>
              <a:t>02</a:t>
            </a:r>
            <a:endParaRPr lang="zh-TW" altLang="en-US" sz="3200" dirty="0">
              <a:solidFill>
                <a:schemeClr val="bg2"/>
              </a:solidFill>
            </a:endParaRPr>
          </a:p>
        </p:txBody>
      </p:sp>
      <p:sp>
        <p:nvSpPr>
          <p:cNvPr id="31" name="文字方塊 30"/>
          <p:cNvSpPr txBox="1"/>
          <p:nvPr/>
        </p:nvSpPr>
        <p:spPr>
          <a:xfrm>
            <a:off x="6222082" y="5609229"/>
            <a:ext cx="1402080" cy="460375"/>
          </a:xfrm>
          <a:prstGeom prst="rect">
            <a:avLst/>
          </a:prstGeom>
          <a:noFill/>
        </p:spPr>
        <p:txBody>
          <a:bodyPr wrap="none" rtlCol="0">
            <a:spAutoFit/>
          </a:bodyPr>
          <a:lstStyle/>
          <a:p>
            <a:r>
              <a:rPr lang="zh-TW" altLang="en-US" sz="2400" dirty="0">
                <a:solidFill>
                  <a:schemeClr val="accent4"/>
                </a:solidFill>
              </a:rPr>
              <a:t>設計概念</a:t>
            </a:r>
            <a:endParaRPr lang="zh-TW" altLang="en-US" sz="2400" dirty="0">
              <a:solidFill>
                <a:schemeClr val="accent4"/>
              </a:solidFill>
            </a:endParaRPr>
          </a:p>
        </p:txBody>
      </p:sp>
      <p:sp>
        <p:nvSpPr>
          <p:cNvPr id="33" name="矩形 32"/>
          <p:cNvSpPr/>
          <p:nvPr/>
        </p:nvSpPr>
        <p:spPr>
          <a:xfrm>
            <a:off x="8129924" y="5516563"/>
            <a:ext cx="561027" cy="6157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文字方塊 33"/>
          <p:cNvSpPr txBox="1"/>
          <p:nvPr/>
        </p:nvSpPr>
        <p:spPr>
          <a:xfrm>
            <a:off x="8106507" y="5529291"/>
            <a:ext cx="635000" cy="583565"/>
          </a:xfrm>
          <a:prstGeom prst="rect">
            <a:avLst/>
          </a:prstGeom>
          <a:noFill/>
          <a:ln>
            <a:noFill/>
          </a:ln>
        </p:spPr>
        <p:txBody>
          <a:bodyPr wrap="none" rtlCol="0">
            <a:spAutoFit/>
          </a:bodyPr>
          <a:lstStyle/>
          <a:p>
            <a:r>
              <a:rPr lang="en-US" altLang="zh-TW" sz="3200" dirty="0">
                <a:solidFill>
                  <a:schemeClr val="bg2"/>
                </a:solidFill>
              </a:rPr>
              <a:t>03</a:t>
            </a:r>
            <a:endParaRPr lang="zh-TW" altLang="en-US" sz="3200" dirty="0">
              <a:solidFill>
                <a:schemeClr val="bg2"/>
              </a:solidFill>
            </a:endParaRPr>
          </a:p>
        </p:txBody>
      </p:sp>
      <p:sp>
        <p:nvSpPr>
          <p:cNvPr id="35" name="文字方塊 34"/>
          <p:cNvSpPr txBox="1"/>
          <p:nvPr/>
        </p:nvSpPr>
        <p:spPr>
          <a:xfrm>
            <a:off x="8882344" y="5609229"/>
            <a:ext cx="1402080" cy="460375"/>
          </a:xfrm>
          <a:prstGeom prst="rect">
            <a:avLst/>
          </a:prstGeom>
          <a:noFill/>
        </p:spPr>
        <p:txBody>
          <a:bodyPr wrap="none" rtlCol="0">
            <a:spAutoFit/>
          </a:bodyPr>
          <a:lstStyle/>
          <a:p>
            <a:r>
              <a:rPr lang="zh-TW" altLang="en-US" sz="2400" dirty="0">
                <a:solidFill>
                  <a:schemeClr val="accent4"/>
                </a:solidFill>
              </a:rPr>
              <a:t>作品演示</a:t>
            </a:r>
            <a:endParaRPr lang="zh-TW" altLang="en-US" sz="2400" dirty="0">
              <a:solidFill>
                <a:schemeClr val="accent4"/>
              </a:solidFill>
            </a:endParaRPr>
          </a:p>
        </p:txBody>
      </p:sp>
      <p:sp>
        <p:nvSpPr>
          <p:cNvPr id="40" name="矩形 39"/>
          <p:cNvSpPr/>
          <p:nvPr/>
        </p:nvSpPr>
        <p:spPr>
          <a:xfrm>
            <a:off x="10794278" y="5516563"/>
            <a:ext cx="561027" cy="6157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 name="文字方塊 40"/>
          <p:cNvSpPr txBox="1"/>
          <p:nvPr/>
        </p:nvSpPr>
        <p:spPr>
          <a:xfrm>
            <a:off x="10770861" y="5529291"/>
            <a:ext cx="635000" cy="583565"/>
          </a:xfrm>
          <a:prstGeom prst="rect">
            <a:avLst/>
          </a:prstGeom>
          <a:noFill/>
          <a:ln>
            <a:noFill/>
          </a:ln>
        </p:spPr>
        <p:txBody>
          <a:bodyPr wrap="none" rtlCol="0">
            <a:spAutoFit/>
          </a:bodyPr>
          <a:lstStyle/>
          <a:p>
            <a:r>
              <a:rPr lang="en-US" altLang="zh-TW" sz="3200" dirty="0">
                <a:solidFill>
                  <a:schemeClr val="bg2"/>
                </a:solidFill>
              </a:rPr>
              <a:t>04</a:t>
            </a:r>
            <a:endParaRPr lang="zh-TW" altLang="en-US" sz="3200" dirty="0">
              <a:solidFill>
                <a:schemeClr val="bg2"/>
              </a:solidFill>
            </a:endParaRPr>
          </a:p>
        </p:txBody>
      </p:sp>
      <p:cxnSp>
        <p:nvCxnSpPr>
          <p:cNvPr id="39" name="直线连接符 10"/>
          <p:cNvCxnSpPr/>
          <p:nvPr/>
        </p:nvCxnSpPr>
        <p:spPr>
          <a:xfrm flipH="1" flipV="1">
            <a:off x="839788" y="6213436"/>
            <a:ext cx="2519362" cy="1"/>
          </a:xfrm>
          <a:prstGeom prst="line">
            <a:avLst/>
          </a:prstGeom>
          <a:ln>
            <a:solidFill>
              <a:srgbClr val="DDB286"/>
            </a:solidFill>
          </a:ln>
        </p:spPr>
        <p:style>
          <a:lnRef idx="1">
            <a:schemeClr val="accent1"/>
          </a:lnRef>
          <a:fillRef idx="0">
            <a:schemeClr val="accent1"/>
          </a:fillRef>
          <a:effectRef idx="0">
            <a:schemeClr val="accent1"/>
          </a:effectRef>
          <a:fontRef idx="minor">
            <a:schemeClr val="tx1"/>
          </a:fontRef>
        </p:style>
      </p:cxnSp>
      <p:cxnSp>
        <p:nvCxnSpPr>
          <p:cNvPr id="46" name="直线连接符 10"/>
          <p:cNvCxnSpPr/>
          <p:nvPr/>
        </p:nvCxnSpPr>
        <p:spPr>
          <a:xfrm flipH="1" flipV="1">
            <a:off x="3497186" y="6213436"/>
            <a:ext cx="2519362" cy="1"/>
          </a:xfrm>
          <a:prstGeom prst="line">
            <a:avLst/>
          </a:prstGeom>
          <a:ln>
            <a:solidFill>
              <a:srgbClr val="DDB286"/>
            </a:solidFill>
          </a:ln>
        </p:spPr>
        <p:style>
          <a:lnRef idx="1">
            <a:schemeClr val="accent1"/>
          </a:lnRef>
          <a:fillRef idx="0">
            <a:schemeClr val="accent1"/>
          </a:fillRef>
          <a:effectRef idx="0">
            <a:schemeClr val="accent1"/>
          </a:effectRef>
          <a:fontRef idx="minor">
            <a:schemeClr val="tx1"/>
          </a:fontRef>
        </p:style>
      </p:cxnSp>
      <p:cxnSp>
        <p:nvCxnSpPr>
          <p:cNvPr id="47" name="直线连接符 10"/>
          <p:cNvCxnSpPr/>
          <p:nvPr/>
        </p:nvCxnSpPr>
        <p:spPr>
          <a:xfrm flipH="1" flipV="1">
            <a:off x="6168496" y="6213436"/>
            <a:ext cx="2519362" cy="1"/>
          </a:xfrm>
          <a:prstGeom prst="line">
            <a:avLst/>
          </a:prstGeom>
          <a:ln>
            <a:solidFill>
              <a:srgbClr val="DDB286"/>
            </a:solidFill>
          </a:ln>
        </p:spPr>
        <p:style>
          <a:lnRef idx="1">
            <a:schemeClr val="accent1"/>
          </a:lnRef>
          <a:fillRef idx="0">
            <a:schemeClr val="accent1"/>
          </a:fillRef>
          <a:effectRef idx="0">
            <a:schemeClr val="accent1"/>
          </a:effectRef>
          <a:fontRef idx="minor">
            <a:schemeClr val="tx1"/>
          </a:fontRef>
        </p:style>
      </p:cxnSp>
      <p:cxnSp>
        <p:nvCxnSpPr>
          <p:cNvPr id="48" name="直线连接符 10"/>
          <p:cNvCxnSpPr/>
          <p:nvPr/>
        </p:nvCxnSpPr>
        <p:spPr>
          <a:xfrm flipH="1" flipV="1">
            <a:off x="8839806" y="6213436"/>
            <a:ext cx="2519362" cy="1"/>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49" name="標題 1"/>
          <p:cNvSpPr txBox="1"/>
          <p:nvPr/>
        </p:nvSpPr>
        <p:spPr>
          <a:xfrm>
            <a:off x="756927" y="1309351"/>
            <a:ext cx="1455115" cy="3595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en-US" altLang="zh-TW" sz="1800" dirty="0">
                <a:latin typeface="+mn-lt"/>
              </a:rPr>
              <a:t>Contents</a:t>
            </a:r>
            <a:endParaRPr lang="zh-TW" altLang="en-US" sz="1800" dirty="0">
              <a:latin typeface="+mn-l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標題 1"/>
          <p:cNvSpPr txBox="1"/>
          <p:nvPr/>
        </p:nvSpPr>
        <p:spPr>
          <a:xfrm>
            <a:off x="747079" y="854378"/>
            <a:ext cx="1798458" cy="506730"/>
          </a:xfrm>
          <a:prstGeom prst="rect">
            <a:avLst/>
          </a:prstGeom>
        </p:spPr>
        <p:txBody>
          <a:bodyPr vert="horz" lIns="91440" tIns="45720" rIns="91440" bIns="45720" rtlCol="0" anchor="b">
            <a:normAutofit fontScale="70000"/>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zh-TW" altLang="en-US" sz="3200" dirty="0">
                <a:solidFill>
                  <a:schemeClr val="accent1"/>
                </a:solidFill>
              </a:rPr>
              <a:t>設計源起</a:t>
            </a:r>
            <a:endParaRPr lang="en-US" altLang="zh-TW" sz="3200" dirty="0">
              <a:solidFill>
                <a:schemeClr val="accent1"/>
              </a:solidFill>
            </a:endParaRPr>
          </a:p>
        </p:txBody>
      </p:sp>
      <p:pic>
        <p:nvPicPr>
          <p:cNvPr id="3" name="圖片 2" descr="一張含有 室內, 天花板, 傢俱 的圖片&#10;&#10;自動產生的描述"/>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059488" y="2190655"/>
            <a:ext cx="5292725" cy="3778177"/>
          </a:xfrm>
          <a:prstGeom prst="rect">
            <a:avLst/>
          </a:prstGeom>
        </p:spPr>
      </p:pic>
      <p:sp>
        <p:nvSpPr>
          <p:cNvPr id="6" name="文字方塊 5"/>
          <p:cNvSpPr txBox="1"/>
          <p:nvPr/>
        </p:nvSpPr>
        <p:spPr>
          <a:xfrm>
            <a:off x="758284" y="1348357"/>
            <a:ext cx="1783080" cy="368300"/>
          </a:xfrm>
          <a:prstGeom prst="rect">
            <a:avLst/>
          </a:prstGeom>
          <a:noFill/>
        </p:spPr>
        <p:txBody>
          <a:bodyPr wrap="none" rtlCol="0">
            <a:spAutoFit/>
          </a:bodyPr>
          <a:lstStyle/>
          <a:p>
            <a:r>
              <a:rPr lang="en-US" altLang="zh-TW" dirty="0"/>
              <a:t>Origin of design</a:t>
            </a:r>
            <a:endParaRPr lang="zh-TW" altLang="en-US" dirty="0"/>
          </a:p>
        </p:txBody>
      </p:sp>
      <p:sp>
        <p:nvSpPr>
          <p:cNvPr id="7" name="文字方塊 6"/>
          <p:cNvSpPr txBox="1"/>
          <p:nvPr/>
        </p:nvSpPr>
        <p:spPr>
          <a:xfrm>
            <a:off x="778021" y="2206038"/>
            <a:ext cx="4885087" cy="460375"/>
          </a:xfrm>
          <a:prstGeom prst="rect">
            <a:avLst/>
          </a:prstGeom>
          <a:noFill/>
        </p:spPr>
        <p:txBody>
          <a:bodyPr wrap="square" rtlCol="0">
            <a:spAutoFit/>
          </a:bodyPr>
          <a:lstStyle/>
          <a:p>
            <a:r>
              <a:rPr lang="zh-TW" altLang="en-US" sz="2400" dirty="0"/>
              <a:t>各種風格主義皆源自於人性的回饋</a:t>
            </a:r>
            <a:endParaRPr lang="zh-CN" altLang="en-US" sz="2400" dirty="0"/>
          </a:p>
        </p:txBody>
      </p:sp>
      <p:sp>
        <p:nvSpPr>
          <p:cNvPr id="9" name="文字方塊 8"/>
          <p:cNvSpPr txBox="1"/>
          <p:nvPr/>
        </p:nvSpPr>
        <p:spPr>
          <a:xfrm>
            <a:off x="778021" y="2822540"/>
            <a:ext cx="5174117" cy="730885"/>
          </a:xfrm>
          <a:prstGeom prst="rect">
            <a:avLst/>
          </a:prstGeom>
          <a:noFill/>
        </p:spPr>
        <p:txBody>
          <a:bodyPr wrap="square" rtlCol="0">
            <a:spAutoFit/>
          </a:bodyPr>
          <a:lstStyle>
            <a:defPPr>
              <a:defRPr lang="zh-TW"/>
            </a:defPPr>
            <a:lvl1pPr>
              <a:lnSpc>
                <a:spcPct val="130000"/>
              </a:lnSpc>
            </a:lvl1pPr>
          </a:lstStyle>
          <a:p>
            <a:r>
              <a:rPr lang="zh-TW" altLang="en-US" sz="1600" dirty="0"/>
              <a:t>設計應當服務於人，因此從人性出發的設計方能得到多數人的共鳴，否則立意再良善的設計最終都將被鄙棄。</a:t>
            </a:r>
            <a:endParaRPr lang="zh-TW" altLang="en-US" sz="1600" dirty="0"/>
          </a:p>
        </p:txBody>
      </p:sp>
      <p:sp>
        <p:nvSpPr>
          <p:cNvPr id="11" name="文字方塊 10"/>
          <p:cNvSpPr txBox="1"/>
          <p:nvPr/>
        </p:nvSpPr>
        <p:spPr>
          <a:xfrm>
            <a:off x="778021" y="3634680"/>
            <a:ext cx="5174117" cy="1370965"/>
          </a:xfrm>
          <a:prstGeom prst="rect">
            <a:avLst/>
          </a:prstGeom>
          <a:noFill/>
        </p:spPr>
        <p:txBody>
          <a:bodyPr wrap="square" rtlCol="0">
            <a:spAutoFit/>
          </a:bodyPr>
          <a:lstStyle>
            <a:defPPr>
              <a:defRPr lang="zh-TW"/>
            </a:defPPr>
            <a:lvl1pPr>
              <a:lnSpc>
                <a:spcPct val="130000"/>
              </a:lnSpc>
            </a:lvl1pPr>
          </a:lstStyle>
          <a:p>
            <a:r>
              <a:rPr lang="en-US" altLang="zh-TW" sz="1600" dirty="0" err="1"/>
              <a:t>xxxxxxxxxx</a:t>
            </a:r>
            <a:r>
              <a:rPr lang="en-US" altLang="zh-TW" sz="1600" dirty="0"/>
              <a:t> </a:t>
            </a:r>
            <a:r>
              <a:rPr lang="zh-TW" altLang="en-US" sz="1600" dirty="0"/>
              <a:t>團隊也是秉持著設計應當服務於人的信念在各種設計規劃上，皆經歷過無數人次的實際操作測試我們力求館內的各項設計都能夠為不同年齡層、身障人士提供完善的服務。</a:t>
            </a:r>
            <a:endParaRPr lang="zh-TW" altLang="en-US" sz="1600" dirty="0"/>
          </a:p>
        </p:txBody>
      </p:sp>
      <p:sp>
        <p:nvSpPr>
          <p:cNvPr id="13" name="文字方塊 12"/>
          <p:cNvSpPr txBox="1"/>
          <p:nvPr/>
        </p:nvSpPr>
        <p:spPr>
          <a:xfrm>
            <a:off x="778021" y="5086994"/>
            <a:ext cx="5011510" cy="730885"/>
          </a:xfrm>
          <a:prstGeom prst="rect">
            <a:avLst/>
          </a:prstGeom>
          <a:noFill/>
        </p:spPr>
        <p:txBody>
          <a:bodyPr wrap="square" rtlCol="0">
            <a:spAutoFit/>
          </a:bodyPr>
          <a:lstStyle>
            <a:defPPr>
              <a:defRPr lang="zh-TW"/>
            </a:defPPr>
            <a:lvl1pPr>
              <a:lnSpc>
                <a:spcPct val="130000"/>
              </a:lnSpc>
            </a:lvl1pPr>
          </a:lstStyle>
          <a:p>
            <a:r>
              <a:rPr lang="zh-TW" altLang="en-US" sz="1600" dirty="0"/>
              <a:t>唯有保持謙遜服務心態，方能產出扣人心弦的空間設計。</a:t>
            </a:r>
            <a:endParaRPr lang="zh-TW" altLang="en-US" sz="1600" dirty="0"/>
          </a:p>
        </p:txBody>
      </p:sp>
      <p:sp>
        <p:nvSpPr>
          <p:cNvPr id="15" name="文字方塊 14"/>
          <p:cNvSpPr txBox="1"/>
          <p:nvPr/>
        </p:nvSpPr>
        <p:spPr>
          <a:xfrm>
            <a:off x="3503613" y="5626545"/>
            <a:ext cx="2542875" cy="410845"/>
          </a:xfrm>
          <a:prstGeom prst="rect">
            <a:avLst/>
          </a:prstGeom>
          <a:noFill/>
        </p:spPr>
        <p:txBody>
          <a:bodyPr wrap="square" rtlCol="0">
            <a:spAutoFit/>
          </a:bodyPr>
          <a:lstStyle>
            <a:defPPr>
              <a:defRPr lang="zh-TW"/>
            </a:defPPr>
            <a:lvl1pPr>
              <a:lnSpc>
                <a:spcPct val="130000"/>
              </a:lnSpc>
            </a:lvl1pPr>
          </a:lstStyle>
          <a:p>
            <a:pPr algn="r"/>
            <a:r>
              <a:rPr lang="en-US" altLang="zh-TW" sz="1600" dirty="0" err="1"/>
              <a:t>xxxxxxxx</a:t>
            </a:r>
            <a:r>
              <a:rPr lang="en-US" altLang="zh-TW" sz="1600" dirty="0"/>
              <a:t> </a:t>
            </a:r>
            <a:r>
              <a:rPr lang="zh-TW" altLang="en-US" sz="1600" dirty="0"/>
              <a:t>首席空間設計師</a:t>
            </a:r>
            <a:endParaRPr lang="zh-TW" altLang="en-US" sz="1600" dirty="0"/>
          </a:p>
        </p:txBody>
      </p:sp>
      <p:cxnSp>
        <p:nvCxnSpPr>
          <p:cNvPr id="16" name="直线连接符 10"/>
          <p:cNvCxnSpPr/>
          <p:nvPr/>
        </p:nvCxnSpPr>
        <p:spPr>
          <a:xfrm flipH="1">
            <a:off x="3868613" y="2654025"/>
            <a:ext cx="1508457" cy="0"/>
          </a:xfrm>
          <a:prstGeom prst="line">
            <a:avLst/>
          </a:prstGeom>
          <a:ln>
            <a:solidFill>
              <a:srgbClr val="DDB286"/>
            </a:solidFill>
          </a:ln>
        </p:spPr>
        <p:style>
          <a:lnRef idx="1">
            <a:schemeClr val="accent1"/>
          </a:lnRef>
          <a:fillRef idx="0">
            <a:schemeClr val="accent1"/>
          </a:fillRef>
          <a:effectRef idx="0">
            <a:schemeClr val="accent1"/>
          </a:effectRef>
          <a:fontRef idx="minor">
            <a:schemeClr val="tx1"/>
          </a:fontRef>
        </p:style>
      </p:cxnSp>
      <p:cxnSp>
        <p:nvCxnSpPr>
          <p:cNvPr id="12" name="直线连接符 10"/>
          <p:cNvCxnSpPr/>
          <p:nvPr/>
        </p:nvCxnSpPr>
        <p:spPr>
          <a:xfrm flipH="1">
            <a:off x="3687417" y="5978769"/>
            <a:ext cx="225354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8" name="直線接點 17"/>
          <p:cNvCxnSpPr/>
          <p:nvPr/>
        </p:nvCxnSpPr>
        <p:spPr>
          <a:xfrm flipH="1">
            <a:off x="8069847" y="5735945"/>
            <a:ext cx="1436738" cy="0"/>
          </a:xfrm>
          <a:prstGeom prst="line">
            <a:avLst/>
          </a:prstGeom>
          <a:ln w="6350">
            <a:solidFill>
              <a:schemeClr val="accent2"/>
            </a:solidFill>
            <a:headEnd type="oval"/>
          </a:ln>
        </p:spPr>
        <p:style>
          <a:lnRef idx="1">
            <a:schemeClr val="accent1"/>
          </a:lnRef>
          <a:fillRef idx="0">
            <a:schemeClr val="accent1"/>
          </a:fillRef>
          <a:effectRef idx="0">
            <a:schemeClr val="accent1"/>
          </a:effectRef>
          <a:fontRef idx="minor">
            <a:schemeClr val="tx1"/>
          </a:fontRef>
        </p:style>
      </p:cxnSp>
      <p:cxnSp>
        <p:nvCxnSpPr>
          <p:cNvPr id="19" name="直線接點 18"/>
          <p:cNvCxnSpPr/>
          <p:nvPr/>
        </p:nvCxnSpPr>
        <p:spPr>
          <a:xfrm flipH="1">
            <a:off x="2373056" y="5735945"/>
            <a:ext cx="1671492" cy="0"/>
          </a:xfrm>
          <a:prstGeom prst="line">
            <a:avLst/>
          </a:prstGeom>
          <a:ln w="6350">
            <a:solidFill>
              <a:schemeClr val="accent2"/>
            </a:solidFill>
            <a:tailEnd type="oval"/>
          </a:ln>
        </p:spPr>
        <p:style>
          <a:lnRef idx="1">
            <a:schemeClr val="accent1"/>
          </a:lnRef>
          <a:fillRef idx="0">
            <a:schemeClr val="accent1"/>
          </a:fillRef>
          <a:effectRef idx="0">
            <a:schemeClr val="accent1"/>
          </a:effectRef>
          <a:fontRef idx="minor">
            <a:schemeClr val="tx1"/>
          </a:fontRef>
        </p:style>
      </p:cxnSp>
      <p:cxnSp>
        <p:nvCxnSpPr>
          <p:cNvPr id="23" name="直線接點 22"/>
          <p:cNvCxnSpPr/>
          <p:nvPr/>
        </p:nvCxnSpPr>
        <p:spPr>
          <a:xfrm flipH="1">
            <a:off x="8069847" y="4387655"/>
            <a:ext cx="1436738" cy="0"/>
          </a:xfrm>
          <a:prstGeom prst="line">
            <a:avLst/>
          </a:prstGeom>
          <a:ln w="6350">
            <a:solidFill>
              <a:schemeClr val="accent2"/>
            </a:solidFill>
            <a:headEnd type="oval"/>
          </a:ln>
        </p:spPr>
        <p:style>
          <a:lnRef idx="1">
            <a:schemeClr val="accent1"/>
          </a:lnRef>
          <a:fillRef idx="0">
            <a:schemeClr val="accent1"/>
          </a:fillRef>
          <a:effectRef idx="0">
            <a:schemeClr val="accent1"/>
          </a:effectRef>
          <a:fontRef idx="minor">
            <a:schemeClr val="tx1"/>
          </a:fontRef>
        </p:style>
      </p:cxnSp>
      <p:cxnSp>
        <p:nvCxnSpPr>
          <p:cNvPr id="24" name="直線接點 23"/>
          <p:cNvCxnSpPr/>
          <p:nvPr/>
        </p:nvCxnSpPr>
        <p:spPr>
          <a:xfrm flipH="1">
            <a:off x="8069847" y="2889898"/>
            <a:ext cx="1436738" cy="0"/>
          </a:xfrm>
          <a:prstGeom prst="line">
            <a:avLst/>
          </a:prstGeom>
          <a:ln w="6350" cap="sq">
            <a:solidFill>
              <a:schemeClr val="accent2"/>
            </a:solidFill>
            <a:round/>
            <a:headEnd type="oval"/>
          </a:ln>
        </p:spPr>
        <p:style>
          <a:lnRef idx="1">
            <a:schemeClr val="accent1"/>
          </a:lnRef>
          <a:fillRef idx="0">
            <a:schemeClr val="accent1"/>
          </a:fillRef>
          <a:effectRef idx="0">
            <a:schemeClr val="accent1"/>
          </a:effectRef>
          <a:fontRef idx="minor">
            <a:schemeClr val="tx1"/>
          </a:fontRef>
        </p:style>
      </p:cxnSp>
      <p:cxnSp>
        <p:nvCxnSpPr>
          <p:cNvPr id="5" name="直線接點 4"/>
          <p:cNvCxnSpPr/>
          <p:nvPr/>
        </p:nvCxnSpPr>
        <p:spPr>
          <a:xfrm flipH="1">
            <a:off x="2373056" y="2889898"/>
            <a:ext cx="1671492" cy="0"/>
          </a:xfrm>
          <a:prstGeom prst="line">
            <a:avLst/>
          </a:prstGeom>
          <a:ln w="6350">
            <a:solidFill>
              <a:schemeClr val="accent2"/>
            </a:solidFill>
            <a:tailEnd type="oval"/>
          </a:ln>
        </p:spPr>
        <p:style>
          <a:lnRef idx="1">
            <a:schemeClr val="accent1"/>
          </a:lnRef>
          <a:fillRef idx="0">
            <a:schemeClr val="accent1"/>
          </a:fillRef>
          <a:effectRef idx="0">
            <a:schemeClr val="accent1"/>
          </a:effectRef>
          <a:fontRef idx="minor">
            <a:schemeClr val="tx1"/>
          </a:fontRef>
        </p:style>
      </p:cxnSp>
      <p:cxnSp>
        <p:nvCxnSpPr>
          <p:cNvPr id="17" name="直線接點 16"/>
          <p:cNvCxnSpPr/>
          <p:nvPr/>
        </p:nvCxnSpPr>
        <p:spPr>
          <a:xfrm flipH="1">
            <a:off x="2373056" y="4387655"/>
            <a:ext cx="1671492" cy="0"/>
          </a:xfrm>
          <a:prstGeom prst="line">
            <a:avLst/>
          </a:prstGeom>
          <a:ln w="6350">
            <a:solidFill>
              <a:schemeClr val="accent2"/>
            </a:solidFill>
            <a:tailEnd type="oval"/>
          </a:ln>
        </p:spPr>
        <p:style>
          <a:lnRef idx="1">
            <a:schemeClr val="accent1"/>
          </a:lnRef>
          <a:fillRef idx="0">
            <a:schemeClr val="accent1"/>
          </a:fillRef>
          <a:effectRef idx="0">
            <a:schemeClr val="accent1"/>
          </a:effectRef>
          <a:fontRef idx="minor">
            <a:schemeClr val="tx1"/>
          </a:fontRef>
        </p:style>
      </p:cxnSp>
      <p:sp>
        <p:nvSpPr>
          <p:cNvPr id="22" name="標題 1"/>
          <p:cNvSpPr txBox="1"/>
          <p:nvPr/>
        </p:nvSpPr>
        <p:spPr>
          <a:xfrm>
            <a:off x="747079" y="854378"/>
            <a:ext cx="1798458" cy="506730"/>
          </a:xfrm>
          <a:prstGeom prst="rect">
            <a:avLst/>
          </a:prstGeom>
        </p:spPr>
        <p:txBody>
          <a:bodyPr vert="horz" lIns="91440" tIns="45720" rIns="91440" bIns="45720" rtlCol="0" anchor="b">
            <a:normAutofit fontScale="70000"/>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zh-TW" altLang="en-US" sz="3200" dirty="0">
                <a:solidFill>
                  <a:schemeClr val="accent1"/>
                </a:solidFill>
              </a:rPr>
              <a:t>設計細節</a:t>
            </a:r>
            <a:endParaRPr lang="en-US" altLang="zh-TW" sz="3200" dirty="0">
              <a:solidFill>
                <a:schemeClr val="accent1"/>
              </a:solidFill>
            </a:endParaRPr>
          </a:p>
        </p:txBody>
      </p:sp>
      <p:sp>
        <p:nvSpPr>
          <p:cNvPr id="6" name="文字方塊 5"/>
          <p:cNvSpPr txBox="1"/>
          <p:nvPr/>
        </p:nvSpPr>
        <p:spPr>
          <a:xfrm>
            <a:off x="748124" y="1348357"/>
            <a:ext cx="1744980" cy="368300"/>
          </a:xfrm>
          <a:prstGeom prst="rect">
            <a:avLst/>
          </a:prstGeom>
          <a:noFill/>
        </p:spPr>
        <p:txBody>
          <a:bodyPr wrap="none" rtlCol="0">
            <a:spAutoFit/>
          </a:bodyPr>
          <a:lstStyle/>
          <a:p>
            <a:r>
              <a:rPr lang="en-US" altLang="zh-TW" dirty="0"/>
              <a:t>Plan the details</a:t>
            </a:r>
            <a:endParaRPr lang="zh-TW" altLang="en-US" dirty="0"/>
          </a:p>
        </p:txBody>
      </p:sp>
      <p:pic>
        <p:nvPicPr>
          <p:cNvPr id="14" name="圖片 13" descr="一張含有 沙發, 室內, 床, 白色 的圖片&#10;&#10;自動產生的描述"/>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359150" y="2470345"/>
            <a:ext cx="5156042" cy="3658990"/>
          </a:xfrm>
          <a:prstGeom prst="rect">
            <a:avLst/>
          </a:prstGeom>
          <a:ln w="38100">
            <a:solidFill>
              <a:schemeClr val="accent1"/>
            </a:solidFill>
          </a:ln>
        </p:spPr>
      </p:pic>
      <p:sp>
        <p:nvSpPr>
          <p:cNvPr id="26" name="文字方塊 25"/>
          <p:cNvSpPr txBox="1"/>
          <p:nvPr/>
        </p:nvSpPr>
        <p:spPr>
          <a:xfrm>
            <a:off x="9614955" y="2659065"/>
            <a:ext cx="1712999" cy="460375"/>
          </a:xfrm>
          <a:prstGeom prst="rect">
            <a:avLst/>
          </a:prstGeom>
          <a:noFill/>
        </p:spPr>
        <p:txBody>
          <a:bodyPr wrap="square" rtlCol="0">
            <a:spAutoFit/>
          </a:bodyPr>
          <a:lstStyle/>
          <a:p>
            <a:r>
              <a:rPr lang="zh-TW" altLang="en-US" sz="2400" dirty="0"/>
              <a:t>定制枕頭</a:t>
            </a:r>
            <a:endParaRPr lang="zh-CN" altLang="en-US" sz="2400" dirty="0"/>
          </a:p>
        </p:txBody>
      </p:sp>
      <p:sp>
        <p:nvSpPr>
          <p:cNvPr id="27" name="文字方塊 26"/>
          <p:cNvSpPr txBox="1"/>
          <p:nvPr/>
        </p:nvSpPr>
        <p:spPr>
          <a:xfrm>
            <a:off x="9614955" y="4156822"/>
            <a:ext cx="1712999" cy="460375"/>
          </a:xfrm>
          <a:prstGeom prst="rect">
            <a:avLst/>
          </a:prstGeom>
          <a:noFill/>
        </p:spPr>
        <p:txBody>
          <a:bodyPr wrap="square" rtlCol="0">
            <a:spAutoFit/>
          </a:bodyPr>
          <a:lstStyle/>
          <a:p>
            <a:r>
              <a:rPr lang="zh-TW" altLang="en-US" sz="2400" dirty="0"/>
              <a:t>定制棉被</a:t>
            </a:r>
            <a:endParaRPr lang="zh-CN" altLang="en-US" sz="2400" dirty="0"/>
          </a:p>
        </p:txBody>
      </p:sp>
      <p:sp>
        <p:nvSpPr>
          <p:cNvPr id="28" name="文字方塊 27"/>
          <p:cNvSpPr txBox="1"/>
          <p:nvPr/>
        </p:nvSpPr>
        <p:spPr>
          <a:xfrm>
            <a:off x="9614955" y="5505113"/>
            <a:ext cx="1712999" cy="460375"/>
          </a:xfrm>
          <a:prstGeom prst="rect">
            <a:avLst/>
          </a:prstGeom>
          <a:noFill/>
        </p:spPr>
        <p:txBody>
          <a:bodyPr wrap="square" rtlCol="0">
            <a:spAutoFit/>
          </a:bodyPr>
          <a:lstStyle/>
          <a:p>
            <a:r>
              <a:rPr lang="zh-TW" altLang="en-US" sz="2400" dirty="0"/>
              <a:t>加大型床</a:t>
            </a:r>
            <a:endParaRPr lang="zh-CN" altLang="en-US" sz="2400" dirty="0"/>
          </a:p>
        </p:txBody>
      </p:sp>
      <p:sp>
        <p:nvSpPr>
          <p:cNvPr id="29" name="文字方塊 28"/>
          <p:cNvSpPr txBox="1"/>
          <p:nvPr/>
        </p:nvSpPr>
        <p:spPr>
          <a:xfrm>
            <a:off x="540906" y="2659065"/>
            <a:ext cx="1712999" cy="460375"/>
          </a:xfrm>
          <a:prstGeom prst="rect">
            <a:avLst/>
          </a:prstGeom>
          <a:noFill/>
        </p:spPr>
        <p:txBody>
          <a:bodyPr wrap="square" rtlCol="0">
            <a:spAutoFit/>
          </a:bodyPr>
          <a:lstStyle/>
          <a:p>
            <a:pPr algn="r"/>
            <a:r>
              <a:rPr lang="zh-TW" altLang="en-US" sz="2400" dirty="0"/>
              <a:t>合適燈飾</a:t>
            </a:r>
            <a:endParaRPr lang="zh-CN" altLang="en-US" sz="2400" dirty="0"/>
          </a:p>
        </p:txBody>
      </p:sp>
      <p:sp>
        <p:nvSpPr>
          <p:cNvPr id="30" name="文字方塊 29"/>
          <p:cNvSpPr txBox="1"/>
          <p:nvPr/>
        </p:nvSpPr>
        <p:spPr>
          <a:xfrm>
            <a:off x="540906" y="5505113"/>
            <a:ext cx="1712999" cy="460375"/>
          </a:xfrm>
          <a:prstGeom prst="rect">
            <a:avLst/>
          </a:prstGeom>
          <a:noFill/>
        </p:spPr>
        <p:txBody>
          <a:bodyPr wrap="square" rtlCol="0">
            <a:spAutoFit/>
          </a:bodyPr>
          <a:lstStyle/>
          <a:p>
            <a:pPr algn="r"/>
            <a:r>
              <a:rPr lang="zh-TW" altLang="en-US" sz="2400" dirty="0"/>
              <a:t>特色櫃子</a:t>
            </a:r>
            <a:endParaRPr lang="zh-CN" altLang="en-US" sz="2400" dirty="0"/>
          </a:p>
        </p:txBody>
      </p:sp>
      <p:sp>
        <p:nvSpPr>
          <p:cNvPr id="31" name="文字方塊 30"/>
          <p:cNvSpPr txBox="1"/>
          <p:nvPr/>
        </p:nvSpPr>
        <p:spPr>
          <a:xfrm>
            <a:off x="583631" y="4156822"/>
            <a:ext cx="1627548" cy="460375"/>
          </a:xfrm>
          <a:prstGeom prst="rect">
            <a:avLst/>
          </a:prstGeom>
          <a:noFill/>
        </p:spPr>
        <p:txBody>
          <a:bodyPr wrap="square" rtlCol="0">
            <a:spAutoFit/>
          </a:bodyPr>
          <a:lstStyle/>
          <a:p>
            <a:pPr algn="r"/>
            <a:r>
              <a:rPr lang="zh-TW" altLang="en-US" sz="2400" dirty="0"/>
              <a:t>便於充電</a:t>
            </a:r>
            <a:endParaRPr lang="zh-CN" altLang="en-US" sz="2400" dirty="0"/>
          </a:p>
        </p:txBody>
      </p:sp>
      <p:sp>
        <p:nvSpPr>
          <p:cNvPr id="32" name="文字方塊 31"/>
          <p:cNvSpPr txBox="1"/>
          <p:nvPr/>
        </p:nvSpPr>
        <p:spPr>
          <a:xfrm>
            <a:off x="2781817" y="1791538"/>
            <a:ext cx="6628366" cy="410845"/>
          </a:xfrm>
          <a:prstGeom prst="rect">
            <a:avLst/>
          </a:prstGeom>
          <a:noFill/>
        </p:spPr>
        <p:txBody>
          <a:bodyPr wrap="square" rtlCol="0">
            <a:spAutoFit/>
          </a:bodyPr>
          <a:lstStyle>
            <a:defPPr>
              <a:defRPr lang="zh-TW"/>
            </a:defPPr>
            <a:lvl1pPr>
              <a:lnSpc>
                <a:spcPct val="130000"/>
              </a:lnSpc>
            </a:lvl1pPr>
          </a:lstStyle>
          <a:p>
            <a:r>
              <a:rPr lang="zh-CN" altLang="en-US" sz="1600" dirty="0"/>
              <a:t>設計來自感同身受</a:t>
            </a:r>
            <a:r>
              <a:rPr lang="en-US" altLang="zh-CN" sz="1600" dirty="0"/>
              <a:t>,</a:t>
            </a:r>
            <a:r>
              <a:rPr lang="zh-CN" altLang="en-US" sz="1600" dirty="0"/>
              <a:t>每個環節都是為旅客打造舒適的房間</a:t>
            </a:r>
            <a:r>
              <a:rPr lang="en-US" altLang="zh-CN" sz="1600" dirty="0"/>
              <a:t>,</a:t>
            </a:r>
            <a:r>
              <a:rPr lang="zh-CN" altLang="en-US" sz="1600" dirty="0"/>
              <a:t>每個細節都注重</a:t>
            </a:r>
            <a:r>
              <a:rPr lang="en-US" altLang="zh-CN" sz="1600" dirty="0"/>
              <a:t>!</a:t>
            </a:r>
            <a:endParaRPr lang="zh-TW" altLang="en-US" sz="16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標題 1"/>
          <p:cNvSpPr txBox="1"/>
          <p:nvPr/>
        </p:nvSpPr>
        <p:spPr>
          <a:xfrm>
            <a:off x="747079" y="854378"/>
            <a:ext cx="1798458" cy="506730"/>
          </a:xfrm>
          <a:prstGeom prst="rect">
            <a:avLst/>
          </a:prstGeom>
        </p:spPr>
        <p:txBody>
          <a:bodyPr vert="horz" lIns="91440" tIns="45720" rIns="91440" bIns="45720" rtlCol="0" anchor="b">
            <a:normAutofit fontScale="70000"/>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zh-TW" altLang="en-US" sz="3200" dirty="0">
                <a:solidFill>
                  <a:schemeClr val="accent1"/>
                </a:solidFill>
              </a:rPr>
              <a:t>房型設計</a:t>
            </a:r>
            <a:endParaRPr lang="en-US" altLang="zh-TW" sz="3200" dirty="0">
              <a:solidFill>
                <a:schemeClr val="accent1"/>
              </a:solidFill>
            </a:endParaRPr>
          </a:p>
        </p:txBody>
      </p:sp>
      <p:pic>
        <p:nvPicPr>
          <p:cNvPr id="3" name="圖片 2" descr="一張含有 室內, 地板, 床, 天花板 的圖片&#10;&#10;自動產生的描述"/>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896386" y="1848728"/>
            <a:ext cx="3157981" cy="2029936"/>
          </a:xfrm>
          <a:prstGeom prst="rect">
            <a:avLst/>
          </a:prstGeom>
        </p:spPr>
      </p:pic>
      <p:pic>
        <p:nvPicPr>
          <p:cNvPr id="28" name="圖片 27" descr="一張含有 室內, 地板, 房間, 牆 的圖片&#10;&#10;自動產生的描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6386" y="3987241"/>
            <a:ext cx="3157981" cy="2105584"/>
          </a:xfrm>
          <a:prstGeom prst="rect">
            <a:avLst/>
          </a:prstGeom>
        </p:spPr>
      </p:pic>
      <p:sp>
        <p:nvSpPr>
          <p:cNvPr id="30" name="文字方塊 29"/>
          <p:cNvSpPr txBox="1"/>
          <p:nvPr/>
        </p:nvSpPr>
        <p:spPr>
          <a:xfrm>
            <a:off x="6240463" y="1825220"/>
            <a:ext cx="1712999" cy="460375"/>
          </a:xfrm>
          <a:prstGeom prst="rect">
            <a:avLst/>
          </a:prstGeom>
          <a:noFill/>
        </p:spPr>
        <p:txBody>
          <a:bodyPr wrap="square" rtlCol="0">
            <a:spAutoFit/>
          </a:bodyPr>
          <a:lstStyle/>
          <a:p>
            <a:r>
              <a:rPr lang="zh-TW" altLang="en-US" sz="2400" dirty="0"/>
              <a:t>家庭房</a:t>
            </a:r>
            <a:endParaRPr lang="zh-CN" altLang="en-US" sz="2400" dirty="0"/>
          </a:p>
        </p:txBody>
      </p:sp>
      <p:sp>
        <p:nvSpPr>
          <p:cNvPr id="31" name="文字方塊 30"/>
          <p:cNvSpPr txBox="1"/>
          <p:nvPr/>
        </p:nvSpPr>
        <p:spPr>
          <a:xfrm>
            <a:off x="6240463" y="2286885"/>
            <a:ext cx="1810263" cy="1489075"/>
          </a:xfrm>
          <a:prstGeom prst="rect">
            <a:avLst/>
          </a:prstGeom>
          <a:noFill/>
        </p:spPr>
        <p:txBody>
          <a:bodyPr wrap="square" rtlCol="0">
            <a:spAutoFit/>
          </a:bodyPr>
          <a:lstStyle>
            <a:defPPr>
              <a:defRPr lang="zh-TW"/>
            </a:defPPr>
            <a:lvl1pPr>
              <a:lnSpc>
                <a:spcPct val="130000"/>
              </a:lnSpc>
            </a:lvl1pPr>
          </a:lstStyle>
          <a:p>
            <a:r>
              <a:rPr lang="zh-TW" altLang="en-US" sz="1400" dirty="0"/>
              <a:t>以家為設計元素，強調居家的延伸，舒適溫暖的氣氛營造，讓每位家庭成員都有在家的放鬆感。</a:t>
            </a:r>
            <a:endParaRPr lang="zh-TW" altLang="en-US" sz="1400" dirty="0"/>
          </a:p>
        </p:txBody>
      </p:sp>
      <p:sp>
        <p:nvSpPr>
          <p:cNvPr id="32" name="文字方塊 31"/>
          <p:cNvSpPr txBox="1"/>
          <p:nvPr/>
        </p:nvSpPr>
        <p:spPr>
          <a:xfrm>
            <a:off x="9384568" y="1825220"/>
            <a:ext cx="1712999" cy="460375"/>
          </a:xfrm>
          <a:prstGeom prst="rect">
            <a:avLst/>
          </a:prstGeom>
          <a:noFill/>
        </p:spPr>
        <p:txBody>
          <a:bodyPr wrap="square" rtlCol="0">
            <a:spAutoFit/>
          </a:bodyPr>
          <a:lstStyle/>
          <a:p>
            <a:r>
              <a:rPr lang="zh-TW" altLang="en-US" sz="2400" dirty="0"/>
              <a:t>蜜月房</a:t>
            </a:r>
            <a:endParaRPr lang="zh-CN" altLang="en-US" sz="2400" dirty="0"/>
          </a:p>
        </p:txBody>
      </p:sp>
      <p:sp>
        <p:nvSpPr>
          <p:cNvPr id="33" name="文字方塊 32"/>
          <p:cNvSpPr txBox="1"/>
          <p:nvPr/>
        </p:nvSpPr>
        <p:spPr>
          <a:xfrm>
            <a:off x="9354499" y="2286885"/>
            <a:ext cx="1798459" cy="1489075"/>
          </a:xfrm>
          <a:prstGeom prst="rect">
            <a:avLst/>
          </a:prstGeom>
          <a:noFill/>
        </p:spPr>
        <p:txBody>
          <a:bodyPr wrap="square" rtlCol="0">
            <a:spAutoFit/>
          </a:bodyPr>
          <a:lstStyle>
            <a:defPPr>
              <a:defRPr lang="zh-TW"/>
            </a:defPPr>
            <a:lvl1pPr>
              <a:lnSpc>
                <a:spcPct val="130000"/>
              </a:lnSpc>
            </a:lvl1pPr>
          </a:lstStyle>
          <a:p>
            <a:r>
              <a:rPr lang="zh-TW" altLang="en-US" sz="1400" dirty="0"/>
              <a:t>蜜月旅行不僅是愛情的昇華，亦是邁入幸福生活的銜接過程再多的浪漫氛圍都不嫌甜膩。</a:t>
            </a:r>
            <a:endParaRPr lang="zh-TW" altLang="en-US" sz="1400" dirty="0"/>
          </a:p>
        </p:txBody>
      </p:sp>
      <p:sp>
        <p:nvSpPr>
          <p:cNvPr id="34" name="文字方塊 33"/>
          <p:cNvSpPr txBox="1"/>
          <p:nvPr/>
        </p:nvSpPr>
        <p:spPr>
          <a:xfrm>
            <a:off x="6308171" y="4109451"/>
            <a:ext cx="1105218" cy="460375"/>
          </a:xfrm>
          <a:prstGeom prst="rect">
            <a:avLst/>
          </a:prstGeom>
          <a:noFill/>
        </p:spPr>
        <p:txBody>
          <a:bodyPr wrap="square" rtlCol="0">
            <a:spAutoFit/>
          </a:bodyPr>
          <a:lstStyle/>
          <a:p>
            <a:r>
              <a:rPr lang="zh-TW" altLang="en-US" sz="2400" dirty="0"/>
              <a:t>團體房</a:t>
            </a:r>
            <a:endParaRPr lang="zh-CN" altLang="en-US" sz="2400" dirty="0"/>
          </a:p>
        </p:txBody>
      </p:sp>
      <p:sp>
        <p:nvSpPr>
          <p:cNvPr id="35" name="文字方塊 34"/>
          <p:cNvSpPr txBox="1"/>
          <p:nvPr/>
        </p:nvSpPr>
        <p:spPr>
          <a:xfrm>
            <a:off x="6252267" y="4571116"/>
            <a:ext cx="1826608" cy="1489075"/>
          </a:xfrm>
          <a:prstGeom prst="rect">
            <a:avLst/>
          </a:prstGeom>
          <a:noFill/>
        </p:spPr>
        <p:txBody>
          <a:bodyPr wrap="square" rtlCol="0">
            <a:spAutoFit/>
          </a:bodyPr>
          <a:lstStyle>
            <a:defPPr>
              <a:defRPr lang="zh-TW"/>
            </a:defPPr>
            <a:lvl1pPr>
              <a:lnSpc>
                <a:spcPct val="130000"/>
              </a:lnSpc>
            </a:lvl1pPr>
          </a:lstStyle>
          <a:p>
            <a:r>
              <a:rPr lang="zh-TW" altLang="en-US" sz="1400" dirty="0"/>
              <a:t>沒什麼比一起熱鬧出遊更令人興奮了，寬廣的共用空間提供了更多的互動體驗，住宿不只是充電體力。</a:t>
            </a:r>
            <a:endParaRPr lang="zh-TW" altLang="en-US" sz="1400" dirty="0"/>
          </a:p>
        </p:txBody>
      </p:sp>
      <p:sp>
        <p:nvSpPr>
          <p:cNvPr id="36" name="文字方塊 35"/>
          <p:cNvSpPr txBox="1"/>
          <p:nvPr/>
        </p:nvSpPr>
        <p:spPr>
          <a:xfrm>
            <a:off x="9384568" y="4109451"/>
            <a:ext cx="1712999" cy="460375"/>
          </a:xfrm>
          <a:prstGeom prst="rect">
            <a:avLst/>
          </a:prstGeom>
          <a:noFill/>
        </p:spPr>
        <p:txBody>
          <a:bodyPr wrap="square" rtlCol="0">
            <a:spAutoFit/>
          </a:bodyPr>
          <a:lstStyle/>
          <a:p>
            <a:r>
              <a:rPr lang="zh-TW" altLang="en-US" sz="2400" dirty="0"/>
              <a:t>背包房</a:t>
            </a:r>
            <a:endParaRPr lang="zh-CN" altLang="en-US" sz="2400" dirty="0"/>
          </a:p>
        </p:txBody>
      </p:sp>
      <p:sp>
        <p:nvSpPr>
          <p:cNvPr id="37" name="文字方塊 36"/>
          <p:cNvSpPr txBox="1"/>
          <p:nvPr/>
        </p:nvSpPr>
        <p:spPr>
          <a:xfrm>
            <a:off x="9354499" y="4571116"/>
            <a:ext cx="1798459" cy="1489075"/>
          </a:xfrm>
          <a:prstGeom prst="rect">
            <a:avLst/>
          </a:prstGeom>
          <a:noFill/>
        </p:spPr>
        <p:txBody>
          <a:bodyPr wrap="square" rtlCol="0">
            <a:spAutoFit/>
          </a:bodyPr>
          <a:lstStyle>
            <a:defPPr>
              <a:defRPr lang="zh-TW"/>
            </a:defPPr>
            <a:lvl1pPr>
              <a:lnSpc>
                <a:spcPct val="130000"/>
              </a:lnSpc>
            </a:lvl1pPr>
          </a:lstStyle>
          <a:p>
            <a:r>
              <a:rPr lang="zh-TW" altLang="en-US" sz="1400" dirty="0"/>
              <a:t>說走就走的旅行，一個人的浪跡天涯。讓完善的隱秘空間設計提供您一人旅行最寧靜的沉思空間。</a:t>
            </a:r>
            <a:endParaRPr lang="zh-TW" altLang="en-US" sz="1400" dirty="0"/>
          </a:p>
        </p:txBody>
      </p:sp>
      <p:cxnSp>
        <p:nvCxnSpPr>
          <p:cNvPr id="20" name="直线连接符 10"/>
          <p:cNvCxnSpPr/>
          <p:nvPr/>
        </p:nvCxnSpPr>
        <p:spPr>
          <a:xfrm flipV="1">
            <a:off x="5106185" y="1865192"/>
            <a:ext cx="0" cy="424409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7" name="文字方塊 26"/>
          <p:cNvSpPr txBox="1"/>
          <p:nvPr/>
        </p:nvSpPr>
        <p:spPr>
          <a:xfrm>
            <a:off x="748124" y="1348357"/>
            <a:ext cx="1529080" cy="368300"/>
          </a:xfrm>
          <a:prstGeom prst="rect">
            <a:avLst/>
          </a:prstGeom>
          <a:noFill/>
        </p:spPr>
        <p:txBody>
          <a:bodyPr wrap="none" rtlCol="0">
            <a:spAutoFit/>
          </a:bodyPr>
          <a:lstStyle/>
          <a:p>
            <a:r>
              <a:rPr lang="en-US" altLang="zh-TW" dirty="0"/>
              <a:t>Room design</a:t>
            </a:r>
            <a:endParaRPr lang="zh-TW" altLang="en-US" dirty="0"/>
          </a:p>
        </p:txBody>
      </p:sp>
      <p:sp>
        <p:nvSpPr>
          <p:cNvPr id="7" name="手繪多邊形: 圖案 6"/>
          <p:cNvSpPr/>
          <p:nvPr/>
        </p:nvSpPr>
        <p:spPr>
          <a:xfrm>
            <a:off x="6154552" y="2034540"/>
            <a:ext cx="1979330" cy="1752600"/>
          </a:xfrm>
          <a:custGeom>
            <a:avLst/>
            <a:gdLst>
              <a:gd name="connsiteX0" fmla="*/ 1112520 w 1691640"/>
              <a:gd name="connsiteY0" fmla="*/ 0 h 1752600"/>
              <a:gd name="connsiteX1" fmla="*/ 1691640 w 1691640"/>
              <a:gd name="connsiteY1" fmla="*/ 0 h 1752600"/>
              <a:gd name="connsiteX2" fmla="*/ 1691640 w 1691640"/>
              <a:gd name="connsiteY2" fmla="*/ 1752600 h 1752600"/>
              <a:gd name="connsiteX3" fmla="*/ 0 w 1691640"/>
              <a:gd name="connsiteY3" fmla="*/ 1752600 h 1752600"/>
              <a:gd name="connsiteX4" fmla="*/ 0 w 1691640"/>
              <a:gd name="connsiteY4" fmla="*/ 1150620 h 1752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1640" h="1752600">
                <a:moveTo>
                  <a:pt x="1112520" y="0"/>
                </a:moveTo>
                <a:lnTo>
                  <a:pt x="1691640" y="0"/>
                </a:lnTo>
                <a:lnTo>
                  <a:pt x="1691640" y="1752600"/>
                </a:lnTo>
                <a:lnTo>
                  <a:pt x="0" y="1752600"/>
                </a:lnTo>
                <a:lnTo>
                  <a:pt x="0" y="1150620"/>
                </a:lnTo>
              </a:path>
            </a:pathLst>
          </a:custGeom>
          <a:no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 name="手繪多邊形: 圖案 38"/>
          <p:cNvSpPr/>
          <p:nvPr/>
        </p:nvSpPr>
        <p:spPr>
          <a:xfrm>
            <a:off x="9266044" y="2034540"/>
            <a:ext cx="1979330" cy="1752600"/>
          </a:xfrm>
          <a:custGeom>
            <a:avLst/>
            <a:gdLst>
              <a:gd name="connsiteX0" fmla="*/ 1112520 w 1691640"/>
              <a:gd name="connsiteY0" fmla="*/ 0 h 1752600"/>
              <a:gd name="connsiteX1" fmla="*/ 1691640 w 1691640"/>
              <a:gd name="connsiteY1" fmla="*/ 0 h 1752600"/>
              <a:gd name="connsiteX2" fmla="*/ 1691640 w 1691640"/>
              <a:gd name="connsiteY2" fmla="*/ 1752600 h 1752600"/>
              <a:gd name="connsiteX3" fmla="*/ 0 w 1691640"/>
              <a:gd name="connsiteY3" fmla="*/ 1752600 h 1752600"/>
              <a:gd name="connsiteX4" fmla="*/ 0 w 1691640"/>
              <a:gd name="connsiteY4" fmla="*/ 1150620 h 1752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1640" h="1752600">
                <a:moveTo>
                  <a:pt x="1112520" y="0"/>
                </a:moveTo>
                <a:lnTo>
                  <a:pt x="1691640" y="0"/>
                </a:lnTo>
                <a:lnTo>
                  <a:pt x="1691640" y="1752600"/>
                </a:lnTo>
                <a:lnTo>
                  <a:pt x="0" y="1752600"/>
                </a:lnTo>
                <a:lnTo>
                  <a:pt x="0" y="1150620"/>
                </a:lnTo>
              </a:path>
            </a:pathLst>
          </a:custGeom>
          <a:no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手繪多邊形: 圖案 39"/>
          <p:cNvSpPr/>
          <p:nvPr/>
        </p:nvSpPr>
        <p:spPr>
          <a:xfrm>
            <a:off x="9270811" y="4376738"/>
            <a:ext cx="1974564" cy="1752600"/>
          </a:xfrm>
          <a:custGeom>
            <a:avLst/>
            <a:gdLst>
              <a:gd name="connsiteX0" fmla="*/ 1112520 w 1691640"/>
              <a:gd name="connsiteY0" fmla="*/ 0 h 1752600"/>
              <a:gd name="connsiteX1" fmla="*/ 1691640 w 1691640"/>
              <a:gd name="connsiteY1" fmla="*/ 0 h 1752600"/>
              <a:gd name="connsiteX2" fmla="*/ 1691640 w 1691640"/>
              <a:gd name="connsiteY2" fmla="*/ 1752600 h 1752600"/>
              <a:gd name="connsiteX3" fmla="*/ 0 w 1691640"/>
              <a:gd name="connsiteY3" fmla="*/ 1752600 h 1752600"/>
              <a:gd name="connsiteX4" fmla="*/ 0 w 1691640"/>
              <a:gd name="connsiteY4" fmla="*/ 1150620 h 1752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1640" h="1752600">
                <a:moveTo>
                  <a:pt x="1112520" y="0"/>
                </a:moveTo>
                <a:lnTo>
                  <a:pt x="1691640" y="0"/>
                </a:lnTo>
                <a:lnTo>
                  <a:pt x="1691640" y="1752600"/>
                </a:lnTo>
                <a:lnTo>
                  <a:pt x="0" y="1752600"/>
                </a:lnTo>
                <a:lnTo>
                  <a:pt x="0" y="1150620"/>
                </a:lnTo>
              </a:path>
            </a:pathLst>
          </a:custGeom>
          <a:no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 name="手繪多邊形: 圖案 40"/>
          <p:cNvSpPr/>
          <p:nvPr/>
        </p:nvSpPr>
        <p:spPr>
          <a:xfrm>
            <a:off x="6154551" y="4376738"/>
            <a:ext cx="1979330" cy="1752600"/>
          </a:xfrm>
          <a:custGeom>
            <a:avLst/>
            <a:gdLst>
              <a:gd name="connsiteX0" fmla="*/ 1112520 w 1691640"/>
              <a:gd name="connsiteY0" fmla="*/ 0 h 1752600"/>
              <a:gd name="connsiteX1" fmla="*/ 1691640 w 1691640"/>
              <a:gd name="connsiteY1" fmla="*/ 0 h 1752600"/>
              <a:gd name="connsiteX2" fmla="*/ 1691640 w 1691640"/>
              <a:gd name="connsiteY2" fmla="*/ 1752600 h 1752600"/>
              <a:gd name="connsiteX3" fmla="*/ 0 w 1691640"/>
              <a:gd name="connsiteY3" fmla="*/ 1752600 h 1752600"/>
              <a:gd name="connsiteX4" fmla="*/ 0 w 1691640"/>
              <a:gd name="connsiteY4" fmla="*/ 1150620 h 1752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1640" h="1752600">
                <a:moveTo>
                  <a:pt x="1112520" y="0"/>
                </a:moveTo>
                <a:lnTo>
                  <a:pt x="1691640" y="0"/>
                </a:lnTo>
                <a:lnTo>
                  <a:pt x="1691640" y="1752600"/>
                </a:lnTo>
                <a:lnTo>
                  <a:pt x="0" y="1752600"/>
                </a:lnTo>
                <a:lnTo>
                  <a:pt x="0" y="1150620"/>
                </a:lnTo>
              </a:path>
            </a:pathLst>
          </a:custGeom>
          <a:no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等腰三角形 40"/>
          <p:cNvSpPr/>
          <p:nvPr/>
        </p:nvSpPr>
        <p:spPr>
          <a:xfrm rot="10800000">
            <a:off x="4594226" y="3979917"/>
            <a:ext cx="266700" cy="239902"/>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 name="等腰三角形 49"/>
          <p:cNvSpPr/>
          <p:nvPr/>
        </p:nvSpPr>
        <p:spPr>
          <a:xfrm rot="10800000">
            <a:off x="7424693" y="3979917"/>
            <a:ext cx="266700" cy="239902"/>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 name="等腰三角形 58"/>
          <p:cNvSpPr/>
          <p:nvPr/>
        </p:nvSpPr>
        <p:spPr>
          <a:xfrm rot="10800000">
            <a:off x="10212681" y="3979918"/>
            <a:ext cx="266700" cy="239902"/>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 name="標題 1"/>
          <p:cNvSpPr txBox="1"/>
          <p:nvPr/>
        </p:nvSpPr>
        <p:spPr>
          <a:xfrm>
            <a:off x="757239" y="854378"/>
            <a:ext cx="1798458" cy="506730"/>
          </a:xfrm>
          <a:prstGeom prst="rect">
            <a:avLst/>
          </a:prstGeom>
        </p:spPr>
        <p:txBody>
          <a:bodyPr vert="horz" lIns="91440" tIns="45720" rIns="91440" bIns="45720" rtlCol="0" anchor="b">
            <a:normAutofit fontScale="70000"/>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zh-TW" altLang="en-US" sz="3200" dirty="0">
                <a:solidFill>
                  <a:schemeClr val="accent1"/>
                </a:solidFill>
              </a:rPr>
              <a:t>核心理念</a:t>
            </a:r>
            <a:endParaRPr lang="en-US" altLang="zh-TW" sz="3200" dirty="0">
              <a:solidFill>
                <a:schemeClr val="accent1"/>
              </a:solidFill>
            </a:endParaRPr>
          </a:p>
        </p:txBody>
      </p:sp>
      <p:pic>
        <p:nvPicPr>
          <p:cNvPr id="3" name="圖片 2" descr="一張含有 地板, 窗戶, 起居, 傢俱 的圖片&#10;&#10;自動產生的描述"/>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503613" y="2228180"/>
            <a:ext cx="2447925" cy="1631787"/>
          </a:xfrm>
          <a:prstGeom prst="rect">
            <a:avLst/>
          </a:prstGeom>
        </p:spPr>
      </p:pic>
      <p:pic>
        <p:nvPicPr>
          <p:cNvPr id="5" name="圖片 4" descr="一張含有 地板, 室內, 牆, 建築物 的圖片&#10;&#10;自動產生的描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5369" y="2231633"/>
            <a:ext cx="2446445" cy="1630800"/>
          </a:xfrm>
          <a:prstGeom prst="rect">
            <a:avLst/>
          </a:prstGeom>
        </p:spPr>
      </p:pic>
      <p:pic>
        <p:nvPicPr>
          <p:cNvPr id="7" name="圖片 6" descr="一張含有 建築物, 門廊, 門 的圖片&#10;&#10;自動產生的描述"/>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85645" y="2228180"/>
            <a:ext cx="2446445" cy="1630800"/>
          </a:xfrm>
          <a:prstGeom prst="rect">
            <a:avLst/>
          </a:prstGeom>
        </p:spPr>
      </p:pic>
      <p:sp>
        <p:nvSpPr>
          <p:cNvPr id="64" name="文字方塊 63"/>
          <p:cNvSpPr txBox="1"/>
          <p:nvPr/>
        </p:nvSpPr>
        <p:spPr>
          <a:xfrm>
            <a:off x="4025421" y="4458399"/>
            <a:ext cx="1404309" cy="460375"/>
          </a:xfrm>
          <a:prstGeom prst="rect">
            <a:avLst/>
          </a:prstGeom>
          <a:noFill/>
        </p:spPr>
        <p:txBody>
          <a:bodyPr wrap="square" rtlCol="0">
            <a:spAutoFit/>
          </a:bodyPr>
          <a:lstStyle/>
          <a:p>
            <a:r>
              <a:rPr lang="zh-TW" altLang="en-US" sz="2400" dirty="0"/>
              <a:t>綠意盎然</a:t>
            </a:r>
            <a:endParaRPr lang="zh-CN" altLang="en-US" sz="2400" dirty="0"/>
          </a:p>
        </p:txBody>
      </p:sp>
      <p:sp>
        <p:nvSpPr>
          <p:cNvPr id="65" name="文字方塊 64"/>
          <p:cNvSpPr txBox="1"/>
          <p:nvPr/>
        </p:nvSpPr>
        <p:spPr>
          <a:xfrm>
            <a:off x="910252" y="2310229"/>
            <a:ext cx="2446445" cy="1691005"/>
          </a:xfrm>
          <a:prstGeom prst="rect">
            <a:avLst/>
          </a:prstGeom>
          <a:noFill/>
        </p:spPr>
        <p:txBody>
          <a:bodyPr wrap="square" rtlCol="0">
            <a:spAutoFit/>
          </a:bodyPr>
          <a:lstStyle>
            <a:defPPr>
              <a:defRPr lang="zh-TW"/>
            </a:defPPr>
            <a:lvl1pPr>
              <a:lnSpc>
                <a:spcPct val="130000"/>
              </a:lnSpc>
            </a:lvl1pPr>
          </a:lstStyle>
          <a:p>
            <a:r>
              <a:rPr lang="zh-TW" altLang="en-US" sz="1600" dirty="0"/>
              <a:t>將服務當成終身事業，注入人性溫暖，追求旅宿如家的溫暖。一期一會的珍貴，無須多餘的言語與文字描述。</a:t>
            </a:r>
            <a:endParaRPr lang="zh-TW" altLang="en-US" sz="1600" dirty="0"/>
          </a:p>
        </p:txBody>
      </p:sp>
      <p:sp>
        <p:nvSpPr>
          <p:cNvPr id="66" name="文字方塊 65"/>
          <p:cNvSpPr txBox="1"/>
          <p:nvPr/>
        </p:nvSpPr>
        <p:spPr>
          <a:xfrm>
            <a:off x="6855888" y="4438302"/>
            <a:ext cx="1404309" cy="460375"/>
          </a:xfrm>
          <a:prstGeom prst="rect">
            <a:avLst/>
          </a:prstGeom>
          <a:noFill/>
        </p:spPr>
        <p:txBody>
          <a:bodyPr wrap="square" rtlCol="0">
            <a:spAutoFit/>
          </a:bodyPr>
          <a:lstStyle/>
          <a:p>
            <a:r>
              <a:rPr lang="zh-TW" altLang="en-US" sz="2400" dirty="0"/>
              <a:t>寧靜一角</a:t>
            </a:r>
            <a:endParaRPr lang="zh-CN" altLang="en-US" sz="2400" dirty="0"/>
          </a:p>
        </p:txBody>
      </p:sp>
      <p:sp>
        <p:nvSpPr>
          <p:cNvPr id="67" name="文字方塊 66"/>
          <p:cNvSpPr txBox="1"/>
          <p:nvPr/>
        </p:nvSpPr>
        <p:spPr>
          <a:xfrm>
            <a:off x="9643307" y="4458398"/>
            <a:ext cx="1404310" cy="460375"/>
          </a:xfrm>
          <a:prstGeom prst="rect">
            <a:avLst/>
          </a:prstGeom>
          <a:noFill/>
        </p:spPr>
        <p:txBody>
          <a:bodyPr wrap="square" rtlCol="0">
            <a:spAutoFit/>
          </a:bodyPr>
          <a:lstStyle/>
          <a:p>
            <a:r>
              <a:rPr lang="zh-TW" altLang="en-US" sz="2400" dirty="0"/>
              <a:t>一隅天際</a:t>
            </a:r>
            <a:endParaRPr lang="zh-CN" altLang="en-US" sz="2400" dirty="0"/>
          </a:p>
        </p:txBody>
      </p:sp>
      <p:sp>
        <p:nvSpPr>
          <p:cNvPr id="68" name="文字方塊 67"/>
          <p:cNvSpPr txBox="1"/>
          <p:nvPr/>
        </p:nvSpPr>
        <p:spPr>
          <a:xfrm>
            <a:off x="3503613" y="4958463"/>
            <a:ext cx="2447924" cy="730885"/>
          </a:xfrm>
          <a:prstGeom prst="rect">
            <a:avLst/>
          </a:prstGeom>
          <a:noFill/>
        </p:spPr>
        <p:txBody>
          <a:bodyPr wrap="square" rtlCol="0">
            <a:spAutoFit/>
          </a:bodyPr>
          <a:lstStyle>
            <a:defPPr>
              <a:defRPr lang="zh-TW"/>
            </a:defPPr>
            <a:lvl1pPr>
              <a:lnSpc>
                <a:spcPct val="130000"/>
              </a:lnSpc>
            </a:lvl1pPr>
          </a:lstStyle>
          <a:p>
            <a:r>
              <a:rPr lang="zh-TW" altLang="en-US" sz="1600" dirty="0"/>
              <a:t>隨處可見園藝藝術品，取悅著每位來自遠方的貴客。</a:t>
            </a:r>
            <a:endParaRPr lang="zh-TW" altLang="en-US" sz="1600" dirty="0"/>
          </a:p>
        </p:txBody>
      </p:sp>
      <p:sp>
        <p:nvSpPr>
          <p:cNvPr id="71" name="文字方塊 70"/>
          <p:cNvSpPr txBox="1"/>
          <p:nvPr/>
        </p:nvSpPr>
        <p:spPr>
          <a:xfrm>
            <a:off x="6443340" y="4958463"/>
            <a:ext cx="2229404" cy="730885"/>
          </a:xfrm>
          <a:prstGeom prst="rect">
            <a:avLst/>
          </a:prstGeom>
          <a:noFill/>
        </p:spPr>
        <p:txBody>
          <a:bodyPr wrap="square" rtlCol="0">
            <a:spAutoFit/>
          </a:bodyPr>
          <a:lstStyle>
            <a:defPPr>
              <a:defRPr lang="zh-TW"/>
            </a:defPPr>
            <a:lvl1pPr>
              <a:lnSpc>
                <a:spcPct val="130000"/>
              </a:lnSpc>
            </a:lvl1pPr>
          </a:lstStyle>
          <a:p>
            <a:r>
              <a:rPr lang="zh-TW" altLang="en-US" sz="1600" dirty="0"/>
              <a:t>旅行是放鬆沉澱的過程角落秘密等待您的探訪。</a:t>
            </a:r>
            <a:endParaRPr lang="zh-TW" altLang="en-US" sz="1600" dirty="0"/>
          </a:p>
        </p:txBody>
      </p:sp>
      <p:sp>
        <p:nvSpPr>
          <p:cNvPr id="72" name="文字方塊 71"/>
          <p:cNvSpPr txBox="1"/>
          <p:nvPr/>
        </p:nvSpPr>
        <p:spPr>
          <a:xfrm>
            <a:off x="9230760" y="4958463"/>
            <a:ext cx="2229404" cy="730885"/>
          </a:xfrm>
          <a:prstGeom prst="rect">
            <a:avLst/>
          </a:prstGeom>
          <a:noFill/>
        </p:spPr>
        <p:txBody>
          <a:bodyPr wrap="square" rtlCol="0">
            <a:spAutoFit/>
          </a:bodyPr>
          <a:lstStyle>
            <a:defPPr>
              <a:defRPr lang="zh-TW"/>
            </a:defPPr>
            <a:lvl1pPr>
              <a:lnSpc>
                <a:spcPct val="130000"/>
              </a:lnSpc>
            </a:lvl1pPr>
          </a:lstStyle>
          <a:p>
            <a:r>
              <a:rPr lang="zh-TW" altLang="en-US" sz="1600" dirty="0"/>
              <a:t>享受早晨陽光，喚醒即將開啟下一段行程旅人。</a:t>
            </a:r>
            <a:endParaRPr lang="zh-TW" altLang="en-US" sz="1600" dirty="0"/>
          </a:p>
        </p:txBody>
      </p:sp>
      <p:sp>
        <p:nvSpPr>
          <p:cNvPr id="17" name="文字方塊 16"/>
          <p:cNvSpPr txBox="1"/>
          <p:nvPr/>
        </p:nvSpPr>
        <p:spPr>
          <a:xfrm>
            <a:off x="758284" y="1348357"/>
            <a:ext cx="1173480" cy="368300"/>
          </a:xfrm>
          <a:prstGeom prst="rect">
            <a:avLst/>
          </a:prstGeom>
          <a:noFill/>
        </p:spPr>
        <p:txBody>
          <a:bodyPr wrap="none" rtlCol="0">
            <a:spAutoFit/>
          </a:bodyPr>
          <a:lstStyle/>
          <a:p>
            <a:r>
              <a:rPr lang="en-US" altLang="zh-TW" dirty="0"/>
              <a:t>Core idea</a:t>
            </a:r>
            <a:endParaRPr lang="zh-TW" altLang="en-US" dirty="0"/>
          </a:p>
        </p:txBody>
      </p:sp>
      <p:cxnSp>
        <p:nvCxnSpPr>
          <p:cNvPr id="18" name="直线连接符 10"/>
          <p:cNvCxnSpPr/>
          <p:nvPr/>
        </p:nvCxnSpPr>
        <p:spPr>
          <a:xfrm flipH="1">
            <a:off x="3998227" y="4920063"/>
            <a:ext cx="1458694"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直线连接符 10"/>
          <p:cNvCxnSpPr/>
          <p:nvPr/>
        </p:nvCxnSpPr>
        <p:spPr>
          <a:xfrm flipH="1">
            <a:off x="6798878" y="4920063"/>
            <a:ext cx="1458694"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直线连接符 10"/>
          <p:cNvCxnSpPr/>
          <p:nvPr/>
        </p:nvCxnSpPr>
        <p:spPr>
          <a:xfrm flipH="1">
            <a:off x="9616684" y="4920063"/>
            <a:ext cx="1458694"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一張含有 室內, 床, 枕, 寢具 的圖片&#10;&#10;自動產生的描述"/>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033147" y="4897210"/>
            <a:ext cx="2470465" cy="1238707"/>
          </a:xfrm>
          <a:prstGeom prst="rect">
            <a:avLst/>
          </a:prstGeom>
        </p:spPr>
      </p:pic>
      <p:pic>
        <p:nvPicPr>
          <p:cNvPr id="3" name="圖片 2" descr="一張含有 建築物, 地板, 室內 的圖片&#10;&#10;自動產生的描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3147" y="2070032"/>
            <a:ext cx="2470465" cy="1238707"/>
          </a:xfrm>
          <a:prstGeom prst="rect">
            <a:avLst/>
          </a:prstGeom>
        </p:spPr>
      </p:pic>
      <p:pic>
        <p:nvPicPr>
          <p:cNvPr id="4" name="圖片 3" descr="一張含有 室內, 床, 牆, 白色 的圖片&#10;&#10;自動產生的描述"/>
          <p:cNvPicPr>
            <a:picLocks noChangeAspect="1"/>
          </p:cNvPicPr>
          <p:nvPr/>
        </p:nvPicPr>
        <p:blipFill rotWithShape="1">
          <a:blip r:embed="rId3">
            <a:extLst>
              <a:ext uri="{28A0092B-C50C-407E-A947-70E740481C1C}">
                <a14:useLocalDpi xmlns:a14="http://schemas.microsoft.com/office/drawing/2010/main" val="0"/>
              </a:ext>
            </a:extLst>
          </a:blip>
          <a:srcRect l="-454" t="23876" r="1087" b="17464"/>
          <a:stretch>
            <a:fillRect/>
          </a:stretch>
        </p:blipFill>
        <p:spPr>
          <a:xfrm>
            <a:off x="6226415" y="2070339"/>
            <a:ext cx="2470465" cy="1238400"/>
          </a:xfrm>
          <a:prstGeom prst="rect">
            <a:avLst/>
          </a:prstGeom>
        </p:spPr>
      </p:pic>
      <p:sp>
        <p:nvSpPr>
          <p:cNvPr id="5" name="標題 1"/>
          <p:cNvSpPr txBox="1"/>
          <p:nvPr/>
        </p:nvSpPr>
        <p:spPr>
          <a:xfrm>
            <a:off x="736919" y="854378"/>
            <a:ext cx="1798458" cy="506730"/>
          </a:xfrm>
          <a:prstGeom prst="rect">
            <a:avLst/>
          </a:prstGeom>
        </p:spPr>
        <p:txBody>
          <a:bodyPr vert="horz" lIns="91440" tIns="45720" rIns="91440" bIns="45720" rtlCol="0" anchor="b">
            <a:normAutofit fontScale="70000"/>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kumimoji="0" lang="zh-TW" altLang="en-US" sz="3200" b="0" i="0" u="none" strike="noStrike" kern="1200" cap="none" spc="0" normalizeH="0" baseline="0" noProof="0" dirty="0">
                <a:ln>
                  <a:noFill/>
                </a:ln>
                <a:solidFill>
                  <a:srgbClr val="A8835D"/>
                </a:solidFill>
                <a:effectLst/>
                <a:uLnTx/>
                <a:uFillTx/>
                <a:latin typeface="Arial" panose="020B0604020202020204"/>
                <a:ea typeface="Alibaba PuHuiTi Medium" panose="00020600040101010101" pitchFamily="18" charset="-122"/>
                <a:cs typeface="+mj-cs"/>
              </a:rPr>
              <a:t>講究細微</a:t>
            </a:r>
            <a:endParaRPr kumimoji="0" lang="en-US" altLang="zh-TW" sz="3200" b="0" i="0" u="none" strike="noStrike" kern="1200" cap="none" spc="0" normalizeH="0" baseline="0" noProof="0" dirty="0">
              <a:ln>
                <a:noFill/>
              </a:ln>
              <a:solidFill>
                <a:srgbClr val="A8835D"/>
              </a:solidFill>
              <a:effectLst/>
              <a:uLnTx/>
              <a:uFillTx/>
              <a:latin typeface="Arial" panose="020B0604020202020204"/>
              <a:ea typeface="Alibaba PuHuiTi Medium" panose="00020600040101010101" pitchFamily="18" charset="-122"/>
              <a:cs typeface="+mj-cs"/>
            </a:endParaRPr>
          </a:p>
        </p:txBody>
      </p:sp>
      <p:sp>
        <p:nvSpPr>
          <p:cNvPr id="6" name="文字方塊 5"/>
          <p:cNvSpPr txBox="1"/>
          <p:nvPr/>
        </p:nvSpPr>
        <p:spPr>
          <a:xfrm>
            <a:off x="748124" y="1348357"/>
            <a:ext cx="150241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TW" sz="1800" b="0" i="0" u="none" strike="noStrike" kern="1200" cap="none" spc="0" normalizeH="0" baseline="0" noProof="0" dirty="0">
                <a:ln>
                  <a:noFill/>
                </a:ln>
                <a:effectLst/>
                <a:uLnTx/>
                <a:uFillTx/>
                <a:latin typeface="DIN Light"/>
                <a:ea typeface="Alibaba PuHuiTi" panose="00020600040101010101" charset="-122"/>
                <a:cs typeface="+mn-cs"/>
              </a:rPr>
              <a:t>In detail</a:t>
            </a:r>
            <a:endParaRPr kumimoji="0" lang="zh-TW" altLang="en-US" sz="1800" b="0" i="0" u="none" strike="noStrike" kern="1200" cap="none" spc="0" normalizeH="0" baseline="0" noProof="0" dirty="0">
              <a:ln>
                <a:noFill/>
              </a:ln>
              <a:effectLst/>
              <a:uLnTx/>
              <a:uFillTx/>
              <a:latin typeface="DIN Light"/>
              <a:ea typeface="Alibaba PuHuiTi" panose="00020600040101010101" charset="-122"/>
              <a:cs typeface="+mn-cs"/>
            </a:endParaRPr>
          </a:p>
        </p:txBody>
      </p:sp>
      <p:pic>
        <p:nvPicPr>
          <p:cNvPr id="7" name="圖片 6" descr="一張含有 沙發, 室內, 床, 白色 的圖片&#10;&#10;自動產生的描述"/>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26417" y="3483774"/>
            <a:ext cx="2470463" cy="1238400"/>
          </a:xfrm>
          <a:prstGeom prst="rect">
            <a:avLst/>
          </a:prstGeom>
        </p:spPr>
      </p:pic>
      <p:pic>
        <p:nvPicPr>
          <p:cNvPr id="8" name="圖片 7" descr="一張含有 室內, 床, 枕 的圖片&#10;&#10;自動產生的描述"/>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39119" y="4897208"/>
            <a:ext cx="2457761" cy="1238400"/>
          </a:xfrm>
          <a:prstGeom prst="rect">
            <a:avLst/>
          </a:prstGeom>
        </p:spPr>
      </p:pic>
      <p:pic>
        <p:nvPicPr>
          <p:cNvPr id="9" name="圖片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3147" y="3483621"/>
            <a:ext cx="2470465" cy="1238707"/>
          </a:xfrm>
          <a:prstGeom prst="rect">
            <a:avLst/>
          </a:prstGeom>
        </p:spPr>
      </p:pic>
      <p:sp>
        <p:nvSpPr>
          <p:cNvPr id="10" name="文字方塊 9"/>
          <p:cNvSpPr txBox="1"/>
          <p:nvPr/>
        </p:nvSpPr>
        <p:spPr>
          <a:xfrm>
            <a:off x="9222509" y="2168525"/>
            <a:ext cx="1485149"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TW" altLang="en-US" sz="2000" b="0" i="0" u="none" strike="noStrike" kern="1200" cap="none" spc="0" normalizeH="0" baseline="0" noProof="0" dirty="0">
                <a:ln>
                  <a:noFill/>
                </a:ln>
                <a:effectLst/>
                <a:uLnTx/>
                <a:uFillTx/>
                <a:latin typeface="DIN Light"/>
                <a:ea typeface="Alibaba PuHuiTi" panose="00020600040101010101" charset="-122"/>
                <a:cs typeface="+mn-cs"/>
              </a:rPr>
              <a:t>暖色</a:t>
            </a:r>
            <a:r>
              <a:rPr lang="zh-TW" altLang="en-US" sz="2000" dirty="0">
                <a:latin typeface="DIN Light"/>
                <a:ea typeface="Alibaba PuHuiTi" panose="00020600040101010101" charset="-122"/>
              </a:rPr>
              <a:t>的</a:t>
            </a:r>
            <a:r>
              <a:rPr kumimoji="0" lang="zh-TW" altLang="en-US" sz="2000" b="0" i="0" u="none" strike="noStrike" kern="1200" cap="none" spc="0" normalizeH="0" baseline="0" noProof="0" dirty="0">
                <a:ln>
                  <a:noFill/>
                </a:ln>
                <a:effectLst/>
                <a:uLnTx/>
                <a:uFillTx/>
                <a:latin typeface="DIN Light"/>
                <a:ea typeface="Alibaba PuHuiTi" panose="00020600040101010101" charset="-122"/>
                <a:cs typeface="+mn-cs"/>
              </a:rPr>
              <a:t>夜燈</a:t>
            </a:r>
            <a:endParaRPr kumimoji="0" lang="zh-CN" altLang="en-US" sz="2000" b="0" i="0" u="none" strike="noStrike" kern="1200" cap="none" spc="0" normalizeH="0" baseline="0" noProof="0" dirty="0">
              <a:ln>
                <a:noFill/>
              </a:ln>
              <a:effectLst/>
              <a:uLnTx/>
              <a:uFillTx/>
              <a:latin typeface="DIN Light"/>
              <a:ea typeface="Alibaba PuHuiTi" panose="00020600040101010101" charset="-122"/>
              <a:cs typeface="+mn-cs"/>
            </a:endParaRPr>
          </a:p>
        </p:txBody>
      </p:sp>
      <p:sp>
        <p:nvSpPr>
          <p:cNvPr id="11" name="文字方塊 10"/>
          <p:cNvSpPr txBox="1"/>
          <p:nvPr/>
        </p:nvSpPr>
        <p:spPr>
          <a:xfrm>
            <a:off x="4031119" y="2168525"/>
            <a:ext cx="1218359"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TW" altLang="en-US" sz="2000" b="0" i="0" u="none" strike="noStrike" kern="1200" cap="none" spc="0" normalizeH="0" baseline="0" noProof="0" dirty="0">
                <a:ln>
                  <a:noFill/>
                </a:ln>
                <a:effectLst/>
                <a:uLnTx/>
                <a:uFillTx/>
                <a:latin typeface="DIN Light"/>
                <a:ea typeface="Alibaba PuHuiTi" panose="00020600040101010101" charset="-122"/>
                <a:cs typeface="+mn-cs"/>
              </a:rPr>
              <a:t>原木地板</a:t>
            </a:r>
            <a:endParaRPr kumimoji="0" lang="zh-CN" altLang="en-US" sz="2000" b="0" i="0" u="none" strike="noStrike" kern="1200" cap="none" spc="0" normalizeH="0" baseline="0" noProof="0" dirty="0">
              <a:ln>
                <a:noFill/>
              </a:ln>
              <a:effectLst/>
              <a:uLnTx/>
              <a:uFillTx/>
              <a:latin typeface="DIN Light"/>
              <a:ea typeface="Alibaba PuHuiTi" panose="00020600040101010101" charset="-122"/>
              <a:cs typeface="+mn-cs"/>
            </a:endParaRPr>
          </a:p>
        </p:txBody>
      </p:sp>
      <p:sp>
        <p:nvSpPr>
          <p:cNvPr id="12" name="文字方塊 11"/>
          <p:cNvSpPr txBox="1"/>
          <p:nvPr/>
        </p:nvSpPr>
        <p:spPr>
          <a:xfrm>
            <a:off x="4031120" y="4998809"/>
            <a:ext cx="1218358"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TW" altLang="en-US" sz="2000" b="0" i="0" u="none" strike="noStrike" kern="1200" cap="none" spc="0" normalizeH="0" baseline="0" noProof="0" dirty="0">
                <a:ln>
                  <a:noFill/>
                </a:ln>
                <a:effectLst/>
                <a:uLnTx/>
                <a:uFillTx/>
                <a:latin typeface="DIN Light"/>
                <a:ea typeface="Alibaba PuHuiTi" panose="00020600040101010101" charset="-122"/>
                <a:cs typeface="+mn-cs"/>
              </a:rPr>
              <a:t>最佳距離</a:t>
            </a:r>
            <a:endParaRPr kumimoji="0" lang="zh-CN" altLang="en-US" sz="2000" b="0" i="0" u="none" strike="noStrike" kern="1200" cap="none" spc="0" normalizeH="0" baseline="0" noProof="0" dirty="0">
              <a:ln>
                <a:noFill/>
              </a:ln>
              <a:effectLst/>
              <a:uLnTx/>
              <a:uFillTx/>
              <a:latin typeface="DIN Light"/>
              <a:ea typeface="Alibaba PuHuiTi" panose="00020600040101010101" charset="-122"/>
              <a:cs typeface="+mn-cs"/>
            </a:endParaRPr>
          </a:p>
        </p:txBody>
      </p:sp>
      <p:sp>
        <p:nvSpPr>
          <p:cNvPr id="14" name="文字方塊 13"/>
          <p:cNvSpPr txBox="1"/>
          <p:nvPr/>
        </p:nvSpPr>
        <p:spPr>
          <a:xfrm>
            <a:off x="4031119" y="3583667"/>
            <a:ext cx="1210777"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TW" altLang="en-US" sz="2000" b="0" i="0" u="none" strike="noStrike" kern="1200" cap="none" spc="0" normalizeH="0" baseline="0" noProof="0" dirty="0">
                <a:ln>
                  <a:noFill/>
                </a:ln>
                <a:effectLst/>
                <a:uLnTx/>
                <a:uFillTx/>
                <a:latin typeface="DIN Light"/>
                <a:ea typeface="Alibaba PuHuiTi" panose="00020600040101010101" charset="-122"/>
                <a:cs typeface="+mn-cs"/>
              </a:rPr>
              <a:t>原木衣掛</a:t>
            </a:r>
            <a:endParaRPr kumimoji="0" lang="zh-CN" altLang="en-US" sz="2000" b="0" i="0" u="none" strike="noStrike" kern="1200" cap="none" spc="0" normalizeH="0" baseline="0" noProof="0" dirty="0">
              <a:ln>
                <a:noFill/>
              </a:ln>
              <a:effectLst/>
              <a:uLnTx/>
              <a:uFillTx/>
              <a:latin typeface="DIN Light"/>
              <a:ea typeface="Alibaba PuHuiTi" panose="00020600040101010101" charset="-122"/>
              <a:cs typeface="+mn-cs"/>
            </a:endParaRPr>
          </a:p>
        </p:txBody>
      </p:sp>
      <p:sp>
        <p:nvSpPr>
          <p:cNvPr id="15" name="文字方塊 14"/>
          <p:cNvSpPr txBox="1"/>
          <p:nvPr/>
        </p:nvSpPr>
        <p:spPr>
          <a:xfrm>
            <a:off x="9222510" y="4998809"/>
            <a:ext cx="149017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TW" altLang="en-US" sz="2000" b="0" i="0" u="none" strike="noStrike" kern="1200" cap="none" spc="0" normalizeH="0" baseline="0" noProof="0" dirty="0">
                <a:ln>
                  <a:noFill/>
                </a:ln>
                <a:effectLst/>
                <a:uLnTx/>
                <a:uFillTx/>
                <a:latin typeface="DIN Light"/>
                <a:ea typeface="Alibaba PuHuiTi" panose="00020600040101010101" charset="-122"/>
                <a:cs typeface="+mn-cs"/>
              </a:rPr>
              <a:t>支撐乳膠墊</a:t>
            </a:r>
            <a:endParaRPr kumimoji="0" lang="zh-CN" altLang="en-US" sz="2000" b="0" i="0" u="none" strike="noStrike" kern="1200" cap="none" spc="0" normalizeH="0" baseline="0" noProof="0" dirty="0">
              <a:ln>
                <a:noFill/>
              </a:ln>
              <a:effectLst/>
              <a:uLnTx/>
              <a:uFillTx/>
              <a:latin typeface="DIN Light"/>
              <a:ea typeface="Alibaba PuHuiTi" panose="00020600040101010101" charset="-122"/>
              <a:cs typeface="+mn-cs"/>
            </a:endParaRPr>
          </a:p>
        </p:txBody>
      </p:sp>
      <p:sp>
        <p:nvSpPr>
          <p:cNvPr id="16" name="文字方塊 15"/>
          <p:cNvSpPr txBox="1"/>
          <p:nvPr/>
        </p:nvSpPr>
        <p:spPr>
          <a:xfrm>
            <a:off x="9222510" y="3583667"/>
            <a:ext cx="1485149"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TW" altLang="en-US" sz="2000" b="0" i="0" u="none" strike="noStrike" kern="1200" cap="none" spc="0" normalizeH="0" baseline="0" noProof="0" dirty="0">
                <a:ln>
                  <a:noFill/>
                </a:ln>
                <a:effectLst/>
                <a:uLnTx/>
                <a:uFillTx/>
                <a:latin typeface="DIN Light"/>
                <a:ea typeface="Alibaba PuHuiTi" panose="00020600040101010101" charset="-122"/>
                <a:cs typeface="+mn-cs"/>
              </a:rPr>
              <a:t>抗菌羽絨枕</a:t>
            </a:r>
            <a:endParaRPr kumimoji="0" lang="zh-CN" altLang="en-US" sz="2000" b="0" i="0" u="none" strike="noStrike" kern="1200" cap="none" spc="0" normalizeH="0" baseline="0" noProof="0" dirty="0">
              <a:ln>
                <a:noFill/>
              </a:ln>
              <a:effectLst/>
              <a:uLnTx/>
              <a:uFillTx/>
              <a:latin typeface="DIN Light"/>
              <a:ea typeface="Alibaba PuHuiTi" panose="00020600040101010101" charset="-122"/>
              <a:cs typeface="+mn-cs"/>
            </a:endParaRPr>
          </a:p>
        </p:txBody>
      </p:sp>
      <p:sp>
        <p:nvSpPr>
          <p:cNvPr id="17" name="文字方塊 16"/>
          <p:cNvSpPr txBox="1"/>
          <p:nvPr/>
        </p:nvSpPr>
        <p:spPr>
          <a:xfrm>
            <a:off x="4047661" y="2568635"/>
            <a:ext cx="1357486" cy="607695"/>
          </a:xfrm>
          <a:prstGeom prst="rect">
            <a:avLst/>
          </a:prstGeom>
          <a:noFill/>
        </p:spPr>
        <p:txBody>
          <a:bodyPr wrap="square" rtlCol="0">
            <a:spAutoFit/>
          </a:bodyPr>
          <a:lstStyle>
            <a:defPPr>
              <a:defRPr lang="zh-TW"/>
            </a:defPPr>
            <a:lvl1pPr>
              <a:lnSpc>
                <a:spcPct val="130000"/>
              </a:lnSpc>
            </a:lvl1p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TW" altLang="en-US" sz="1400" b="0" i="0" u="none" strike="noStrike" kern="1200" cap="none" spc="0" normalizeH="0" baseline="0" noProof="0" dirty="0">
                <a:ln>
                  <a:noFill/>
                </a:ln>
                <a:effectLst/>
                <a:uLnTx/>
                <a:uFillTx/>
                <a:latin typeface="DIN Light"/>
                <a:ea typeface="Alibaba PuHuiTi" panose="00020600040101010101" charset="-122"/>
                <a:cs typeface="+mn-cs"/>
              </a:rPr>
              <a:t>原木帶來溫暖給最溫柔體驗。</a:t>
            </a:r>
            <a:endParaRPr kumimoji="0" lang="zh-TW" altLang="en-US" sz="1400" b="0" i="0" u="none" strike="noStrike" kern="1200" cap="none" spc="0" normalizeH="0" baseline="0" noProof="0" dirty="0">
              <a:ln>
                <a:noFill/>
              </a:ln>
              <a:effectLst/>
              <a:uLnTx/>
              <a:uFillTx/>
              <a:latin typeface="DIN Light"/>
              <a:ea typeface="Alibaba PuHuiTi" panose="00020600040101010101" charset="-122"/>
              <a:cs typeface="+mn-cs"/>
            </a:endParaRPr>
          </a:p>
        </p:txBody>
      </p:sp>
      <p:sp>
        <p:nvSpPr>
          <p:cNvPr id="18" name="文字方塊 17"/>
          <p:cNvSpPr txBox="1"/>
          <p:nvPr/>
        </p:nvSpPr>
        <p:spPr>
          <a:xfrm>
            <a:off x="9222509" y="2568635"/>
            <a:ext cx="1607809" cy="607695"/>
          </a:xfrm>
          <a:prstGeom prst="rect">
            <a:avLst/>
          </a:prstGeom>
          <a:noFill/>
        </p:spPr>
        <p:txBody>
          <a:bodyPr wrap="square" rtlCol="0">
            <a:spAutoFit/>
          </a:bodyPr>
          <a:lstStyle>
            <a:defPPr>
              <a:defRPr lang="zh-TW"/>
            </a:defPPr>
            <a:lvl1pPr>
              <a:lnSpc>
                <a:spcPct val="120000"/>
              </a:lnSpc>
              <a:defRPr sz="1400"/>
            </a:lvl1p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TW" altLang="en-US" sz="1400" b="0" i="0" u="none" strike="noStrike" kern="1200" cap="none" spc="0" normalizeH="0" baseline="0" noProof="0" dirty="0">
                <a:ln>
                  <a:noFill/>
                </a:ln>
                <a:effectLst/>
                <a:uLnTx/>
                <a:uFillTx/>
                <a:latin typeface="DIN Light"/>
                <a:ea typeface="Alibaba PuHuiTi" panose="00020600040101010101" charset="-122"/>
                <a:cs typeface="+mn-cs"/>
              </a:rPr>
              <a:t>柔和燈光給旅客更深沉的安全感。</a:t>
            </a:r>
            <a:endParaRPr kumimoji="0" lang="zh-TW" altLang="en-US" sz="1400" b="0" i="0" u="none" strike="noStrike" kern="1200" cap="none" spc="0" normalizeH="0" baseline="0" noProof="0" dirty="0">
              <a:ln>
                <a:noFill/>
              </a:ln>
              <a:effectLst/>
              <a:uLnTx/>
              <a:uFillTx/>
              <a:latin typeface="DIN Light"/>
              <a:ea typeface="Alibaba PuHuiTi" panose="00020600040101010101" charset="-122"/>
              <a:cs typeface="+mn-cs"/>
            </a:endParaRPr>
          </a:p>
        </p:txBody>
      </p:sp>
      <p:sp>
        <p:nvSpPr>
          <p:cNvPr id="19" name="文字方塊 18"/>
          <p:cNvSpPr txBox="1"/>
          <p:nvPr/>
        </p:nvSpPr>
        <p:spPr>
          <a:xfrm>
            <a:off x="4031119" y="3983777"/>
            <a:ext cx="1465837" cy="607695"/>
          </a:xfrm>
          <a:prstGeom prst="rect">
            <a:avLst/>
          </a:prstGeom>
          <a:noFill/>
        </p:spPr>
        <p:txBody>
          <a:bodyPr wrap="square" rtlCol="0">
            <a:spAutoFit/>
          </a:bodyPr>
          <a:lstStyle>
            <a:defPPr>
              <a:defRPr lang="zh-TW"/>
            </a:defPPr>
            <a:lvl1pPr>
              <a:lnSpc>
                <a:spcPct val="120000"/>
              </a:lnSpc>
              <a:defRPr sz="1400"/>
            </a:lvl1p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TW" altLang="en-US" sz="1400" b="0" i="0" u="none" strike="noStrike" kern="1200" cap="none" spc="0" normalizeH="0" baseline="0" noProof="0" dirty="0">
                <a:ln>
                  <a:noFill/>
                </a:ln>
                <a:effectLst/>
                <a:uLnTx/>
                <a:uFillTx/>
                <a:latin typeface="DIN Light"/>
                <a:ea typeface="Alibaba PuHuiTi" panose="00020600040101010101" charset="-122"/>
                <a:cs typeface="+mn-cs"/>
              </a:rPr>
              <a:t>木質衣掛，掛衣服不怕傷到手。</a:t>
            </a:r>
            <a:endParaRPr kumimoji="0" lang="zh-TW" altLang="en-US" sz="1400" b="0" i="0" u="none" strike="noStrike" kern="1200" cap="none" spc="0" normalizeH="0" baseline="0" noProof="0" dirty="0">
              <a:ln>
                <a:noFill/>
              </a:ln>
              <a:effectLst/>
              <a:uLnTx/>
              <a:uFillTx/>
              <a:latin typeface="DIN Light"/>
              <a:ea typeface="Alibaba PuHuiTi" panose="00020600040101010101" charset="-122"/>
              <a:cs typeface="+mn-cs"/>
            </a:endParaRPr>
          </a:p>
        </p:txBody>
      </p:sp>
      <p:sp>
        <p:nvSpPr>
          <p:cNvPr id="20" name="文字方塊 19"/>
          <p:cNvSpPr txBox="1"/>
          <p:nvPr/>
        </p:nvSpPr>
        <p:spPr>
          <a:xfrm>
            <a:off x="4031119" y="5398919"/>
            <a:ext cx="1511416" cy="607695"/>
          </a:xfrm>
          <a:prstGeom prst="rect">
            <a:avLst/>
          </a:prstGeom>
          <a:noFill/>
        </p:spPr>
        <p:txBody>
          <a:bodyPr wrap="square" rtlCol="0">
            <a:spAutoFit/>
          </a:bodyPr>
          <a:lstStyle>
            <a:defPPr>
              <a:defRPr lang="zh-TW"/>
            </a:defPPr>
            <a:lvl1pPr>
              <a:lnSpc>
                <a:spcPct val="120000"/>
              </a:lnSpc>
              <a:defRPr sz="1400"/>
            </a:lvl1p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TW" altLang="en-US" sz="1400" b="0" i="0" u="none" strike="noStrike" kern="1200" cap="none" spc="0" normalizeH="0" baseline="0" noProof="0" dirty="0">
                <a:ln>
                  <a:noFill/>
                </a:ln>
                <a:effectLst/>
                <a:uLnTx/>
                <a:uFillTx/>
                <a:latin typeface="DIN Light"/>
                <a:ea typeface="Alibaba PuHuiTi" panose="00020600040101010101" charset="-122"/>
                <a:cs typeface="+mn-cs"/>
              </a:rPr>
              <a:t>恰當的床距是最舒服的聊天室。</a:t>
            </a:r>
            <a:endParaRPr kumimoji="0" lang="zh-TW" altLang="en-US" sz="1400" b="0" i="0" u="none" strike="noStrike" kern="1200" cap="none" spc="0" normalizeH="0" baseline="0" noProof="0" dirty="0">
              <a:ln>
                <a:noFill/>
              </a:ln>
              <a:effectLst/>
              <a:uLnTx/>
              <a:uFillTx/>
              <a:latin typeface="DIN Light"/>
              <a:ea typeface="Alibaba PuHuiTi" panose="00020600040101010101" charset="-122"/>
              <a:cs typeface="+mn-cs"/>
            </a:endParaRPr>
          </a:p>
        </p:txBody>
      </p:sp>
      <p:sp>
        <p:nvSpPr>
          <p:cNvPr id="21" name="文字方塊 20"/>
          <p:cNvSpPr txBox="1"/>
          <p:nvPr/>
        </p:nvSpPr>
        <p:spPr>
          <a:xfrm>
            <a:off x="9222510" y="3983777"/>
            <a:ext cx="1667030" cy="607695"/>
          </a:xfrm>
          <a:prstGeom prst="rect">
            <a:avLst/>
          </a:prstGeom>
          <a:noFill/>
        </p:spPr>
        <p:txBody>
          <a:bodyPr wrap="square" rtlCol="0">
            <a:spAutoFit/>
          </a:bodyPr>
          <a:lstStyle>
            <a:defPPr>
              <a:defRPr lang="zh-TW"/>
            </a:defPPr>
            <a:lvl1pPr>
              <a:lnSpc>
                <a:spcPct val="120000"/>
              </a:lnSpc>
              <a:defRPr sz="1400"/>
            </a:lvl1p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TW" altLang="en-US" sz="1400" b="0" i="0" u="none" strike="noStrike" kern="1200" cap="none" spc="0" normalizeH="0" baseline="0" noProof="0" dirty="0">
                <a:ln>
                  <a:noFill/>
                </a:ln>
                <a:effectLst/>
                <a:uLnTx/>
                <a:uFillTx/>
                <a:latin typeface="DIN Light"/>
                <a:ea typeface="Alibaba PuHuiTi" panose="00020600040101010101" charset="-122"/>
                <a:cs typeface="+mn-cs"/>
              </a:rPr>
              <a:t>鵝絨枕有足夠的支撐，幫助更好入眠。</a:t>
            </a:r>
            <a:endParaRPr kumimoji="0" lang="zh-TW" altLang="en-US" sz="1400" b="0" i="0" u="none" strike="noStrike" kern="1200" cap="none" spc="0" normalizeH="0" baseline="0" noProof="0" dirty="0">
              <a:ln>
                <a:noFill/>
              </a:ln>
              <a:effectLst/>
              <a:uLnTx/>
              <a:uFillTx/>
              <a:latin typeface="DIN Light"/>
              <a:ea typeface="Alibaba PuHuiTi" panose="00020600040101010101" charset="-122"/>
              <a:cs typeface="+mn-cs"/>
            </a:endParaRPr>
          </a:p>
        </p:txBody>
      </p:sp>
      <p:sp>
        <p:nvSpPr>
          <p:cNvPr id="22" name="文字方塊 21"/>
          <p:cNvSpPr txBox="1"/>
          <p:nvPr/>
        </p:nvSpPr>
        <p:spPr>
          <a:xfrm>
            <a:off x="9224517" y="5398919"/>
            <a:ext cx="1607810" cy="607695"/>
          </a:xfrm>
          <a:prstGeom prst="rect">
            <a:avLst/>
          </a:prstGeom>
          <a:noFill/>
        </p:spPr>
        <p:txBody>
          <a:bodyPr wrap="square" rtlCol="0">
            <a:spAutoFit/>
          </a:bodyPr>
          <a:lstStyle>
            <a:defPPr>
              <a:defRPr lang="zh-TW"/>
            </a:defPPr>
            <a:lvl1pPr>
              <a:lnSpc>
                <a:spcPct val="120000"/>
              </a:lnSpc>
              <a:defRPr sz="1400"/>
            </a:lvl1p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TW" altLang="en-US" sz="1400" b="0" i="0" u="none" strike="noStrike" kern="1200" cap="none" spc="0" normalizeH="0" baseline="0" noProof="0" dirty="0">
                <a:ln>
                  <a:noFill/>
                </a:ln>
                <a:effectLst/>
                <a:uLnTx/>
                <a:uFillTx/>
                <a:latin typeface="DIN Light"/>
                <a:ea typeface="Alibaba PuHuiTi" panose="00020600040101010101" charset="-122"/>
                <a:cs typeface="+mn-cs"/>
              </a:rPr>
              <a:t>撐起您的全身，全身放鬆感。</a:t>
            </a:r>
            <a:endParaRPr kumimoji="0" lang="zh-TW" altLang="en-US" sz="1400" b="0" i="0" u="none" strike="noStrike" kern="1200" cap="none" spc="0" normalizeH="0" baseline="0" noProof="0" dirty="0">
              <a:ln>
                <a:noFill/>
              </a:ln>
              <a:effectLst/>
              <a:uLnTx/>
              <a:uFillTx/>
              <a:latin typeface="DIN Light"/>
              <a:ea typeface="Alibaba PuHuiTi" panose="00020600040101010101" charset="-122"/>
              <a:cs typeface="+mn-cs"/>
            </a:endParaRPr>
          </a:p>
        </p:txBody>
      </p:sp>
      <p:sp>
        <p:nvSpPr>
          <p:cNvPr id="23" name="手繪多邊形: 圖案 22"/>
          <p:cNvSpPr/>
          <p:nvPr/>
        </p:nvSpPr>
        <p:spPr>
          <a:xfrm>
            <a:off x="4139470" y="2352067"/>
            <a:ext cx="1357486" cy="920575"/>
          </a:xfrm>
          <a:custGeom>
            <a:avLst/>
            <a:gdLst>
              <a:gd name="connsiteX0" fmla="*/ 1112520 w 1691640"/>
              <a:gd name="connsiteY0" fmla="*/ 0 h 1752600"/>
              <a:gd name="connsiteX1" fmla="*/ 1691640 w 1691640"/>
              <a:gd name="connsiteY1" fmla="*/ 0 h 1752600"/>
              <a:gd name="connsiteX2" fmla="*/ 1691640 w 1691640"/>
              <a:gd name="connsiteY2" fmla="*/ 1752600 h 1752600"/>
              <a:gd name="connsiteX3" fmla="*/ 0 w 1691640"/>
              <a:gd name="connsiteY3" fmla="*/ 1752600 h 1752600"/>
              <a:gd name="connsiteX4" fmla="*/ 0 w 1691640"/>
              <a:gd name="connsiteY4" fmla="*/ 1150620 h 1752600"/>
              <a:gd name="connsiteX0-1" fmla="*/ 1241353 w 1691640"/>
              <a:gd name="connsiteY0-2" fmla="*/ 18134 h 1752600"/>
              <a:gd name="connsiteX1-3" fmla="*/ 1691640 w 1691640"/>
              <a:gd name="connsiteY1-4" fmla="*/ 0 h 1752600"/>
              <a:gd name="connsiteX2-5" fmla="*/ 1691640 w 1691640"/>
              <a:gd name="connsiteY2-6" fmla="*/ 1752600 h 1752600"/>
              <a:gd name="connsiteX3-7" fmla="*/ 0 w 1691640"/>
              <a:gd name="connsiteY3-8" fmla="*/ 1752600 h 1752600"/>
              <a:gd name="connsiteX4-9" fmla="*/ 0 w 1691640"/>
              <a:gd name="connsiteY4-10" fmla="*/ 1150620 h 1752600"/>
              <a:gd name="connsiteX0-11" fmla="*/ 1241353 w 1691640"/>
              <a:gd name="connsiteY0-12" fmla="*/ 18134 h 1752600"/>
              <a:gd name="connsiteX1-13" fmla="*/ 1691640 w 1691640"/>
              <a:gd name="connsiteY1-14" fmla="*/ 0 h 1752600"/>
              <a:gd name="connsiteX2-15" fmla="*/ 1691640 w 1691640"/>
              <a:gd name="connsiteY2-16" fmla="*/ 1752600 h 1752600"/>
              <a:gd name="connsiteX3-17" fmla="*/ 0 w 1691640"/>
              <a:gd name="connsiteY3-18" fmla="*/ 1752600 h 1752600"/>
              <a:gd name="connsiteX4-19" fmla="*/ 0 w 1691640"/>
              <a:gd name="connsiteY4-20" fmla="*/ 1150620 h 1752600"/>
              <a:gd name="connsiteX0-21" fmla="*/ 1310064 w 1691640"/>
              <a:gd name="connsiteY0-22" fmla="*/ 8462 h 1752600"/>
              <a:gd name="connsiteX1-23" fmla="*/ 1691640 w 1691640"/>
              <a:gd name="connsiteY1-24" fmla="*/ 0 h 1752600"/>
              <a:gd name="connsiteX2-25" fmla="*/ 1691640 w 1691640"/>
              <a:gd name="connsiteY2-26" fmla="*/ 1752600 h 1752600"/>
              <a:gd name="connsiteX3-27" fmla="*/ 0 w 1691640"/>
              <a:gd name="connsiteY3-28" fmla="*/ 1752600 h 1752600"/>
              <a:gd name="connsiteX4-29" fmla="*/ 0 w 1691640"/>
              <a:gd name="connsiteY4-30" fmla="*/ 1150620 h 1752600"/>
              <a:gd name="connsiteX0-31" fmla="*/ 1310064 w 1691640"/>
              <a:gd name="connsiteY0-32" fmla="*/ 8462 h 1752600"/>
              <a:gd name="connsiteX1-33" fmla="*/ 1691640 w 1691640"/>
              <a:gd name="connsiteY1-34" fmla="*/ 0 h 1752600"/>
              <a:gd name="connsiteX2-35" fmla="*/ 1691640 w 1691640"/>
              <a:gd name="connsiteY2-36" fmla="*/ 1752600 h 1752600"/>
              <a:gd name="connsiteX3-37" fmla="*/ 0 w 1691640"/>
              <a:gd name="connsiteY3-38" fmla="*/ 1752600 h 1752600"/>
            </a:gdLst>
            <a:ahLst/>
            <a:cxnLst>
              <a:cxn ang="0">
                <a:pos x="connsiteX0-1" y="connsiteY0-2"/>
              </a:cxn>
              <a:cxn ang="0">
                <a:pos x="connsiteX1-3" y="connsiteY1-4"/>
              </a:cxn>
              <a:cxn ang="0">
                <a:pos x="connsiteX2-5" y="connsiteY2-6"/>
              </a:cxn>
              <a:cxn ang="0">
                <a:pos x="connsiteX3-7" y="connsiteY3-8"/>
              </a:cxn>
            </a:cxnLst>
            <a:rect l="l" t="t" r="r" b="b"/>
            <a:pathLst>
              <a:path w="1691640" h="1752600">
                <a:moveTo>
                  <a:pt x="1310064" y="8462"/>
                </a:moveTo>
                <a:lnTo>
                  <a:pt x="1691640" y="0"/>
                </a:lnTo>
                <a:lnTo>
                  <a:pt x="1691640" y="1752600"/>
                </a:lnTo>
                <a:lnTo>
                  <a:pt x="0" y="1752600"/>
                </a:lnTo>
              </a:path>
            </a:pathLst>
          </a:custGeom>
          <a:no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手繪多邊形: 圖案 24"/>
          <p:cNvSpPr/>
          <p:nvPr/>
        </p:nvSpPr>
        <p:spPr>
          <a:xfrm>
            <a:off x="4055373" y="3741031"/>
            <a:ext cx="1441583" cy="920575"/>
          </a:xfrm>
          <a:custGeom>
            <a:avLst/>
            <a:gdLst>
              <a:gd name="connsiteX0" fmla="*/ 1112520 w 1691640"/>
              <a:gd name="connsiteY0" fmla="*/ 0 h 1752600"/>
              <a:gd name="connsiteX1" fmla="*/ 1691640 w 1691640"/>
              <a:gd name="connsiteY1" fmla="*/ 0 h 1752600"/>
              <a:gd name="connsiteX2" fmla="*/ 1691640 w 1691640"/>
              <a:gd name="connsiteY2" fmla="*/ 1752600 h 1752600"/>
              <a:gd name="connsiteX3" fmla="*/ 0 w 1691640"/>
              <a:gd name="connsiteY3" fmla="*/ 1752600 h 1752600"/>
              <a:gd name="connsiteX4" fmla="*/ 0 w 1691640"/>
              <a:gd name="connsiteY4" fmla="*/ 1150620 h 1752600"/>
              <a:gd name="connsiteX0-1" fmla="*/ 1241353 w 1691640"/>
              <a:gd name="connsiteY0-2" fmla="*/ 18134 h 1752600"/>
              <a:gd name="connsiteX1-3" fmla="*/ 1691640 w 1691640"/>
              <a:gd name="connsiteY1-4" fmla="*/ 0 h 1752600"/>
              <a:gd name="connsiteX2-5" fmla="*/ 1691640 w 1691640"/>
              <a:gd name="connsiteY2-6" fmla="*/ 1752600 h 1752600"/>
              <a:gd name="connsiteX3-7" fmla="*/ 0 w 1691640"/>
              <a:gd name="connsiteY3-8" fmla="*/ 1752600 h 1752600"/>
              <a:gd name="connsiteX4-9" fmla="*/ 0 w 1691640"/>
              <a:gd name="connsiteY4-10" fmla="*/ 1150620 h 1752600"/>
              <a:gd name="connsiteX0-11" fmla="*/ 1241353 w 1691640"/>
              <a:gd name="connsiteY0-12" fmla="*/ 18134 h 1752600"/>
              <a:gd name="connsiteX1-13" fmla="*/ 1691640 w 1691640"/>
              <a:gd name="connsiteY1-14" fmla="*/ 0 h 1752600"/>
              <a:gd name="connsiteX2-15" fmla="*/ 1691640 w 1691640"/>
              <a:gd name="connsiteY2-16" fmla="*/ 1752600 h 1752600"/>
              <a:gd name="connsiteX3-17" fmla="*/ 0 w 1691640"/>
              <a:gd name="connsiteY3-18" fmla="*/ 1752600 h 1752600"/>
              <a:gd name="connsiteX4-19" fmla="*/ 0 w 1691640"/>
              <a:gd name="connsiteY4-20" fmla="*/ 1150620 h 1752600"/>
              <a:gd name="connsiteX0-21" fmla="*/ 1310064 w 1691640"/>
              <a:gd name="connsiteY0-22" fmla="*/ 8462 h 1752600"/>
              <a:gd name="connsiteX1-23" fmla="*/ 1691640 w 1691640"/>
              <a:gd name="connsiteY1-24" fmla="*/ 0 h 1752600"/>
              <a:gd name="connsiteX2-25" fmla="*/ 1691640 w 1691640"/>
              <a:gd name="connsiteY2-26" fmla="*/ 1752600 h 1752600"/>
              <a:gd name="connsiteX3-27" fmla="*/ 0 w 1691640"/>
              <a:gd name="connsiteY3-28" fmla="*/ 1752600 h 1752600"/>
              <a:gd name="connsiteX4-29" fmla="*/ 0 w 1691640"/>
              <a:gd name="connsiteY4-30" fmla="*/ 1150620 h 1752600"/>
              <a:gd name="connsiteX0-31" fmla="*/ 1310064 w 1691640"/>
              <a:gd name="connsiteY0-32" fmla="*/ 8462 h 1752600"/>
              <a:gd name="connsiteX1-33" fmla="*/ 1691640 w 1691640"/>
              <a:gd name="connsiteY1-34" fmla="*/ 0 h 1752600"/>
              <a:gd name="connsiteX2-35" fmla="*/ 1691640 w 1691640"/>
              <a:gd name="connsiteY2-36" fmla="*/ 1752600 h 1752600"/>
              <a:gd name="connsiteX3-37" fmla="*/ 0 w 1691640"/>
              <a:gd name="connsiteY3-38" fmla="*/ 1752600 h 1752600"/>
            </a:gdLst>
            <a:ahLst/>
            <a:cxnLst>
              <a:cxn ang="0">
                <a:pos x="connsiteX0-1" y="connsiteY0-2"/>
              </a:cxn>
              <a:cxn ang="0">
                <a:pos x="connsiteX1-3" y="connsiteY1-4"/>
              </a:cxn>
              <a:cxn ang="0">
                <a:pos x="connsiteX2-5" y="connsiteY2-6"/>
              </a:cxn>
              <a:cxn ang="0">
                <a:pos x="connsiteX3-7" y="connsiteY3-8"/>
              </a:cxn>
            </a:cxnLst>
            <a:rect l="l" t="t" r="r" b="b"/>
            <a:pathLst>
              <a:path w="1691640" h="1752600">
                <a:moveTo>
                  <a:pt x="1310064" y="8462"/>
                </a:moveTo>
                <a:lnTo>
                  <a:pt x="1691640" y="0"/>
                </a:lnTo>
                <a:lnTo>
                  <a:pt x="1691640" y="1752600"/>
                </a:lnTo>
                <a:lnTo>
                  <a:pt x="0" y="1752600"/>
                </a:lnTo>
              </a:path>
            </a:pathLst>
          </a:custGeom>
          <a:no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手繪多邊形: 圖案 26"/>
          <p:cNvSpPr/>
          <p:nvPr/>
        </p:nvSpPr>
        <p:spPr>
          <a:xfrm>
            <a:off x="4055373" y="5153947"/>
            <a:ext cx="1441583" cy="920575"/>
          </a:xfrm>
          <a:custGeom>
            <a:avLst/>
            <a:gdLst>
              <a:gd name="connsiteX0" fmla="*/ 1112520 w 1691640"/>
              <a:gd name="connsiteY0" fmla="*/ 0 h 1752600"/>
              <a:gd name="connsiteX1" fmla="*/ 1691640 w 1691640"/>
              <a:gd name="connsiteY1" fmla="*/ 0 h 1752600"/>
              <a:gd name="connsiteX2" fmla="*/ 1691640 w 1691640"/>
              <a:gd name="connsiteY2" fmla="*/ 1752600 h 1752600"/>
              <a:gd name="connsiteX3" fmla="*/ 0 w 1691640"/>
              <a:gd name="connsiteY3" fmla="*/ 1752600 h 1752600"/>
              <a:gd name="connsiteX4" fmla="*/ 0 w 1691640"/>
              <a:gd name="connsiteY4" fmla="*/ 1150620 h 1752600"/>
              <a:gd name="connsiteX0-1" fmla="*/ 1241353 w 1691640"/>
              <a:gd name="connsiteY0-2" fmla="*/ 18134 h 1752600"/>
              <a:gd name="connsiteX1-3" fmla="*/ 1691640 w 1691640"/>
              <a:gd name="connsiteY1-4" fmla="*/ 0 h 1752600"/>
              <a:gd name="connsiteX2-5" fmla="*/ 1691640 w 1691640"/>
              <a:gd name="connsiteY2-6" fmla="*/ 1752600 h 1752600"/>
              <a:gd name="connsiteX3-7" fmla="*/ 0 w 1691640"/>
              <a:gd name="connsiteY3-8" fmla="*/ 1752600 h 1752600"/>
              <a:gd name="connsiteX4-9" fmla="*/ 0 w 1691640"/>
              <a:gd name="connsiteY4-10" fmla="*/ 1150620 h 1752600"/>
              <a:gd name="connsiteX0-11" fmla="*/ 1241353 w 1691640"/>
              <a:gd name="connsiteY0-12" fmla="*/ 18134 h 1752600"/>
              <a:gd name="connsiteX1-13" fmla="*/ 1691640 w 1691640"/>
              <a:gd name="connsiteY1-14" fmla="*/ 0 h 1752600"/>
              <a:gd name="connsiteX2-15" fmla="*/ 1691640 w 1691640"/>
              <a:gd name="connsiteY2-16" fmla="*/ 1752600 h 1752600"/>
              <a:gd name="connsiteX3-17" fmla="*/ 0 w 1691640"/>
              <a:gd name="connsiteY3-18" fmla="*/ 1752600 h 1752600"/>
              <a:gd name="connsiteX4-19" fmla="*/ 0 w 1691640"/>
              <a:gd name="connsiteY4-20" fmla="*/ 1150620 h 1752600"/>
              <a:gd name="connsiteX0-21" fmla="*/ 1310064 w 1691640"/>
              <a:gd name="connsiteY0-22" fmla="*/ 8462 h 1752600"/>
              <a:gd name="connsiteX1-23" fmla="*/ 1691640 w 1691640"/>
              <a:gd name="connsiteY1-24" fmla="*/ 0 h 1752600"/>
              <a:gd name="connsiteX2-25" fmla="*/ 1691640 w 1691640"/>
              <a:gd name="connsiteY2-26" fmla="*/ 1752600 h 1752600"/>
              <a:gd name="connsiteX3-27" fmla="*/ 0 w 1691640"/>
              <a:gd name="connsiteY3-28" fmla="*/ 1752600 h 1752600"/>
              <a:gd name="connsiteX4-29" fmla="*/ 0 w 1691640"/>
              <a:gd name="connsiteY4-30" fmla="*/ 1150620 h 1752600"/>
              <a:gd name="connsiteX0-31" fmla="*/ 1310064 w 1691640"/>
              <a:gd name="connsiteY0-32" fmla="*/ 8462 h 1752600"/>
              <a:gd name="connsiteX1-33" fmla="*/ 1691640 w 1691640"/>
              <a:gd name="connsiteY1-34" fmla="*/ 0 h 1752600"/>
              <a:gd name="connsiteX2-35" fmla="*/ 1691640 w 1691640"/>
              <a:gd name="connsiteY2-36" fmla="*/ 1752600 h 1752600"/>
              <a:gd name="connsiteX3-37" fmla="*/ 0 w 1691640"/>
              <a:gd name="connsiteY3-38" fmla="*/ 1752600 h 1752600"/>
            </a:gdLst>
            <a:ahLst/>
            <a:cxnLst>
              <a:cxn ang="0">
                <a:pos x="connsiteX0-1" y="connsiteY0-2"/>
              </a:cxn>
              <a:cxn ang="0">
                <a:pos x="connsiteX1-3" y="connsiteY1-4"/>
              </a:cxn>
              <a:cxn ang="0">
                <a:pos x="connsiteX2-5" y="connsiteY2-6"/>
              </a:cxn>
              <a:cxn ang="0">
                <a:pos x="connsiteX3-7" y="connsiteY3-8"/>
              </a:cxn>
            </a:cxnLst>
            <a:rect l="l" t="t" r="r" b="b"/>
            <a:pathLst>
              <a:path w="1691640" h="1752600">
                <a:moveTo>
                  <a:pt x="1310064" y="8462"/>
                </a:moveTo>
                <a:lnTo>
                  <a:pt x="1691640" y="0"/>
                </a:lnTo>
                <a:lnTo>
                  <a:pt x="1691640" y="1752600"/>
                </a:lnTo>
                <a:lnTo>
                  <a:pt x="0" y="1752600"/>
                </a:lnTo>
              </a:path>
            </a:pathLst>
          </a:custGeom>
          <a:no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手繪多邊形: 圖案 27"/>
          <p:cNvSpPr/>
          <p:nvPr/>
        </p:nvSpPr>
        <p:spPr>
          <a:xfrm>
            <a:off x="9252496" y="5153947"/>
            <a:ext cx="1637044" cy="920575"/>
          </a:xfrm>
          <a:custGeom>
            <a:avLst/>
            <a:gdLst>
              <a:gd name="connsiteX0" fmla="*/ 1112520 w 1691640"/>
              <a:gd name="connsiteY0" fmla="*/ 0 h 1752600"/>
              <a:gd name="connsiteX1" fmla="*/ 1691640 w 1691640"/>
              <a:gd name="connsiteY1" fmla="*/ 0 h 1752600"/>
              <a:gd name="connsiteX2" fmla="*/ 1691640 w 1691640"/>
              <a:gd name="connsiteY2" fmla="*/ 1752600 h 1752600"/>
              <a:gd name="connsiteX3" fmla="*/ 0 w 1691640"/>
              <a:gd name="connsiteY3" fmla="*/ 1752600 h 1752600"/>
              <a:gd name="connsiteX4" fmla="*/ 0 w 1691640"/>
              <a:gd name="connsiteY4" fmla="*/ 1150620 h 1752600"/>
              <a:gd name="connsiteX0-1" fmla="*/ 1241353 w 1691640"/>
              <a:gd name="connsiteY0-2" fmla="*/ 18134 h 1752600"/>
              <a:gd name="connsiteX1-3" fmla="*/ 1691640 w 1691640"/>
              <a:gd name="connsiteY1-4" fmla="*/ 0 h 1752600"/>
              <a:gd name="connsiteX2-5" fmla="*/ 1691640 w 1691640"/>
              <a:gd name="connsiteY2-6" fmla="*/ 1752600 h 1752600"/>
              <a:gd name="connsiteX3-7" fmla="*/ 0 w 1691640"/>
              <a:gd name="connsiteY3-8" fmla="*/ 1752600 h 1752600"/>
              <a:gd name="connsiteX4-9" fmla="*/ 0 w 1691640"/>
              <a:gd name="connsiteY4-10" fmla="*/ 1150620 h 1752600"/>
              <a:gd name="connsiteX0-11" fmla="*/ 1241353 w 1691640"/>
              <a:gd name="connsiteY0-12" fmla="*/ 18134 h 1752600"/>
              <a:gd name="connsiteX1-13" fmla="*/ 1691640 w 1691640"/>
              <a:gd name="connsiteY1-14" fmla="*/ 0 h 1752600"/>
              <a:gd name="connsiteX2-15" fmla="*/ 1691640 w 1691640"/>
              <a:gd name="connsiteY2-16" fmla="*/ 1752600 h 1752600"/>
              <a:gd name="connsiteX3-17" fmla="*/ 0 w 1691640"/>
              <a:gd name="connsiteY3-18" fmla="*/ 1752600 h 1752600"/>
              <a:gd name="connsiteX4-19" fmla="*/ 0 w 1691640"/>
              <a:gd name="connsiteY4-20" fmla="*/ 1150620 h 1752600"/>
              <a:gd name="connsiteX0-21" fmla="*/ 1310064 w 1691640"/>
              <a:gd name="connsiteY0-22" fmla="*/ 8462 h 1752600"/>
              <a:gd name="connsiteX1-23" fmla="*/ 1691640 w 1691640"/>
              <a:gd name="connsiteY1-24" fmla="*/ 0 h 1752600"/>
              <a:gd name="connsiteX2-25" fmla="*/ 1691640 w 1691640"/>
              <a:gd name="connsiteY2-26" fmla="*/ 1752600 h 1752600"/>
              <a:gd name="connsiteX3-27" fmla="*/ 0 w 1691640"/>
              <a:gd name="connsiteY3-28" fmla="*/ 1752600 h 1752600"/>
              <a:gd name="connsiteX4-29" fmla="*/ 0 w 1691640"/>
              <a:gd name="connsiteY4-30" fmla="*/ 1150620 h 1752600"/>
              <a:gd name="connsiteX0-31" fmla="*/ 1310064 w 1691640"/>
              <a:gd name="connsiteY0-32" fmla="*/ 8462 h 1752600"/>
              <a:gd name="connsiteX1-33" fmla="*/ 1691640 w 1691640"/>
              <a:gd name="connsiteY1-34" fmla="*/ 0 h 1752600"/>
              <a:gd name="connsiteX2-35" fmla="*/ 1691640 w 1691640"/>
              <a:gd name="connsiteY2-36" fmla="*/ 1752600 h 1752600"/>
              <a:gd name="connsiteX3-37" fmla="*/ 0 w 1691640"/>
              <a:gd name="connsiteY3-38" fmla="*/ 1752600 h 1752600"/>
              <a:gd name="connsiteX4-39" fmla="*/ 0 w 1691640"/>
              <a:gd name="connsiteY4-40" fmla="*/ 1150620 h 1752600"/>
              <a:gd name="connsiteX0-41" fmla="*/ 1310064 w 1691640"/>
              <a:gd name="connsiteY0-42" fmla="*/ 8462 h 1752600"/>
              <a:gd name="connsiteX1-43" fmla="*/ 1691640 w 1691640"/>
              <a:gd name="connsiteY1-44" fmla="*/ 0 h 1752600"/>
              <a:gd name="connsiteX2-45" fmla="*/ 1691640 w 1691640"/>
              <a:gd name="connsiteY2-46" fmla="*/ 1752600 h 1752600"/>
              <a:gd name="connsiteX3-47" fmla="*/ 0 w 1691640"/>
              <a:gd name="connsiteY3-48" fmla="*/ 1752600 h 1752600"/>
              <a:gd name="connsiteX4-49" fmla="*/ 0 w 1691640"/>
              <a:gd name="connsiteY4-50" fmla="*/ 1150620 h 1752600"/>
              <a:gd name="connsiteX0-51" fmla="*/ 1417456 w 1691640"/>
              <a:gd name="connsiteY0-52" fmla="*/ 0 h 1767349"/>
              <a:gd name="connsiteX1-53" fmla="*/ 1691640 w 1691640"/>
              <a:gd name="connsiteY1-54" fmla="*/ 14749 h 1767349"/>
              <a:gd name="connsiteX2-55" fmla="*/ 1691640 w 1691640"/>
              <a:gd name="connsiteY2-56" fmla="*/ 1767349 h 1767349"/>
              <a:gd name="connsiteX3-57" fmla="*/ 0 w 1691640"/>
              <a:gd name="connsiteY3-58" fmla="*/ 1767349 h 1767349"/>
              <a:gd name="connsiteX4-59" fmla="*/ 0 w 1691640"/>
              <a:gd name="connsiteY4-60" fmla="*/ 1165369 h 1767349"/>
              <a:gd name="connsiteX0-61" fmla="*/ 1447287 w 1691640"/>
              <a:gd name="connsiteY0-62" fmla="*/ 8462 h 1752600"/>
              <a:gd name="connsiteX1-63" fmla="*/ 1691640 w 1691640"/>
              <a:gd name="connsiteY1-64" fmla="*/ 0 h 1752600"/>
              <a:gd name="connsiteX2-65" fmla="*/ 1691640 w 1691640"/>
              <a:gd name="connsiteY2-66" fmla="*/ 1752600 h 1752600"/>
              <a:gd name="connsiteX3-67" fmla="*/ 0 w 1691640"/>
              <a:gd name="connsiteY3-68" fmla="*/ 1752600 h 1752600"/>
              <a:gd name="connsiteX4-69" fmla="*/ 0 w 1691640"/>
              <a:gd name="connsiteY4-70" fmla="*/ 1150620 h 1752600"/>
              <a:gd name="connsiteX0-71" fmla="*/ 1447287 w 1691640"/>
              <a:gd name="connsiteY0-72" fmla="*/ 0 h 1767349"/>
              <a:gd name="connsiteX1-73" fmla="*/ 1691640 w 1691640"/>
              <a:gd name="connsiteY1-74" fmla="*/ 14749 h 1767349"/>
              <a:gd name="connsiteX2-75" fmla="*/ 1691640 w 1691640"/>
              <a:gd name="connsiteY2-76" fmla="*/ 1767349 h 1767349"/>
              <a:gd name="connsiteX3-77" fmla="*/ 0 w 1691640"/>
              <a:gd name="connsiteY3-78" fmla="*/ 1767349 h 1767349"/>
              <a:gd name="connsiteX4-79" fmla="*/ 0 w 1691640"/>
              <a:gd name="connsiteY4-80" fmla="*/ 1165369 h 1767349"/>
              <a:gd name="connsiteX0-81" fmla="*/ 1447287 w 1691640"/>
              <a:gd name="connsiteY0-82" fmla="*/ 8462 h 1752600"/>
              <a:gd name="connsiteX1-83" fmla="*/ 1691640 w 1691640"/>
              <a:gd name="connsiteY1-84" fmla="*/ 0 h 1752600"/>
              <a:gd name="connsiteX2-85" fmla="*/ 1691640 w 1691640"/>
              <a:gd name="connsiteY2-86" fmla="*/ 1752600 h 1752600"/>
              <a:gd name="connsiteX3-87" fmla="*/ 0 w 1691640"/>
              <a:gd name="connsiteY3-88" fmla="*/ 1752600 h 1752600"/>
              <a:gd name="connsiteX4-89" fmla="*/ 0 w 1691640"/>
              <a:gd name="connsiteY4-90" fmla="*/ 1150620 h 1752600"/>
              <a:gd name="connsiteX0-91" fmla="*/ 1447287 w 1691640"/>
              <a:gd name="connsiteY0-92" fmla="*/ 0 h 1767349"/>
              <a:gd name="connsiteX1-93" fmla="*/ 1691640 w 1691640"/>
              <a:gd name="connsiteY1-94" fmla="*/ 14749 h 1767349"/>
              <a:gd name="connsiteX2-95" fmla="*/ 1691640 w 1691640"/>
              <a:gd name="connsiteY2-96" fmla="*/ 1767349 h 1767349"/>
              <a:gd name="connsiteX3-97" fmla="*/ 0 w 1691640"/>
              <a:gd name="connsiteY3-98" fmla="*/ 1767349 h 1767349"/>
              <a:gd name="connsiteX4-99" fmla="*/ 0 w 1691640"/>
              <a:gd name="connsiteY4-100" fmla="*/ 1165369 h 1767349"/>
              <a:gd name="connsiteX0-101" fmla="*/ 1447287 w 1691640"/>
              <a:gd name="connsiteY0-102" fmla="*/ 0 h 1760095"/>
              <a:gd name="connsiteX1-103" fmla="*/ 1691640 w 1691640"/>
              <a:gd name="connsiteY1-104" fmla="*/ 7495 h 1760095"/>
              <a:gd name="connsiteX2-105" fmla="*/ 1691640 w 1691640"/>
              <a:gd name="connsiteY2-106" fmla="*/ 1760095 h 1760095"/>
              <a:gd name="connsiteX3-107" fmla="*/ 0 w 1691640"/>
              <a:gd name="connsiteY3-108" fmla="*/ 1760095 h 1760095"/>
              <a:gd name="connsiteX4-109" fmla="*/ 0 w 1691640"/>
              <a:gd name="connsiteY4-110" fmla="*/ 1158115 h 1760095"/>
              <a:gd name="connsiteX0-111" fmla="*/ 1447287 w 1691640"/>
              <a:gd name="connsiteY0-112" fmla="*/ 7012 h 1752600"/>
              <a:gd name="connsiteX1-113" fmla="*/ 1691640 w 1691640"/>
              <a:gd name="connsiteY1-114" fmla="*/ 0 h 1752600"/>
              <a:gd name="connsiteX2-115" fmla="*/ 1691640 w 1691640"/>
              <a:gd name="connsiteY2-116" fmla="*/ 1752600 h 1752600"/>
              <a:gd name="connsiteX3-117" fmla="*/ 0 w 1691640"/>
              <a:gd name="connsiteY3-118" fmla="*/ 1752600 h 1752600"/>
              <a:gd name="connsiteX4-119" fmla="*/ 0 w 1691640"/>
              <a:gd name="connsiteY4-120" fmla="*/ 1150620 h 1752600"/>
              <a:gd name="connsiteX0-121" fmla="*/ 1447287 w 1691640"/>
              <a:gd name="connsiteY0-122" fmla="*/ 7012 h 1752600"/>
              <a:gd name="connsiteX1-123" fmla="*/ 1691640 w 1691640"/>
              <a:gd name="connsiteY1-124" fmla="*/ 0 h 1752600"/>
              <a:gd name="connsiteX2-125" fmla="*/ 1691640 w 1691640"/>
              <a:gd name="connsiteY2-126" fmla="*/ 1752600 h 1752600"/>
              <a:gd name="connsiteX3-127" fmla="*/ 0 w 1691640"/>
              <a:gd name="connsiteY3-128" fmla="*/ 1752600 h 1752600"/>
            </a:gdLst>
            <a:ahLst/>
            <a:cxnLst>
              <a:cxn ang="0">
                <a:pos x="connsiteX0-1" y="connsiteY0-2"/>
              </a:cxn>
              <a:cxn ang="0">
                <a:pos x="connsiteX1-3" y="connsiteY1-4"/>
              </a:cxn>
              <a:cxn ang="0">
                <a:pos x="connsiteX2-5" y="connsiteY2-6"/>
              </a:cxn>
              <a:cxn ang="0">
                <a:pos x="connsiteX3-7" y="connsiteY3-8"/>
              </a:cxn>
            </a:cxnLst>
            <a:rect l="l" t="t" r="r" b="b"/>
            <a:pathLst>
              <a:path w="1691640" h="1752600">
                <a:moveTo>
                  <a:pt x="1447287" y="7012"/>
                </a:moveTo>
                <a:lnTo>
                  <a:pt x="1691640" y="0"/>
                </a:lnTo>
                <a:lnTo>
                  <a:pt x="1691640" y="1752600"/>
                </a:lnTo>
                <a:lnTo>
                  <a:pt x="0" y="1752600"/>
                </a:lnTo>
              </a:path>
            </a:pathLst>
          </a:custGeom>
          <a:no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手繪多邊形: 圖案 28"/>
          <p:cNvSpPr/>
          <p:nvPr/>
        </p:nvSpPr>
        <p:spPr>
          <a:xfrm>
            <a:off x="9252496" y="3741031"/>
            <a:ext cx="1637044" cy="920575"/>
          </a:xfrm>
          <a:custGeom>
            <a:avLst/>
            <a:gdLst>
              <a:gd name="connsiteX0" fmla="*/ 1112520 w 1691640"/>
              <a:gd name="connsiteY0" fmla="*/ 0 h 1752600"/>
              <a:gd name="connsiteX1" fmla="*/ 1691640 w 1691640"/>
              <a:gd name="connsiteY1" fmla="*/ 0 h 1752600"/>
              <a:gd name="connsiteX2" fmla="*/ 1691640 w 1691640"/>
              <a:gd name="connsiteY2" fmla="*/ 1752600 h 1752600"/>
              <a:gd name="connsiteX3" fmla="*/ 0 w 1691640"/>
              <a:gd name="connsiteY3" fmla="*/ 1752600 h 1752600"/>
              <a:gd name="connsiteX4" fmla="*/ 0 w 1691640"/>
              <a:gd name="connsiteY4" fmla="*/ 1150620 h 1752600"/>
              <a:gd name="connsiteX0-1" fmla="*/ 1241353 w 1691640"/>
              <a:gd name="connsiteY0-2" fmla="*/ 18134 h 1752600"/>
              <a:gd name="connsiteX1-3" fmla="*/ 1691640 w 1691640"/>
              <a:gd name="connsiteY1-4" fmla="*/ 0 h 1752600"/>
              <a:gd name="connsiteX2-5" fmla="*/ 1691640 w 1691640"/>
              <a:gd name="connsiteY2-6" fmla="*/ 1752600 h 1752600"/>
              <a:gd name="connsiteX3-7" fmla="*/ 0 w 1691640"/>
              <a:gd name="connsiteY3-8" fmla="*/ 1752600 h 1752600"/>
              <a:gd name="connsiteX4-9" fmla="*/ 0 w 1691640"/>
              <a:gd name="connsiteY4-10" fmla="*/ 1150620 h 1752600"/>
              <a:gd name="connsiteX0-11" fmla="*/ 1241353 w 1691640"/>
              <a:gd name="connsiteY0-12" fmla="*/ 18134 h 1752600"/>
              <a:gd name="connsiteX1-13" fmla="*/ 1691640 w 1691640"/>
              <a:gd name="connsiteY1-14" fmla="*/ 0 h 1752600"/>
              <a:gd name="connsiteX2-15" fmla="*/ 1691640 w 1691640"/>
              <a:gd name="connsiteY2-16" fmla="*/ 1752600 h 1752600"/>
              <a:gd name="connsiteX3-17" fmla="*/ 0 w 1691640"/>
              <a:gd name="connsiteY3-18" fmla="*/ 1752600 h 1752600"/>
              <a:gd name="connsiteX4-19" fmla="*/ 0 w 1691640"/>
              <a:gd name="connsiteY4-20" fmla="*/ 1150620 h 1752600"/>
              <a:gd name="connsiteX0-21" fmla="*/ 1310064 w 1691640"/>
              <a:gd name="connsiteY0-22" fmla="*/ 8462 h 1752600"/>
              <a:gd name="connsiteX1-23" fmla="*/ 1691640 w 1691640"/>
              <a:gd name="connsiteY1-24" fmla="*/ 0 h 1752600"/>
              <a:gd name="connsiteX2-25" fmla="*/ 1691640 w 1691640"/>
              <a:gd name="connsiteY2-26" fmla="*/ 1752600 h 1752600"/>
              <a:gd name="connsiteX3-27" fmla="*/ 0 w 1691640"/>
              <a:gd name="connsiteY3-28" fmla="*/ 1752600 h 1752600"/>
              <a:gd name="connsiteX4-29" fmla="*/ 0 w 1691640"/>
              <a:gd name="connsiteY4-30" fmla="*/ 1150620 h 1752600"/>
              <a:gd name="connsiteX0-31" fmla="*/ 1310064 w 1691640"/>
              <a:gd name="connsiteY0-32" fmla="*/ 8462 h 1752600"/>
              <a:gd name="connsiteX1-33" fmla="*/ 1691640 w 1691640"/>
              <a:gd name="connsiteY1-34" fmla="*/ 0 h 1752600"/>
              <a:gd name="connsiteX2-35" fmla="*/ 1691640 w 1691640"/>
              <a:gd name="connsiteY2-36" fmla="*/ 1752600 h 1752600"/>
              <a:gd name="connsiteX3-37" fmla="*/ 0 w 1691640"/>
              <a:gd name="connsiteY3-38" fmla="*/ 1752600 h 1752600"/>
              <a:gd name="connsiteX4-39" fmla="*/ 0 w 1691640"/>
              <a:gd name="connsiteY4-40" fmla="*/ 1150620 h 1752600"/>
              <a:gd name="connsiteX0-41" fmla="*/ 1310064 w 1691640"/>
              <a:gd name="connsiteY0-42" fmla="*/ 8462 h 1752600"/>
              <a:gd name="connsiteX1-43" fmla="*/ 1691640 w 1691640"/>
              <a:gd name="connsiteY1-44" fmla="*/ 0 h 1752600"/>
              <a:gd name="connsiteX2-45" fmla="*/ 1691640 w 1691640"/>
              <a:gd name="connsiteY2-46" fmla="*/ 1752600 h 1752600"/>
              <a:gd name="connsiteX3-47" fmla="*/ 0 w 1691640"/>
              <a:gd name="connsiteY3-48" fmla="*/ 1752600 h 1752600"/>
              <a:gd name="connsiteX4-49" fmla="*/ 0 w 1691640"/>
              <a:gd name="connsiteY4-50" fmla="*/ 1150620 h 1752600"/>
              <a:gd name="connsiteX0-51" fmla="*/ 1417456 w 1691640"/>
              <a:gd name="connsiteY0-52" fmla="*/ 0 h 1767349"/>
              <a:gd name="connsiteX1-53" fmla="*/ 1691640 w 1691640"/>
              <a:gd name="connsiteY1-54" fmla="*/ 14749 h 1767349"/>
              <a:gd name="connsiteX2-55" fmla="*/ 1691640 w 1691640"/>
              <a:gd name="connsiteY2-56" fmla="*/ 1767349 h 1767349"/>
              <a:gd name="connsiteX3-57" fmla="*/ 0 w 1691640"/>
              <a:gd name="connsiteY3-58" fmla="*/ 1767349 h 1767349"/>
              <a:gd name="connsiteX4-59" fmla="*/ 0 w 1691640"/>
              <a:gd name="connsiteY4-60" fmla="*/ 1165369 h 1767349"/>
              <a:gd name="connsiteX0-61" fmla="*/ 1447287 w 1691640"/>
              <a:gd name="connsiteY0-62" fmla="*/ 8462 h 1752600"/>
              <a:gd name="connsiteX1-63" fmla="*/ 1691640 w 1691640"/>
              <a:gd name="connsiteY1-64" fmla="*/ 0 h 1752600"/>
              <a:gd name="connsiteX2-65" fmla="*/ 1691640 w 1691640"/>
              <a:gd name="connsiteY2-66" fmla="*/ 1752600 h 1752600"/>
              <a:gd name="connsiteX3-67" fmla="*/ 0 w 1691640"/>
              <a:gd name="connsiteY3-68" fmla="*/ 1752600 h 1752600"/>
              <a:gd name="connsiteX4-69" fmla="*/ 0 w 1691640"/>
              <a:gd name="connsiteY4-70" fmla="*/ 1150620 h 1752600"/>
              <a:gd name="connsiteX0-71" fmla="*/ 1447287 w 1691640"/>
              <a:gd name="connsiteY0-72" fmla="*/ 0 h 1767349"/>
              <a:gd name="connsiteX1-73" fmla="*/ 1691640 w 1691640"/>
              <a:gd name="connsiteY1-74" fmla="*/ 14749 h 1767349"/>
              <a:gd name="connsiteX2-75" fmla="*/ 1691640 w 1691640"/>
              <a:gd name="connsiteY2-76" fmla="*/ 1767349 h 1767349"/>
              <a:gd name="connsiteX3-77" fmla="*/ 0 w 1691640"/>
              <a:gd name="connsiteY3-78" fmla="*/ 1767349 h 1767349"/>
              <a:gd name="connsiteX4-79" fmla="*/ 0 w 1691640"/>
              <a:gd name="connsiteY4-80" fmla="*/ 1165369 h 1767349"/>
              <a:gd name="connsiteX0-81" fmla="*/ 1447287 w 1691640"/>
              <a:gd name="connsiteY0-82" fmla="*/ 8462 h 1752600"/>
              <a:gd name="connsiteX1-83" fmla="*/ 1691640 w 1691640"/>
              <a:gd name="connsiteY1-84" fmla="*/ 0 h 1752600"/>
              <a:gd name="connsiteX2-85" fmla="*/ 1691640 w 1691640"/>
              <a:gd name="connsiteY2-86" fmla="*/ 1752600 h 1752600"/>
              <a:gd name="connsiteX3-87" fmla="*/ 0 w 1691640"/>
              <a:gd name="connsiteY3-88" fmla="*/ 1752600 h 1752600"/>
              <a:gd name="connsiteX4-89" fmla="*/ 0 w 1691640"/>
              <a:gd name="connsiteY4-90" fmla="*/ 1150620 h 1752600"/>
              <a:gd name="connsiteX0-91" fmla="*/ 1447287 w 1691640"/>
              <a:gd name="connsiteY0-92" fmla="*/ 0 h 1767349"/>
              <a:gd name="connsiteX1-93" fmla="*/ 1691640 w 1691640"/>
              <a:gd name="connsiteY1-94" fmla="*/ 14749 h 1767349"/>
              <a:gd name="connsiteX2-95" fmla="*/ 1691640 w 1691640"/>
              <a:gd name="connsiteY2-96" fmla="*/ 1767349 h 1767349"/>
              <a:gd name="connsiteX3-97" fmla="*/ 0 w 1691640"/>
              <a:gd name="connsiteY3-98" fmla="*/ 1767349 h 1767349"/>
              <a:gd name="connsiteX4-99" fmla="*/ 0 w 1691640"/>
              <a:gd name="connsiteY4-100" fmla="*/ 1165369 h 1767349"/>
              <a:gd name="connsiteX0-101" fmla="*/ 1447287 w 1691640"/>
              <a:gd name="connsiteY0-102" fmla="*/ 0 h 1760095"/>
              <a:gd name="connsiteX1-103" fmla="*/ 1691640 w 1691640"/>
              <a:gd name="connsiteY1-104" fmla="*/ 7495 h 1760095"/>
              <a:gd name="connsiteX2-105" fmla="*/ 1691640 w 1691640"/>
              <a:gd name="connsiteY2-106" fmla="*/ 1760095 h 1760095"/>
              <a:gd name="connsiteX3-107" fmla="*/ 0 w 1691640"/>
              <a:gd name="connsiteY3-108" fmla="*/ 1760095 h 1760095"/>
              <a:gd name="connsiteX4-109" fmla="*/ 0 w 1691640"/>
              <a:gd name="connsiteY4-110" fmla="*/ 1158115 h 1760095"/>
              <a:gd name="connsiteX0-111" fmla="*/ 1447287 w 1691640"/>
              <a:gd name="connsiteY0-112" fmla="*/ 7012 h 1752600"/>
              <a:gd name="connsiteX1-113" fmla="*/ 1691640 w 1691640"/>
              <a:gd name="connsiteY1-114" fmla="*/ 0 h 1752600"/>
              <a:gd name="connsiteX2-115" fmla="*/ 1691640 w 1691640"/>
              <a:gd name="connsiteY2-116" fmla="*/ 1752600 h 1752600"/>
              <a:gd name="connsiteX3-117" fmla="*/ 0 w 1691640"/>
              <a:gd name="connsiteY3-118" fmla="*/ 1752600 h 1752600"/>
              <a:gd name="connsiteX4-119" fmla="*/ 0 w 1691640"/>
              <a:gd name="connsiteY4-120" fmla="*/ 1150620 h 1752600"/>
              <a:gd name="connsiteX0-121" fmla="*/ 1447287 w 1691640"/>
              <a:gd name="connsiteY0-122" fmla="*/ 7012 h 1752600"/>
              <a:gd name="connsiteX1-123" fmla="*/ 1691640 w 1691640"/>
              <a:gd name="connsiteY1-124" fmla="*/ 0 h 1752600"/>
              <a:gd name="connsiteX2-125" fmla="*/ 1691640 w 1691640"/>
              <a:gd name="connsiteY2-126" fmla="*/ 1752600 h 1752600"/>
              <a:gd name="connsiteX3-127" fmla="*/ 0 w 1691640"/>
              <a:gd name="connsiteY3-128" fmla="*/ 1752600 h 1752600"/>
            </a:gdLst>
            <a:ahLst/>
            <a:cxnLst>
              <a:cxn ang="0">
                <a:pos x="connsiteX0-1" y="connsiteY0-2"/>
              </a:cxn>
              <a:cxn ang="0">
                <a:pos x="connsiteX1-3" y="connsiteY1-4"/>
              </a:cxn>
              <a:cxn ang="0">
                <a:pos x="connsiteX2-5" y="connsiteY2-6"/>
              </a:cxn>
              <a:cxn ang="0">
                <a:pos x="connsiteX3-7" y="connsiteY3-8"/>
              </a:cxn>
            </a:cxnLst>
            <a:rect l="l" t="t" r="r" b="b"/>
            <a:pathLst>
              <a:path w="1691640" h="1752600">
                <a:moveTo>
                  <a:pt x="1447287" y="7012"/>
                </a:moveTo>
                <a:lnTo>
                  <a:pt x="1691640" y="0"/>
                </a:lnTo>
                <a:lnTo>
                  <a:pt x="1691640" y="1752600"/>
                </a:lnTo>
                <a:lnTo>
                  <a:pt x="0" y="1752600"/>
                </a:lnTo>
              </a:path>
            </a:pathLst>
          </a:custGeom>
          <a:no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手繪多邊形: 圖案 29"/>
          <p:cNvSpPr/>
          <p:nvPr/>
        </p:nvSpPr>
        <p:spPr>
          <a:xfrm>
            <a:off x="9252496" y="2352067"/>
            <a:ext cx="1637044" cy="920575"/>
          </a:xfrm>
          <a:custGeom>
            <a:avLst/>
            <a:gdLst>
              <a:gd name="connsiteX0" fmla="*/ 1112520 w 1691640"/>
              <a:gd name="connsiteY0" fmla="*/ 0 h 1752600"/>
              <a:gd name="connsiteX1" fmla="*/ 1691640 w 1691640"/>
              <a:gd name="connsiteY1" fmla="*/ 0 h 1752600"/>
              <a:gd name="connsiteX2" fmla="*/ 1691640 w 1691640"/>
              <a:gd name="connsiteY2" fmla="*/ 1752600 h 1752600"/>
              <a:gd name="connsiteX3" fmla="*/ 0 w 1691640"/>
              <a:gd name="connsiteY3" fmla="*/ 1752600 h 1752600"/>
              <a:gd name="connsiteX4" fmla="*/ 0 w 1691640"/>
              <a:gd name="connsiteY4" fmla="*/ 1150620 h 1752600"/>
              <a:gd name="connsiteX0-1" fmla="*/ 1241353 w 1691640"/>
              <a:gd name="connsiteY0-2" fmla="*/ 18134 h 1752600"/>
              <a:gd name="connsiteX1-3" fmla="*/ 1691640 w 1691640"/>
              <a:gd name="connsiteY1-4" fmla="*/ 0 h 1752600"/>
              <a:gd name="connsiteX2-5" fmla="*/ 1691640 w 1691640"/>
              <a:gd name="connsiteY2-6" fmla="*/ 1752600 h 1752600"/>
              <a:gd name="connsiteX3-7" fmla="*/ 0 w 1691640"/>
              <a:gd name="connsiteY3-8" fmla="*/ 1752600 h 1752600"/>
              <a:gd name="connsiteX4-9" fmla="*/ 0 w 1691640"/>
              <a:gd name="connsiteY4-10" fmla="*/ 1150620 h 1752600"/>
              <a:gd name="connsiteX0-11" fmla="*/ 1241353 w 1691640"/>
              <a:gd name="connsiteY0-12" fmla="*/ 18134 h 1752600"/>
              <a:gd name="connsiteX1-13" fmla="*/ 1691640 w 1691640"/>
              <a:gd name="connsiteY1-14" fmla="*/ 0 h 1752600"/>
              <a:gd name="connsiteX2-15" fmla="*/ 1691640 w 1691640"/>
              <a:gd name="connsiteY2-16" fmla="*/ 1752600 h 1752600"/>
              <a:gd name="connsiteX3-17" fmla="*/ 0 w 1691640"/>
              <a:gd name="connsiteY3-18" fmla="*/ 1752600 h 1752600"/>
              <a:gd name="connsiteX4-19" fmla="*/ 0 w 1691640"/>
              <a:gd name="connsiteY4-20" fmla="*/ 1150620 h 1752600"/>
              <a:gd name="connsiteX0-21" fmla="*/ 1310064 w 1691640"/>
              <a:gd name="connsiteY0-22" fmla="*/ 8462 h 1752600"/>
              <a:gd name="connsiteX1-23" fmla="*/ 1691640 w 1691640"/>
              <a:gd name="connsiteY1-24" fmla="*/ 0 h 1752600"/>
              <a:gd name="connsiteX2-25" fmla="*/ 1691640 w 1691640"/>
              <a:gd name="connsiteY2-26" fmla="*/ 1752600 h 1752600"/>
              <a:gd name="connsiteX3-27" fmla="*/ 0 w 1691640"/>
              <a:gd name="connsiteY3-28" fmla="*/ 1752600 h 1752600"/>
              <a:gd name="connsiteX4-29" fmla="*/ 0 w 1691640"/>
              <a:gd name="connsiteY4-30" fmla="*/ 1150620 h 1752600"/>
              <a:gd name="connsiteX0-31" fmla="*/ 1310064 w 1691640"/>
              <a:gd name="connsiteY0-32" fmla="*/ 8462 h 1752600"/>
              <a:gd name="connsiteX1-33" fmla="*/ 1691640 w 1691640"/>
              <a:gd name="connsiteY1-34" fmla="*/ 0 h 1752600"/>
              <a:gd name="connsiteX2-35" fmla="*/ 1691640 w 1691640"/>
              <a:gd name="connsiteY2-36" fmla="*/ 1752600 h 1752600"/>
              <a:gd name="connsiteX3-37" fmla="*/ 0 w 1691640"/>
              <a:gd name="connsiteY3-38" fmla="*/ 1752600 h 1752600"/>
              <a:gd name="connsiteX4-39" fmla="*/ 0 w 1691640"/>
              <a:gd name="connsiteY4-40" fmla="*/ 1150620 h 1752600"/>
              <a:gd name="connsiteX0-41" fmla="*/ 1310064 w 1691640"/>
              <a:gd name="connsiteY0-42" fmla="*/ 8462 h 1752600"/>
              <a:gd name="connsiteX1-43" fmla="*/ 1691640 w 1691640"/>
              <a:gd name="connsiteY1-44" fmla="*/ 0 h 1752600"/>
              <a:gd name="connsiteX2-45" fmla="*/ 1691640 w 1691640"/>
              <a:gd name="connsiteY2-46" fmla="*/ 1752600 h 1752600"/>
              <a:gd name="connsiteX3-47" fmla="*/ 0 w 1691640"/>
              <a:gd name="connsiteY3-48" fmla="*/ 1752600 h 1752600"/>
              <a:gd name="connsiteX4-49" fmla="*/ 0 w 1691640"/>
              <a:gd name="connsiteY4-50" fmla="*/ 1150620 h 1752600"/>
              <a:gd name="connsiteX0-51" fmla="*/ 1417456 w 1691640"/>
              <a:gd name="connsiteY0-52" fmla="*/ 0 h 1767349"/>
              <a:gd name="connsiteX1-53" fmla="*/ 1691640 w 1691640"/>
              <a:gd name="connsiteY1-54" fmla="*/ 14749 h 1767349"/>
              <a:gd name="connsiteX2-55" fmla="*/ 1691640 w 1691640"/>
              <a:gd name="connsiteY2-56" fmla="*/ 1767349 h 1767349"/>
              <a:gd name="connsiteX3-57" fmla="*/ 0 w 1691640"/>
              <a:gd name="connsiteY3-58" fmla="*/ 1767349 h 1767349"/>
              <a:gd name="connsiteX4-59" fmla="*/ 0 w 1691640"/>
              <a:gd name="connsiteY4-60" fmla="*/ 1165369 h 1767349"/>
              <a:gd name="connsiteX0-61" fmla="*/ 1447287 w 1691640"/>
              <a:gd name="connsiteY0-62" fmla="*/ 8462 h 1752600"/>
              <a:gd name="connsiteX1-63" fmla="*/ 1691640 w 1691640"/>
              <a:gd name="connsiteY1-64" fmla="*/ 0 h 1752600"/>
              <a:gd name="connsiteX2-65" fmla="*/ 1691640 w 1691640"/>
              <a:gd name="connsiteY2-66" fmla="*/ 1752600 h 1752600"/>
              <a:gd name="connsiteX3-67" fmla="*/ 0 w 1691640"/>
              <a:gd name="connsiteY3-68" fmla="*/ 1752600 h 1752600"/>
              <a:gd name="connsiteX4-69" fmla="*/ 0 w 1691640"/>
              <a:gd name="connsiteY4-70" fmla="*/ 1150620 h 1752600"/>
              <a:gd name="connsiteX0-71" fmla="*/ 1447287 w 1691640"/>
              <a:gd name="connsiteY0-72" fmla="*/ 0 h 1767349"/>
              <a:gd name="connsiteX1-73" fmla="*/ 1691640 w 1691640"/>
              <a:gd name="connsiteY1-74" fmla="*/ 14749 h 1767349"/>
              <a:gd name="connsiteX2-75" fmla="*/ 1691640 w 1691640"/>
              <a:gd name="connsiteY2-76" fmla="*/ 1767349 h 1767349"/>
              <a:gd name="connsiteX3-77" fmla="*/ 0 w 1691640"/>
              <a:gd name="connsiteY3-78" fmla="*/ 1767349 h 1767349"/>
              <a:gd name="connsiteX4-79" fmla="*/ 0 w 1691640"/>
              <a:gd name="connsiteY4-80" fmla="*/ 1165369 h 1767349"/>
              <a:gd name="connsiteX0-81" fmla="*/ 1447287 w 1691640"/>
              <a:gd name="connsiteY0-82" fmla="*/ 8462 h 1752600"/>
              <a:gd name="connsiteX1-83" fmla="*/ 1691640 w 1691640"/>
              <a:gd name="connsiteY1-84" fmla="*/ 0 h 1752600"/>
              <a:gd name="connsiteX2-85" fmla="*/ 1691640 w 1691640"/>
              <a:gd name="connsiteY2-86" fmla="*/ 1752600 h 1752600"/>
              <a:gd name="connsiteX3-87" fmla="*/ 0 w 1691640"/>
              <a:gd name="connsiteY3-88" fmla="*/ 1752600 h 1752600"/>
              <a:gd name="connsiteX4-89" fmla="*/ 0 w 1691640"/>
              <a:gd name="connsiteY4-90" fmla="*/ 1150620 h 1752600"/>
              <a:gd name="connsiteX0-91" fmla="*/ 1447287 w 1691640"/>
              <a:gd name="connsiteY0-92" fmla="*/ 0 h 1767349"/>
              <a:gd name="connsiteX1-93" fmla="*/ 1691640 w 1691640"/>
              <a:gd name="connsiteY1-94" fmla="*/ 14749 h 1767349"/>
              <a:gd name="connsiteX2-95" fmla="*/ 1691640 w 1691640"/>
              <a:gd name="connsiteY2-96" fmla="*/ 1767349 h 1767349"/>
              <a:gd name="connsiteX3-97" fmla="*/ 0 w 1691640"/>
              <a:gd name="connsiteY3-98" fmla="*/ 1767349 h 1767349"/>
              <a:gd name="connsiteX4-99" fmla="*/ 0 w 1691640"/>
              <a:gd name="connsiteY4-100" fmla="*/ 1165369 h 1767349"/>
              <a:gd name="connsiteX0-101" fmla="*/ 1447287 w 1691640"/>
              <a:gd name="connsiteY0-102" fmla="*/ 0 h 1760095"/>
              <a:gd name="connsiteX1-103" fmla="*/ 1691640 w 1691640"/>
              <a:gd name="connsiteY1-104" fmla="*/ 7495 h 1760095"/>
              <a:gd name="connsiteX2-105" fmla="*/ 1691640 w 1691640"/>
              <a:gd name="connsiteY2-106" fmla="*/ 1760095 h 1760095"/>
              <a:gd name="connsiteX3-107" fmla="*/ 0 w 1691640"/>
              <a:gd name="connsiteY3-108" fmla="*/ 1760095 h 1760095"/>
              <a:gd name="connsiteX4-109" fmla="*/ 0 w 1691640"/>
              <a:gd name="connsiteY4-110" fmla="*/ 1158115 h 1760095"/>
              <a:gd name="connsiteX0-111" fmla="*/ 1447287 w 1691640"/>
              <a:gd name="connsiteY0-112" fmla="*/ 7012 h 1752600"/>
              <a:gd name="connsiteX1-113" fmla="*/ 1691640 w 1691640"/>
              <a:gd name="connsiteY1-114" fmla="*/ 0 h 1752600"/>
              <a:gd name="connsiteX2-115" fmla="*/ 1691640 w 1691640"/>
              <a:gd name="connsiteY2-116" fmla="*/ 1752600 h 1752600"/>
              <a:gd name="connsiteX3-117" fmla="*/ 0 w 1691640"/>
              <a:gd name="connsiteY3-118" fmla="*/ 1752600 h 1752600"/>
              <a:gd name="connsiteX4-119" fmla="*/ 0 w 1691640"/>
              <a:gd name="connsiteY4-120" fmla="*/ 1150620 h 1752600"/>
              <a:gd name="connsiteX0-121" fmla="*/ 1447287 w 1691640"/>
              <a:gd name="connsiteY0-122" fmla="*/ 7012 h 1752600"/>
              <a:gd name="connsiteX1-123" fmla="*/ 1691640 w 1691640"/>
              <a:gd name="connsiteY1-124" fmla="*/ 0 h 1752600"/>
              <a:gd name="connsiteX2-125" fmla="*/ 1691640 w 1691640"/>
              <a:gd name="connsiteY2-126" fmla="*/ 1752600 h 1752600"/>
              <a:gd name="connsiteX3-127" fmla="*/ 0 w 1691640"/>
              <a:gd name="connsiteY3-128" fmla="*/ 1752600 h 1752600"/>
            </a:gdLst>
            <a:ahLst/>
            <a:cxnLst>
              <a:cxn ang="0">
                <a:pos x="connsiteX0-1" y="connsiteY0-2"/>
              </a:cxn>
              <a:cxn ang="0">
                <a:pos x="connsiteX1-3" y="connsiteY1-4"/>
              </a:cxn>
              <a:cxn ang="0">
                <a:pos x="connsiteX2-5" y="connsiteY2-6"/>
              </a:cxn>
              <a:cxn ang="0">
                <a:pos x="connsiteX3-7" y="connsiteY3-8"/>
              </a:cxn>
            </a:cxnLst>
            <a:rect l="l" t="t" r="r" b="b"/>
            <a:pathLst>
              <a:path w="1691640" h="1752600">
                <a:moveTo>
                  <a:pt x="1447287" y="7012"/>
                </a:moveTo>
                <a:lnTo>
                  <a:pt x="1691640" y="0"/>
                </a:lnTo>
                <a:lnTo>
                  <a:pt x="1691640" y="1752600"/>
                </a:lnTo>
                <a:lnTo>
                  <a:pt x="0" y="1752600"/>
                </a:lnTo>
              </a:path>
            </a:pathLst>
          </a:custGeom>
          <a:no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標題 1"/>
          <p:cNvSpPr txBox="1"/>
          <p:nvPr/>
        </p:nvSpPr>
        <p:spPr>
          <a:xfrm>
            <a:off x="747079" y="854378"/>
            <a:ext cx="1798458" cy="506730"/>
          </a:xfrm>
          <a:prstGeom prst="rect">
            <a:avLst/>
          </a:prstGeom>
        </p:spPr>
        <p:txBody>
          <a:bodyPr vert="horz" lIns="91440" tIns="45720" rIns="91440" bIns="45720" rtlCol="0" anchor="b">
            <a:normAutofit fontScale="70000"/>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zh-TW" altLang="en-US" sz="3200" dirty="0">
                <a:solidFill>
                  <a:schemeClr val="accent1"/>
                </a:solidFill>
              </a:rPr>
              <a:t>用心設計</a:t>
            </a:r>
            <a:endParaRPr lang="en-US" altLang="zh-TW" sz="3200" dirty="0">
              <a:solidFill>
                <a:schemeClr val="accent1"/>
              </a:solidFill>
            </a:endParaRPr>
          </a:p>
        </p:txBody>
      </p:sp>
      <p:sp>
        <p:nvSpPr>
          <p:cNvPr id="51" name="文字方塊 50"/>
          <p:cNvSpPr txBox="1"/>
          <p:nvPr/>
        </p:nvSpPr>
        <p:spPr>
          <a:xfrm>
            <a:off x="748124" y="1348357"/>
            <a:ext cx="1871980" cy="368300"/>
          </a:xfrm>
          <a:prstGeom prst="rect">
            <a:avLst/>
          </a:prstGeom>
          <a:noFill/>
        </p:spPr>
        <p:txBody>
          <a:bodyPr wrap="none" rtlCol="0">
            <a:spAutoFit/>
          </a:bodyPr>
          <a:lstStyle/>
          <a:p>
            <a:r>
              <a:rPr lang="en-US" altLang="zh-TW" dirty="0"/>
              <a:t>Design with care</a:t>
            </a:r>
            <a:endParaRPr lang="zh-TW" altLang="en-US" dirty="0"/>
          </a:p>
        </p:txBody>
      </p:sp>
      <p:sp>
        <p:nvSpPr>
          <p:cNvPr id="53" name="文字方塊 52"/>
          <p:cNvSpPr txBox="1"/>
          <p:nvPr/>
        </p:nvSpPr>
        <p:spPr>
          <a:xfrm>
            <a:off x="3559623" y="1361108"/>
            <a:ext cx="1827656" cy="730885"/>
          </a:xfrm>
          <a:prstGeom prst="rect">
            <a:avLst/>
          </a:prstGeom>
          <a:noFill/>
        </p:spPr>
        <p:txBody>
          <a:bodyPr wrap="square" rtlCol="0">
            <a:spAutoFit/>
          </a:bodyPr>
          <a:lstStyle>
            <a:defPPr>
              <a:defRPr lang="zh-TW"/>
            </a:defPPr>
            <a:lvl1pPr>
              <a:lnSpc>
                <a:spcPct val="130000"/>
              </a:lnSpc>
            </a:lvl1pPr>
          </a:lstStyle>
          <a:p>
            <a:r>
              <a:rPr lang="zh-CN" altLang="en-US" sz="1600" dirty="0"/>
              <a:t>每</a:t>
            </a:r>
            <a:r>
              <a:rPr lang="zh-TW" altLang="en-US" sz="1600" dirty="0"/>
              <a:t>件</a:t>
            </a:r>
            <a:r>
              <a:rPr lang="zh-CN" altLang="en-US" sz="1600" dirty="0"/>
              <a:t>裝飾</a:t>
            </a:r>
            <a:endParaRPr lang="en-US" altLang="zh-CN" sz="1600" dirty="0"/>
          </a:p>
          <a:p>
            <a:r>
              <a:rPr lang="zh-CN" altLang="en-US" sz="1600" dirty="0"/>
              <a:t>都有適合他的位置</a:t>
            </a:r>
            <a:r>
              <a:rPr lang="zh-TW" altLang="en-US" sz="1600" dirty="0"/>
              <a:t>。</a:t>
            </a:r>
            <a:endParaRPr lang="zh-TW" altLang="en-US" sz="1600" dirty="0"/>
          </a:p>
        </p:txBody>
      </p:sp>
      <p:cxnSp>
        <p:nvCxnSpPr>
          <p:cNvPr id="55" name="直线连接符 10"/>
          <p:cNvCxnSpPr/>
          <p:nvPr/>
        </p:nvCxnSpPr>
        <p:spPr>
          <a:xfrm>
            <a:off x="3608355" y="2084179"/>
            <a:ext cx="1749107"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圖片 8" descr="一張含有 牆, 室內 的圖片&#10;&#10;自動產生的描述"/>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033467" y="1024039"/>
            <a:ext cx="2283821" cy="3146024"/>
          </a:xfrm>
          <a:prstGeom prst="rect">
            <a:avLst/>
          </a:prstGeom>
        </p:spPr>
      </p:pic>
      <p:pic>
        <p:nvPicPr>
          <p:cNvPr id="11" name="圖片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28869" y="3914856"/>
            <a:ext cx="2210118" cy="2214482"/>
          </a:xfrm>
          <a:prstGeom prst="rect">
            <a:avLst/>
          </a:prstGeom>
        </p:spPr>
      </p:pic>
      <p:pic>
        <p:nvPicPr>
          <p:cNvPr id="17" name="圖片 16" descr="一張含有 建築物, 室外, 磚塊, 建材 的圖片&#10;&#10;自動產生的描述"/>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8781" y="5044273"/>
            <a:ext cx="1536855" cy="1085065"/>
          </a:xfrm>
          <a:prstGeom prst="rect">
            <a:avLst/>
          </a:prstGeom>
        </p:spPr>
      </p:pic>
      <p:pic>
        <p:nvPicPr>
          <p:cNvPr id="19" name="圖片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70886" y="3914856"/>
            <a:ext cx="1532645" cy="1107241"/>
          </a:xfrm>
          <a:prstGeom prst="rect">
            <a:avLst/>
          </a:prstGeom>
        </p:spPr>
      </p:pic>
      <p:pic>
        <p:nvPicPr>
          <p:cNvPr id="22" name="圖片 21" descr="一張含有 室內 的圖片&#10;&#10;自動產生的描述"/>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96253" y="4210259"/>
            <a:ext cx="2321036" cy="1916220"/>
          </a:xfrm>
          <a:prstGeom prst="rect">
            <a:avLst/>
          </a:prstGeom>
        </p:spPr>
      </p:pic>
      <p:pic>
        <p:nvPicPr>
          <p:cNvPr id="40" name="圖片 39" descr="一張含有 室內, 牆, 書桌, 燈 的圖片&#10;&#10;自動產生的描述"/>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68781" y="2351314"/>
            <a:ext cx="1525841" cy="1539088"/>
          </a:xfrm>
          <a:prstGeom prst="rect">
            <a:avLst/>
          </a:prstGeom>
        </p:spPr>
      </p:pic>
      <p:pic>
        <p:nvPicPr>
          <p:cNvPr id="42" name="圖片 41" descr="一張含有 花, 植物 的圖片&#10;&#10;自動產生的描述"/>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23628" y="3914855"/>
            <a:ext cx="1556601" cy="1107242"/>
          </a:xfrm>
          <a:prstGeom prst="rect">
            <a:avLst/>
          </a:prstGeom>
        </p:spPr>
      </p:pic>
      <p:pic>
        <p:nvPicPr>
          <p:cNvPr id="56" name="圖片 55" descr="一張含有 桌, 酒類, 室內, 音樂 的圖片&#10;&#10;自動產生的描述"/>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21457" y="5041414"/>
            <a:ext cx="1560877" cy="1085066"/>
          </a:xfrm>
          <a:prstGeom prst="rect">
            <a:avLst/>
          </a:prstGeom>
        </p:spPr>
      </p:pic>
      <p:pic>
        <p:nvPicPr>
          <p:cNvPr id="61" name="圖片 60" descr="一張含有 牆, 室內, 燈 的圖片&#10;&#10;自動產生的描述"/>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421660" y="2351313"/>
            <a:ext cx="1547555" cy="1539089"/>
          </a:xfrm>
          <a:prstGeom prst="rect">
            <a:avLst/>
          </a:prstGeom>
        </p:spPr>
      </p:pic>
      <p:pic>
        <p:nvPicPr>
          <p:cNvPr id="67" name="圖片 66" descr="一張含有 室內, 簾, 黑色 的圖片&#10;&#10;自動產生的描述"/>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628869" y="2351313"/>
            <a:ext cx="2210118" cy="1539087"/>
          </a:xfrm>
          <a:prstGeom prst="rect">
            <a:avLst/>
          </a:prstGeom>
        </p:spPr>
      </p:pic>
      <p:pic>
        <p:nvPicPr>
          <p:cNvPr id="3" name="圖片 2" descr="一張含有 室內, 地板 的圖片&#10;&#10;自動產生的描述"/>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H="1">
            <a:off x="839787" y="3914856"/>
            <a:ext cx="2757522" cy="2217388"/>
          </a:xfrm>
          <a:prstGeom prst="rect">
            <a:avLst/>
          </a:prstGeom>
        </p:spPr>
      </p:pic>
      <p:pic>
        <p:nvPicPr>
          <p:cNvPr id="5" name="圖片 4" descr="一張含有 文字, 室內 的圖片&#10;&#10;自動產生的描述"/>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53020" y="2351310"/>
            <a:ext cx="2756892" cy="1539089"/>
          </a:xfrm>
          <a:prstGeom prst="rect">
            <a:avLst/>
          </a:prstGeom>
        </p:spPr>
      </p:pic>
      <p:pic>
        <p:nvPicPr>
          <p:cNvPr id="10" name="圖片 9" descr="一張含有 室內 的圖片&#10;&#10;自動產生的描述"/>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866747" y="1024040"/>
            <a:ext cx="1532646" cy="1303932"/>
          </a:xfrm>
          <a:prstGeom prst="rect">
            <a:avLst/>
          </a:prstGeom>
        </p:spPr>
      </p:pic>
      <p:pic>
        <p:nvPicPr>
          <p:cNvPr id="13" name="圖片 12" descr="一張含有 椅子, 地板, 室內, 座位 的圖片&#10;&#10;自動產生的描述"/>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421457" y="1024018"/>
            <a:ext cx="1547758" cy="1303932"/>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一張含有 室內, 地板, 木製的, 木頭 的圖片&#10;&#10;自動產生的描述"/>
          <p:cNvPicPr>
            <a:picLocks noChangeAspect="1"/>
          </p:cNvPicPr>
          <p:nvPr/>
        </p:nvPicPr>
        <p:blipFill rotWithShape="1">
          <a:blip r:embed="rId1">
            <a:extLst>
              <a:ext uri="{28A0092B-C50C-407E-A947-70E740481C1C}">
                <a14:useLocalDpi xmlns:a14="http://schemas.microsoft.com/office/drawing/2010/main" val="0"/>
              </a:ext>
            </a:extLst>
          </a:blip>
          <a:srcRect t="34819"/>
          <a:stretch>
            <a:fillRect/>
          </a:stretch>
        </p:blipFill>
        <p:spPr>
          <a:xfrm>
            <a:off x="152395" y="111760"/>
            <a:ext cx="11877041" cy="4935482"/>
          </a:xfrm>
          <a:prstGeom prst="rect">
            <a:avLst/>
          </a:prstGeom>
        </p:spPr>
      </p:pic>
      <p:sp>
        <p:nvSpPr>
          <p:cNvPr id="10" name="文字方塊 9"/>
          <p:cNvSpPr txBox="1"/>
          <p:nvPr/>
        </p:nvSpPr>
        <p:spPr>
          <a:xfrm>
            <a:off x="10397080" y="5549005"/>
            <a:ext cx="997590" cy="650240"/>
          </a:xfrm>
          <a:prstGeom prst="rect">
            <a:avLst/>
          </a:prstGeom>
          <a:noFill/>
        </p:spPr>
        <p:txBody>
          <a:bodyPr wrap="square" rtlCol="0">
            <a:spAutoFit/>
          </a:bodyPr>
          <a:lstStyle/>
          <a:p>
            <a:pPr marL="0" marR="0" lvl="0" indent="0" algn="l" defTabSz="914400" rtl="0" eaLnBrk="1" fontAlgn="auto" latinLnBrk="0" hangingPunct="1">
              <a:lnSpc>
                <a:spcPct val="130000"/>
              </a:lnSpc>
              <a:spcBef>
                <a:spcPts val="0"/>
              </a:spcBef>
              <a:spcAft>
                <a:spcPts val="0"/>
              </a:spcAft>
              <a:buClrTx/>
              <a:buSzTx/>
              <a:buFontTx/>
              <a:buNone/>
              <a:defRPr/>
            </a:pPr>
            <a:r>
              <a:rPr kumimoji="0" lang="zh-CN" altLang="en-US" sz="1400" b="0" i="0" u="none" strike="noStrike" kern="1200" cap="none" spc="0" normalizeH="0" baseline="0" noProof="0" dirty="0">
                <a:ln>
                  <a:noFill/>
                </a:ln>
                <a:effectLst/>
                <a:uLnTx/>
                <a:uFillTx/>
                <a:latin typeface="DIN Light"/>
                <a:ea typeface="Alibaba PuHuiTi" panose="00020600040101010101" charset="-122"/>
                <a:cs typeface="+mn-cs"/>
              </a:rPr>
              <a:t>設計作品演示介紹</a:t>
            </a:r>
            <a:endParaRPr kumimoji="0" lang="zh-TW" altLang="en-US" sz="1400" b="0" i="0" u="none" strike="noStrike" kern="1200" cap="none" spc="0" normalizeH="0" baseline="0" noProof="0" dirty="0">
              <a:ln>
                <a:noFill/>
              </a:ln>
              <a:effectLst/>
              <a:uLnTx/>
              <a:uFillTx/>
              <a:latin typeface="DIN Light"/>
              <a:ea typeface="Alibaba PuHuiTi" panose="00020600040101010101" charset="-122"/>
              <a:cs typeface="+mn-cs"/>
            </a:endParaRPr>
          </a:p>
        </p:txBody>
      </p:sp>
      <p:sp>
        <p:nvSpPr>
          <p:cNvPr id="4" name="矩形 3"/>
          <p:cNvSpPr/>
          <p:nvPr/>
        </p:nvSpPr>
        <p:spPr>
          <a:xfrm>
            <a:off x="731841" y="4180115"/>
            <a:ext cx="1563866" cy="19127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srgbClr val="F2F4F7"/>
              </a:solidFill>
              <a:effectLst/>
              <a:uLnTx/>
              <a:uFillTx/>
              <a:latin typeface="DIN Light"/>
              <a:ea typeface="Alibaba PuHuiTi" panose="00020600040101010101" charset="-122"/>
              <a:cs typeface="+mn-cs"/>
            </a:endParaRPr>
          </a:p>
        </p:txBody>
      </p:sp>
      <p:sp>
        <p:nvSpPr>
          <p:cNvPr id="20" name="文字方塊 19"/>
          <p:cNvSpPr txBox="1"/>
          <p:nvPr/>
        </p:nvSpPr>
        <p:spPr>
          <a:xfrm>
            <a:off x="1005840" y="5343281"/>
            <a:ext cx="1016000" cy="829945"/>
          </a:xfrm>
          <a:prstGeom prst="rect">
            <a:avLst/>
          </a:prstGeom>
          <a:noFill/>
          <a:ln>
            <a:noFill/>
          </a:ln>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defRPr/>
            </a:pPr>
            <a:r>
              <a:rPr kumimoji="0" lang="en-US" altLang="zh-TW" sz="2400" b="0" i="0" u="none" strike="noStrike" kern="1200" cap="none" spc="0" normalizeH="0" baseline="0" noProof="0" dirty="0">
                <a:ln>
                  <a:noFill/>
                </a:ln>
                <a:solidFill>
                  <a:srgbClr val="F2F4F7"/>
                </a:solidFill>
                <a:effectLst/>
                <a:uLnTx/>
                <a:uFillTx/>
                <a:latin typeface="DIN Light"/>
                <a:ea typeface="Alibaba PuHuiTi" panose="00020600040101010101" charset="-122"/>
                <a:cs typeface="+mn-cs"/>
              </a:rPr>
              <a:t>PART</a:t>
            </a:r>
            <a:endParaRPr kumimoji="0" lang="zh-TW" altLang="en-US" sz="2400" b="0" i="0" u="none" strike="noStrike" kern="1200" cap="none" spc="0" normalizeH="0" baseline="0" noProof="0" dirty="0">
              <a:ln>
                <a:noFill/>
              </a:ln>
              <a:solidFill>
                <a:srgbClr val="F2F4F7"/>
              </a:solidFill>
              <a:effectLst/>
              <a:uLnTx/>
              <a:uFillTx/>
              <a:latin typeface="DIN Light"/>
              <a:ea typeface="Alibaba PuHuiTi" panose="00020600040101010101" charset="-122"/>
              <a:cs typeface="+mn-cs"/>
            </a:endParaRPr>
          </a:p>
        </p:txBody>
      </p:sp>
      <p:sp>
        <p:nvSpPr>
          <p:cNvPr id="19" name="文字方塊 18"/>
          <p:cNvSpPr txBox="1"/>
          <p:nvPr/>
        </p:nvSpPr>
        <p:spPr>
          <a:xfrm>
            <a:off x="963210" y="4295599"/>
            <a:ext cx="1200150" cy="1198880"/>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TW" sz="7200" b="0" i="0" u="none" strike="noStrike" kern="1200" cap="none" spc="0" normalizeH="0" baseline="0" noProof="0" dirty="0">
                <a:ln>
                  <a:noFill/>
                </a:ln>
                <a:solidFill>
                  <a:srgbClr val="F2F4F7"/>
                </a:solidFill>
                <a:effectLst/>
                <a:uLnTx/>
                <a:uFillTx/>
                <a:latin typeface="DIN Light"/>
                <a:ea typeface="Alibaba PuHuiTi" panose="00020600040101010101" charset="-122"/>
                <a:cs typeface="+mn-cs"/>
              </a:rPr>
              <a:t>04</a:t>
            </a:r>
            <a:endParaRPr kumimoji="0" lang="zh-TW" altLang="en-US" sz="7200" b="0" i="0" u="none" strike="noStrike" kern="1200" cap="none" spc="0" normalizeH="0" baseline="0" noProof="0" dirty="0">
              <a:ln>
                <a:noFill/>
              </a:ln>
              <a:solidFill>
                <a:srgbClr val="F2F4F7"/>
              </a:solidFill>
              <a:effectLst/>
              <a:uLnTx/>
              <a:uFillTx/>
              <a:latin typeface="DIN Light"/>
              <a:ea typeface="Alibaba PuHuiTi" panose="00020600040101010101" charset="-122"/>
              <a:cs typeface="+mn-cs"/>
            </a:endParaRPr>
          </a:p>
        </p:txBody>
      </p:sp>
      <p:cxnSp>
        <p:nvCxnSpPr>
          <p:cNvPr id="29" name="直線接點 28"/>
          <p:cNvCxnSpPr/>
          <p:nvPr/>
        </p:nvCxnSpPr>
        <p:spPr>
          <a:xfrm>
            <a:off x="10146685" y="5630665"/>
            <a:ext cx="0" cy="493626"/>
          </a:xfrm>
          <a:prstGeom prst="line">
            <a:avLst/>
          </a:prstGeom>
        </p:spPr>
        <p:style>
          <a:lnRef idx="1">
            <a:schemeClr val="accent1"/>
          </a:lnRef>
          <a:fillRef idx="0">
            <a:schemeClr val="accent1"/>
          </a:fillRef>
          <a:effectRef idx="0">
            <a:schemeClr val="accent1"/>
          </a:effectRef>
          <a:fontRef idx="minor">
            <a:schemeClr val="tx1"/>
          </a:fontRef>
        </p:style>
      </p:cxnSp>
      <p:sp>
        <p:nvSpPr>
          <p:cNvPr id="9" name="文字方塊 8"/>
          <p:cNvSpPr txBox="1"/>
          <p:nvPr/>
        </p:nvSpPr>
        <p:spPr>
          <a:xfrm>
            <a:off x="8095798" y="5629828"/>
            <a:ext cx="1808480" cy="5835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TW" altLang="en-US" sz="3200" b="0" i="0" u="none" strike="noStrike" kern="1200" cap="none" spc="0" normalizeH="0" baseline="0" noProof="0" dirty="0">
                <a:ln>
                  <a:noFill/>
                </a:ln>
                <a:effectLst/>
                <a:uLnTx/>
                <a:uFillTx/>
                <a:latin typeface="DIN Light"/>
                <a:ea typeface="Alibaba PuHuiTi" panose="00020600040101010101" charset="-122"/>
                <a:cs typeface="+mn-cs"/>
              </a:rPr>
              <a:t>作品演示</a:t>
            </a:r>
            <a:endParaRPr kumimoji="0" lang="zh-TW" altLang="en-US" sz="3200" b="0" i="0" u="none" strike="noStrike" kern="1200" cap="none" spc="0" normalizeH="0" baseline="0" noProof="0" dirty="0">
              <a:ln>
                <a:noFill/>
              </a:ln>
              <a:effectLst/>
              <a:uLnTx/>
              <a:uFillTx/>
              <a:latin typeface="DIN Light"/>
              <a:ea typeface="Alibaba PuHuiTi" panose="00020600040101010101" charset="-122"/>
              <a:cs typeface="+mn-c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矩形 24"/>
          <p:cNvSpPr/>
          <p:nvPr/>
        </p:nvSpPr>
        <p:spPr>
          <a:xfrm>
            <a:off x="6240463" y="4288629"/>
            <a:ext cx="5219700" cy="19616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a:off x="859884" y="2129742"/>
            <a:ext cx="5219700" cy="412058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矩形 34"/>
          <p:cNvSpPr/>
          <p:nvPr/>
        </p:nvSpPr>
        <p:spPr>
          <a:xfrm>
            <a:off x="6240463" y="2129742"/>
            <a:ext cx="5219700" cy="202095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標題 1"/>
          <p:cNvSpPr txBox="1"/>
          <p:nvPr/>
        </p:nvSpPr>
        <p:spPr>
          <a:xfrm>
            <a:off x="757239" y="854378"/>
            <a:ext cx="1798458" cy="506730"/>
          </a:xfrm>
          <a:prstGeom prst="rect">
            <a:avLst/>
          </a:prstGeom>
        </p:spPr>
        <p:txBody>
          <a:bodyPr vert="horz" lIns="91440" tIns="45720" rIns="91440" bIns="45720" rtlCol="0" anchor="b">
            <a:normAutofit fontScale="70000"/>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zh-TW" altLang="en-US" sz="3200" dirty="0">
                <a:solidFill>
                  <a:schemeClr val="accent1">
                    <a:lumMod val="75000"/>
                  </a:schemeClr>
                </a:solidFill>
              </a:rPr>
              <a:t>房內擺設</a:t>
            </a:r>
            <a:endParaRPr lang="en-US" altLang="zh-TW" sz="3200" dirty="0">
              <a:solidFill>
                <a:schemeClr val="accent1">
                  <a:lumMod val="75000"/>
                </a:schemeClr>
              </a:solidFill>
            </a:endParaRPr>
          </a:p>
        </p:txBody>
      </p:sp>
      <p:sp>
        <p:nvSpPr>
          <p:cNvPr id="34" name="文字方塊 33"/>
          <p:cNvSpPr txBox="1"/>
          <p:nvPr/>
        </p:nvSpPr>
        <p:spPr>
          <a:xfrm>
            <a:off x="748124" y="1348357"/>
            <a:ext cx="1960880" cy="368300"/>
          </a:xfrm>
          <a:prstGeom prst="rect">
            <a:avLst/>
          </a:prstGeom>
          <a:noFill/>
        </p:spPr>
        <p:txBody>
          <a:bodyPr wrap="none" rtlCol="0">
            <a:spAutoFit/>
          </a:bodyPr>
          <a:lstStyle/>
          <a:p>
            <a:r>
              <a:rPr lang="en-US" altLang="zh-TW" dirty="0"/>
              <a:t>Room furnishings</a:t>
            </a:r>
            <a:endParaRPr lang="zh-TW" altLang="en-US" dirty="0"/>
          </a:p>
        </p:txBody>
      </p:sp>
      <p:pic>
        <p:nvPicPr>
          <p:cNvPr id="9" name="圖片 8" descr="一張含有 黑暗 的圖片&#10;&#10;自動產生的描述"/>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8663211" y="258332"/>
            <a:ext cx="2594907" cy="3892364"/>
          </a:xfrm>
          <a:prstGeom prst="rect">
            <a:avLst/>
          </a:prstGeom>
        </p:spPr>
      </p:pic>
      <p:pic>
        <p:nvPicPr>
          <p:cNvPr id="11" name="圖片 10" descr="一張含有 座位, 傢俱, 椅子, 室內 的圖片&#10;&#10;自動產生的描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2626816" y="294658"/>
            <a:ext cx="3577237" cy="5858510"/>
          </a:xfrm>
          <a:prstGeom prst="rect">
            <a:avLst/>
          </a:prstGeom>
        </p:spPr>
      </p:pic>
      <p:pic>
        <p:nvPicPr>
          <p:cNvPr id="13" name="圖片 12" descr="一張含有 文字 的圖片&#10;&#10;自動產生的描述"/>
          <p:cNvPicPr>
            <a:picLocks noChangeAspect="1"/>
          </p:cNvPicPr>
          <p:nvPr/>
        </p:nvPicPr>
        <p:blipFill rotWithShape="1">
          <a:blip r:embed="rId3">
            <a:extLst>
              <a:ext uri="{28A0092B-C50C-407E-A947-70E740481C1C}">
                <a14:useLocalDpi xmlns:a14="http://schemas.microsoft.com/office/drawing/2010/main" val="0"/>
              </a:ext>
            </a:extLst>
          </a:blip>
          <a:srcRect l="10038" t="60744" r="7488" b="7759"/>
          <a:stretch>
            <a:fillRect/>
          </a:stretch>
        </p:blipFill>
        <p:spPr>
          <a:xfrm>
            <a:off x="8652461" y="4918873"/>
            <a:ext cx="2605657" cy="752736"/>
          </a:xfrm>
          <a:prstGeom prst="rect">
            <a:avLst/>
          </a:prstGeom>
        </p:spPr>
      </p:pic>
      <p:sp>
        <p:nvSpPr>
          <p:cNvPr id="44" name="文字方塊 43"/>
          <p:cNvSpPr txBox="1"/>
          <p:nvPr/>
        </p:nvSpPr>
        <p:spPr>
          <a:xfrm>
            <a:off x="6569579" y="3039277"/>
            <a:ext cx="1994516" cy="755650"/>
          </a:xfrm>
          <a:prstGeom prst="rect">
            <a:avLst/>
          </a:prstGeom>
          <a:noFill/>
        </p:spPr>
        <p:txBody>
          <a:bodyPr wrap="square" rtlCol="0">
            <a:spAutoFit/>
          </a:bodyPr>
          <a:lstStyle>
            <a:defPPr>
              <a:defRPr lang="zh-TW"/>
            </a:defPPr>
            <a:lvl1pPr>
              <a:lnSpc>
                <a:spcPct val="120000"/>
              </a:lnSpc>
              <a:defRPr sz="1400"/>
            </a:lvl1pPr>
          </a:lstStyle>
          <a:p>
            <a:r>
              <a:rPr lang="zh-TW" altLang="en-US" sz="1800" dirty="0"/>
              <a:t>柔和燈光給旅客更深沉的安全感。</a:t>
            </a:r>
            <a:endParaRPr lang="zh-TW" altLang="en-US" sz="1800" dirty="0"/>
          </a:p>
        </p:txBody>
      </p:sp>
      <p:sp>
        <p:nvSpPr>
          <p:cNvPr id="46" name="文字方塊 45"/>
          <p:cNvSpPr txBox="1"/>
          <p:nvPr/>
        </p:nvSpPr>
        <p:spPr>
          <a:xfrm>
            <a:off x="1046628" y="4735004"/>
            <a:ext cx="1435726" cy="1087755"/>
          </a:xfrm>
          <a:prstGeom prst="rect">
            <a:avLst/>
          </a:prstGeom>
          <a:noFill/>
        </p:spPr>
        <p:txBody>
          <a:bodyPr wrap="square" rtlCol="0">
            <a:spAutoFit/>
          </a:bodyPr>
          <a:lstStyle>
            <a:defPPr>
              <a:defRPr lang="zh-TW"/>
            </a:defPPr>
            <a:lvl1pPr>
              <a:lnSpc>
                <a:spcPct val="120000"/>
              </a:lnSpc>
              <a:defRPr sz="1400"/>
            </a:lvl1pPr>
          </a:lstStyle>
          <a:p>
            <a:r>
              <a:rPr lang="zh-TW" altLang="en-US" sz="1800" dirty="0"/>
              <a:t>柔和燈光給旅客更深沉的安全感。</a:t>
            </a:r>
            <a:endParaRPr lang="zh-TW" altLang="en-US" sz="1800" dirty="0"/>
          </a:p>
        </p:txBody>
      </p:sp>
      <p:sp>
        <p:nvSpPr>
          <p:cNvPr id="18" name="文字方塊 45"/>
          <p:cNvSpPr txBox="1"/>
          <p:nvPr/>
        </p:nvSpPr>
        <p:spPr>
          <a:xfrm>
            <a:off x="1046628" y="2389922"/>
            <a:ext cx="1435726" cy="534035"/>
          </a:xfrm>
          <a:prstGeom prst="rect">
            <a:avLst/>
          </a:prstGeom>
          <a:noFill/>
        </p:spPr>
        <p:txBody>
          <a:bodyPr wrap="square" rtlCol="0">
            <a:spAutoFit/>
          </a:bodyPr>
          <a:lstStyle>
            <a:defPPr>
              <a:defRPr lang="zh-TW"/>
            </a:defPPr>
            <a:lvl1pPr>
              <a:lnSpc>
                <a:spcPct val="120000"/>
              </a:lnSpc>
              <a:defRPr sz="1400"/>
            </a:lvl1pPr>
          </a:lstStyle>
          <a:p>
            <a:r>
              <a:rPr lang="zh-CN" altLang="en-US" sz="2400" dirty="0">
                <a:latin typeface="+mj-ea"/>
                <a:ea typeface="+mj-ea"/>
              </a:rPr>
              <a:t>小標題</a:t>
            </a:r>
            <a:endParaRPr lang="zh-TW" altLang="en-US" sz="2400" dirty="0">
              <a:latin typeface="+mj-ea"/>
              <a:ea typeface="+mj-ea"/>
            </a:endParaRPr>
          </a:p>
        </p:txBody>
      </p:sp>
      <p:cxnSp>
        <p:nvCxnSpPr>
          <p:cNvPr id="3" name="直接连接符 2"/>
          <p:cNvCxnSpPr/>
          <p:nvPr/>
        </p:nvCxnSpPr>
        <p:spPr>
          <a:xfrm>
            <a:off x="859884" y="2129742"/>
            <a:ext cx="0" cy="4201610"/>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6240463" y="2129742"/>
            <a:ext cx="0" cy="2020954"/>
          </a:xfrm>
          <a:prstGeom prst="line">
            <a:avLst/>
          </a:prstGeom>
          <a:ln w="22225"/>
        </p:spPr>
        <p:style>
          <a:lnRef idx="1">
            <a:schemeClr val="accent1"/>
          </a:lnRef>
          <a:fillRef idx="0">
            <a:schemeClr val="accent1"/>
          </a:fillRef>
          <a:effectRef idx="0">
            <a:schemeClr val="accent1"/>
          </a:effectRef>
          <a:fontRef idx="minor">
            <a:schemeClr val="tx1"/>
          </a:fontRef>
        </p:style>
      </p:cxnSp>
      <p:sp>
        <p:nvSpPr>
          <p:cNvPr id="24" name="文字方塊 45"/>
          <p:cNvSpPr txBox="1"/>
          <p:nvPr/>
        </p:nvSpPr>
        <p:spPr>
          <a:xfrm>
            <a:off x="6569578" y="2389922"/>
            <a:ext cx="1435726" cy="534035"/>
          </a:xfrm>
          <a:prstGeom prst="rect">
            <a:avLst/>
          </a:prstGeom>
          <a:noFill/>
        </p:spPr>
        <p:txBody>
          <a:bodyPr wrap="square" rtlCol="0">
            <a:spAutoFit/>
          </a:bodyPr>
          <a:lstStyle>
            <a:defPPr>
              <a:defRPr lang="zh-TW"/>
            </a:defPPr>
            <a:lvl1pPr>
              <a:lnSpc>
                <a:spcPct val="120000"/>
              </a:lnSpc>
              <a:defRPr sz="1400"/>
            </a:lvl1pPr>
          </a:lstStyle>
          <a:p>
            <a:r>
              <a:rPr lang="zh-CN" altLang="en-US" sz="2400" dirty="0">
                <a:latin typeface="+mj-ea"/>
                <a:ea typeface="+mj-ea"/>
              </a:rPr>
              <a:t>小標題</a:t>
            </a:r>
            <a:endParaRPr lang="zh-TW" altLang="en-US" sz="2400" dirty="0">
              <a:latin typeface="+mj-ea"/>
              <a:ea typeface="+mj-ea"/>
            </a:endParaRPr>
          </a:p>
        </p:txBody>
      </p:sp>
      <p:cxnSp>
        <p:nvCxnSpPr>
          <p:cNvPr id="26" name="直接连接符 25"/>
          <p:cNvCxnSpPr/>
          <p:nvPr/>
        </p:nvCxnSpPr>
        <p:spPr>
          <a:xfrm>
            <a:off x="6240463" y="4288629"/>
            <a:ext cx="0" cy="1961699"/>
          </a:xfrm>
          <a:prstGeom prst="line">
            <a:avLst/>
          </a:prstGeom>
          <a:ln w="22225"/>
        </p:spPr>
        <p:style>
          <a:lnRef idx="1">
            <a:schemeClr val="accent1"/>
          </a:lnRef>
          <a:fillRef idx="0">
            <a:schemeClr val="accent1"/>
          </a:fillRef>
          <a:effectRef idx="0">
            <a:schemeClr val="accent1"/>
          </a:effectRef>
          <a:fontRef idx="minor">
            <a:schemeClr val="tx1"/>
          </a:fontRef>
        </p:style>
      </p:cxnSp>
      <p:sp>
        <p:nvSpPr>
          <p:cNvPr id="29" name="文字方塊 43"/>
          <p:cNvSpPr txBox="1"/>
          <p:nvPr/>
        </p:nvSpPr>
        <p:spPr>
          <a:xfrm>
            <a:off x="6569579" y="5190466"/>
            <a:ext cx="1994516" cy="755650"/>
          </a:xfrm>
          <a:prstGeom prst="rect">
            <a:avLst/>
          </a:prstGeom>
          <a:noFill/>
        </p:spPr>
        <p:txBody>
          <a:bodyPr wrap="square" rtlCol="0">
            <a:spAutoFit/>
          </a:bodyPr>
          <a:lstStyle>
            <a:defPPr>
              <a:defRPr lang="zh-TW"/>
            </a:defPPr>
            <a:lvl1pPr>
              <a:lnSpc>
                <a:spcPct val="120000"/>
              </a:lnSpc>
              <a:defRPr sz="1400"/>
            </a:lvl1pPr>
          </a:lstStyle>
          <a:p>
            <a:r>
              <a:rPr lang="zh-TW" altLang="en-US" sz="1800" dirty="0"/>
              <a:t>柔和燈光給旅客更深沉的安全感。</a:t>
            </a:r>
            <a:endParaRPr lang="zh-TW" altLang="en-US" sz="1800" dirty="0"/>
          </a:p>
        </p:txBody>
      </p:sp>
      <p:sp>
        <p:nvSpPr>
          <p:cNvPr id="30" name="文字方塊 45"/>
          <p:cNvSpPr txBox="1"/>
          <p:nvPr/>
        </p:nvSpPr>
        <p:spPr>
          <a:xfrm>
            <a:off x="6569578" y="4541111"/>
            <a:ext cx="1435726" cy="534035"/>
          </a:xfrm>
          <a:prstGeom prst="rect">
            <a:avLst/>
          </a:prstGeom>
          <a:noFill/>
        </p:spPr>
        <p:txBody>
          <a:bodyPr wrap="square" rtlCol="0">
            <a:spAutoFit/>
          </a:bodyPr>
          <a:lstStyle>
            <a:defPPr>
              <a:defRPr lang="zh-TW"/>
            </a:defPPr>
            <a:lvl1pPr>
              <a:lnSpc>
                <a:spcPct val="120000"/>
              </a:lnSpc>
              <a:defRPr sz="1400"/>
            </a:lvl1pPr>
          </a:lstStyle>
          <a:p>
            <a:r>
              <a:rPr lang="zh-CN" altLang="en-US" sz="2400" dirty="0">
                <a:latin typeface="+mj-ea"/>
                <a:ea typeface="+mj-ea"/>
              </a:rPr>
              <a:t>小標題</a:t>
            </a:r>
            <a:endParaRPr lang="zh-TW" altLang="en-US" sz="2400" dirty="0">
              <a:latin typeface="+mj-ea"/>
              <a:ea typeface="+mj-ea"/>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矩形 22"/>
          <p:cNvSpPr/>
          <p:nvPr/>
        </p:nvSpPr>
        <p:spPr>
          <a:xfrm>
            <a:off x="6240463" y="1816238"/>
            <a:ext cx="5221287" cy="4425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矩形 34"/>
          <p:cNvSpPr/>
          <p:nvPr/>
        </p:nvSpPr>
        <p:spPr>
          <a:xfrm>
            <a:off x="867246" y="1816238"/>
            <a:ext cx="5179007" cy="203343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8" name="矩形 47"/>
          <p:cNvSpPr/>
          <p:nvPr/>
        </p:nvSpPr>
        <p:spPr>
          <a:xfrm>
            <a:off x="867246" y="4059555"/>
            <a:ext cx="5179007" cy="21818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標題 1"/>
          <p:cNvSpPr txBox="1"/>
          <p:nvPr/>
        </p:nvSpPr>
        <p:spPr>
          <a:xfrm>
            <a:off x="747079" y="854378"/>
            <a:ext cx="1798458" cy="506730"/>
          </a:xfrm>
          <a:prstGeom prst="rect">
            <a:avLst/>
          </a:prstGeom>
        </p:spPr>
        <p:txBody>
          <a:bodyPr vert="horz" lIns="91440" tIns="45720" rIns="91440" bIns="45720" rtlCol="0" anchor="b">
            <a:normAutofit fontScale="70000"/>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zh-TW" altLang="en-US" sz="3200" dirty="0">
                <a:solidFill>
                  <a:schemeClr val="accent1"/>
                </a:solidFill>
              </a:rPr>
              <a:t>房內擺設</a:t>
            </a:r>
            <a:endParaRPr lang="en-US" altLang="zh-TW" sz="3200" dirty="0">
              <a:solidFill>
                <a:schemeClr val="accent1"/>
              </a:solidFill>
            </a:endParaRPr>
          </a:p>
        </p:txBody>
      </p:sp>
      <p:sp>
        <p:nvSpPr>
          <p:cNvPr id="33" name="文字方塊 32"/>
          <p:cNvSpPr txBox="1"/>
          <p:nvPr/>
        </p:nvSpPr>
        <p:spPr>
          <a:xfrm>
            <a:off x="748124" y="1348357"/>
            <a:ext cx="1960880" cy="368300"/>
          </a:xfrm>
          <a:prstGeom prst="rect">
            <a:avLst/>
          </a:prstGeom>
          <a:noFill/>
        </p:spPr>
        <p:txBody>
          <a:bodyPr wrap="none" rtlCol="0">
            <a:spAutoFit/>
          </a:bodyPr>
          <a:lstStyle/>
          <a:p>
            <a:r>
              <a:rPr lang="en-US" altLang="zh-TW" dirty="0"/>
              <a:t>Room furnishings</a:t>
            </a:r>
            <a:endParaRPr lang="zh-TW" altLang="en-US" dirty="0"/>
          </a:p>
        </p:txBody>
      </p:sp>
      <p:sp>
        <p:nvSpPr>
          <p:cNvPr id="34" name="標題 1"/>
          <p:cNvSpPr txBox="1"/>
          <p:nvPr/>
        </p:nvSpPr>
        <p:spPr>
          <a:xfrm>
            <a:off x="2555697" y="867184"/>
            <a:ext cx="1798458" cy="506730"/>
          </a:xfrm>
          <a:prstGeom prst="rect">
            <a:avLst/>
          </a:prstGeom>
        </p:spPr>
        <p:txBody>
          <a:bodyPr vert="horz" lIns="91440" tIns="45720" rIns="91440" bIns="45720" rtlCol="0" anchor="b">
            <a:normAutofit fontScale="70000"/>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zh-TW" altLang="en-US" sz="3200" dirty="0">
                <a:solidFill>
                  <a:schemeClr val="accent1"/>
                </a:solidFill>
              </a:rPr>
              <a:t>三維</a:t>
            </a:r>
            <a:endParaRPr lang="en-US" altLang="zh-TW" sz="3200" dirty="0">
              <a:solidFill>
                <a:schemeClr val="accent1"/>
              </a:solidFill>
            </a:endParaRPr>
          </a:p>
        </p:txBody>
      </p:sp>
      <p:pic>
        <p:nvPicPr>
          <p:cNvPr id="45" name="3D 模型 44" descr="Night Table"/>
          <p:cNvPicPr>
            <a:picLocks noGrp="1" noRot="1" noChangeAspect="1" noMove="1" noResize="1" noEditPoints="1" noAdjustHandles="1" noChangeArrowheads="1" noChangeShapeType="1" noCrop="1"/>
          </p:cNvPicPr>
          <p:nvPr/>
        </p:nvPicPr>
        <p:blipFill>
          <a:blip r:embed="rId1"/>
          <a:stretch>
            <a:fillRect/>
          </a:stretch>
        </p:blipFill>
        <p:spPr>
          <a:xfrm>
            <a:off x="4051629" y="1122458"/>
            <a:ext cx="2018345" cy="2924077"/>
          </a:xfrm>
          <a:prstGeom prst="rect">
            <a:avLst/>
          </a:prstGeom>
          <a:noFill/>
          <a:effectLst/>
        </p:spPr>
      </p:pic>
      <p:pic>
        <p:nvPicPr>
          <p:cNvPr id="46" name="3D 模型 45" descr="Wooden Bed"/>
          <p:cNvPicPr>
            <a:picLocks noGrp="1" noRot="1" noChangeAspect="1" noMove="1" noResize="1" noEditPoints="1" noAdjustHandles="1" noChangeArrowheads="1" noChangeShapeType="1" noCrop="1"/>
          </p:cNvPicPr>
          <p:nvPr/>
        </p:nvPicPr>
        <p:blipFill>
          <a:blip r:embed="rId2"/>
          <a:stretch>
            <a:fillRect/>
          </a:stretch>
        </p:blipFill>
        <p:spPr>
          <a:xfrm>
            <a:off x="800715" y="2863693"/>
            <a:ext cx="4316727" cy="3741461"/>
          </a:xfrm>
          <a:prstGeom prst="rect">
            <a:avLst/>
          </a:prstGeom>
          <a:effectLst/>
        </p:spPr>
      </p:pic>
      <p:sp>
        <p:nvSpPr>
          <p:cNvPr id="14" name="文字方塊 13"/>
          <p:cNvSpPr txBox="1"/>
          <p:nvPr/>
        </p:nvSpPr>
        <p:spPr>
          <a:xfrm>
            <a:off x="1734430" y="2526888"/>
            <a:ext cx="1435726" cy="607695"/>
          </a:xfrm>
          <a:prstGeom prst="rect">
            <a:avLst/>
          </a:prstGeom>
          <a:noFill/>
        </p:spPr>
        <p:txBody>
          <a:bodyPr wrap="square" rtlCol="0">
            <a:spAutoFit/>
          </a:bodyPr>
          <a:lstStyle>
            <a:defPPr>
              <a:defRPr lang="zh-TW"/>
            </a:defPPr>
            <a:lvl1pPr>
              <a:lnSpc>
                <a:spcPct val="120000"/>
              </a:lnSpc>
              <a:defRPr sz="1400"/>
            </a:lvl1pPr>
          </a:lstStyle>
          <a:p>
            <a:r>
              <a:rPr lang="zh-TW" altLang="en-US" dirty="0"/>
              <a:t>柔和燈光給旅客更深沉的安全感。</a:t>
            </a:r>
            <a:endParaRPr lang="zh-TW" altLang="en-US" dirty="0"/>
          </a:p>
        </p:txBody>
      </p:sp>
      <p:sp>
        <p:nvSpPr>
          <p:cNvPr id="15" name="文字方塊 14"/>
          <p:cNvSpPr txBox="1"/>
          <p:nvPr/>
        </p:nvSpPr>
        <p:spPr>
          <a:xfrm>
            <a:off x="6756391" y="3628912"/>
            <a:ext cx="1435726" cy="607695"/>
          </a:xfrm>
          <a:prstGeom prst="rect">
            <a:avLst/>
          </a:prstGeom>
          <a:noFill/>
        </p:spPr>
        <p:txBody>
          <a:bodyPr wrap="square" rtlCol="0">
            <a:spAutoFit/>
          </a:bodyPr>
          <a:lstStyle>
            <a:defPPr>
              <a:defRPr lang="zh-TW"/>
            </a:defPPr>
            <a:lvl1pPr>
              <a:lnSpc>
                <a:spcPct val="120000"/>
              </a:lnSpc>
              <a:defRPr sz="1400"/>
            </a:lvl1pPr>
          </a:lstStyle>
          <a:p>
            <a:r>
              <a:rPr lang="zh-TW" altLang="en-US" dirty="0"/>
              <a:t>柔和燈光給旅客更深沉的安全感。</a:t>
            </a:r>
            <a:endParaRPr lang="zh-TW" altLang="en-US" dirty="0"/>
          </a:p>
        </p:txBody>
      </p:sp>
      <p:sp>
        <p:nvSpPr>
          <p:cNvPr id="16" name="文字方塊 15"/>
          <p:cNvSpPr txBox="1"/>
          <p:nvPr/>
        </p:nvSpPr>
        <p:spPr>
          <a:xfrm>
            <a:off x="5204009" y="4851698"/>
            <a:ext cx="621010" cy="607695"/>
          </a:xfrm>
          <a:prstGeom prst="rect">
            <a:avLst/>
          </a:prstGeom>
          <a:noFill/>
        </p:spPr>
        <p:txBody>
          <a:bodyPr wrap="square" rtlCol="0">
            <a:spAutoFit/>
          </a:bodyPr>
          <a:lstStyle>
            <a:defPPr>
              <a:defRPr lang="zh-TW"/>
            </a:defPPr>
            <a:lvl1pPr>
              <a:lnSpc>
                <a:spcPct val="120000"/>
              </a:lnSpc>
              <a:defRPr sz="1400"/>
            </a:lvl1pPr>
          </a:lstStyle>
          <a:p>
            <a:r>
              <a:rPr lang="zh-TW" altLang="en-US" dirty="0"/>
              <a:t>柔和燈光</a:t>
            </a:r>
            <a:endParaRPr lang="zh-TW" altLang="en-US" dirty="0"/>
          </a:p>
        </p:txBody>
      </p:sp>
      <p:cxnSp>
        <p:nvCxnSpPr>
          <p:cNvPr id="20" name="直接连接符 21"/>
          <p:cNvCxnSpPr/>
          <p:nvPr/>
        </p:nvCxnSpPr>
        <p:spPr>
          <a:xfrm>
            <a:off x="6240463" y="1816238"/>
            <a:ext cx="0" cy="4425176"/>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877731" y="1816238"/>
            <a:ext cx="0" cy="2030448"/>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4" name="直接连接符 21"/>
          <p:cNvCxnSpPr/>
          <p:nvPr/>
        </p:nvCxnSpPr>
        <p:spPr>
          <a:xfrm>
            <a:off x="877731" y="4056569"/>
            <a:ext cx="0" cy="2184845"/>
          </a:xfrm>
          <a:prstGeom prst="line">
            <a:avLst/>
          </a:prstGeom>
          <a:ln w="22225"/>
        </p:spPr>
        <p:style>
          <a:lnRef idx="1">
            <a:schemeClr val="accent1"/>
          </a:lnRef>
          <a:fillRef idx="0">
            <a:schemeClr val="accent1"/>
          </a:fillRef>
          <a:effectRef idx="0">
            <a:schemeClr val="accent1"/>
          </a:effectRef>
          <a:fontRef idx="minor">
            <a:schemeClr val="tx1"/>
          </a:fontRef>
        </p:style>
      </p:cxnSp>
      <p:pic>
        <p:nvPicPr>
          <p:cNvPr id="3" name="3D 模型 2" descr="Standing Lamp"/>
          <p:cNvPicPr>
            <a:picLocks noGrp="1" noRot="1" noChangeAspect="1" noMove="1" noResize="1" noEditPoints="1" noAdjustHandles="1" noChangeArrowheads="1" noChangeShapeType="1" noCrop="1"/>
          </p:cNvPicPr>
          <p:nvPr/>
        </p:nvPicPr>
        <p:blipFill>
          <a:blip r:embed="rId3"/>
          <a:stretch>
            <a:fillRect/>
          </a:stretch>
        </p:blipFill>
        <p:spPr>
          <a:xfrm>
            <a:off x="9153880" y="1145224"/>
            <a:ext cx="1922623" cy="5191485"/>
          </a:xfrm>
          <a:prstGeom prst="rect">
            <a:avLst/>
          </a:prstGeom>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矩形 22"/>
          <p:cNvSpPr/>
          <p:nvPr/>
        </p:nvSpPr>
        <p:spPr>
          <a:xfrm>
            <a:off x="774739" y="1824770"/>
            <a:ext cx="4271823" cy="198701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33"/>
          <p:cNvSpPr/>
          <p:nvPr/>
        </p:nvSpPr>
        <p:spPr>
          <a:xfrm>
            <a:off x="763247" y="4232873"/>
            <a:ext cx="4283315" cy="198701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2" name="矩形 61"/>
          <p:cNvSpPr/>
          <p:nvPr/>
        </p:nvSpPr>
        <p:spPr>
          <a:xfrm>
            <a:off x="5277290" y="1819643"/>
            <a:ext cx="3594262" cy="1987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等腰三角形 66"/>
          <p:cNvSpPr/>
          <p:nvPr/>
        </p:nvSpPr>
        <p:spPr>
          <a:xfrm rot="5400000">
            <a:off x="5433949" y="2573302"/>
            <a:ext cx="117817" cy="16514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2" name="矩形 71"/>
          <p:cNvSpPr/>
          <p:nvPr/>
        </p:nvSpPr>
        <p:spPr>
          <a:xfrm>
            <a:off x="5277289" y="4213765"/>
            <a:ext cx="3594262" cy="198701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矩形 81"/>
          <p:cNvSpPr/>
          <p:nvPr/>
        </p:nvSpPr>
        <p:spPr>
          <a:xfrm>
            <a:off x="9108719" y="1819644"/>
            <a:ext cx="2320034" cy="44002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標題 1"/>
          <p:cNvSpPr txBox="1"/>
          <p:nvPr/>
        </p:nvSpPr>
        <p:spPr>
          <a:xfrm>
            <a:off x="747079" y="854378"/>
            <a:ext cx="1798458" cy="506730"/>
          </a:xfrm>
          <a:prstGeom prst="rect">
            <a:avLst/>
          </a:prstGeom>
        </p:spPr>
        <p:txBody>
          <a:bodyPr vert="horz" lIns="91440" tIns="45720" rIns="91440" bIns="45720" rtlCol="0" anchor="b">
            <a:normAutofit fontScale="70000"/>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zh-TW" altLang="en-US" sz="3200" dirty="0">
                <a:solidFill>
                  <a:schemeClr val="accent1"/>
                </a:solidFill>
              </a:rPr>
              <a:t>房內擺設</a:t>
            </a:r>
            <a:endParaRPr lang="en-US" altLang="zh-TW" sz="3200" dirty="0">
              <a:solidFill>
                <a:schemeClr val="accent1"/>
              </a:solidFill>
            </a:endParaRPr>
          </a:p>
        </p:txBody>
      </p:sp>
      <p:sp>
        <p:nvSpPr>
          <p:cNvPr id="55" name="文字方塊 54"/>
          <p:cNvSpPr txBox="1"/>
          <p:nvPr/>
        </p:nvSpPr>
        <p:spPr>
          <a:xfrm>
            <a:off x="748124" y="1348357"/>
            <a:ext cx="1960880" cy="368300"/>
          </a:xfrm>
          <a:prstGeom prst="rect">
            <a:avLst/>
          </a:prstGeom>
          <a:noFill/>
        </p:spPr>
        <p:txBody>
          <a:bodyPr wrap="none" rtlCol="0">
            <a:spAutoFit/>
          </a:bodyPr>
          <a:lstStyle/>
          <a:p>
            <a:r>
              <a:rPr lang="en-US" altLang="zh-TW" dirty="0"/>
              <a:t>Room furnishings</a:t>
            </a:r>
            <a:endParaRPr lang="zh-TW" altLang="en-US" dirty="0"/>
          </a:p>
        </p:txBody>
      </p:sp>
      <p:sp>
        <p:nvSpPr>
          <p:cNvPr id="56" name="矩形 55"/>
          <p:cNvSpPr/>
          <p:nvPr/>
        </p:nvSpPr>
        <p:spPr>
          <a:xfrm>
            <a:off x="5277290" y="1824770"/>
            <a:ext cx="3594262" cy="198701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圖片 12" descr="一張含有 室內, 地板 的圖片&#10;&#10;自動產生的描述"/>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411871" y="2015092"/>
            <a:ext cx="2461696" cy="1641336"/>
          </a:xfrm>
          <a:prstGeom prst="rect">
            <a:avLst/>
          </a:prstGeom>
        </p:spPr>
      </p:pic>
      <p:pic>
        <p:nvPicPr>
          <p:cNvPr id="15" name="圖片 14" descr="一張含有 室內, 桌, 餐桌 的圖片&#10;&#10;自動產生的描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1871" y="4399572"/>
            <a:ext cx="2461696" cy="1653613"/>
          </a:xfrm>
          <a:prstGeom prst="rect">
            <a:avLst/>
          </a:prstGeom>
        </p:spPr>
      </p:pic>
      <p:pic>
        <p:nvPicPr>
          <p:cNvPr id="20" name="圖片 19" descr="一張含有 牆, 室內, 燈, 光 的圖片&#10;&#10;自動產生的描述"/>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41167" y="1984948"/>
            <a:ext cx="2055137" cy="4116919"/>
          </a:xfrm>
          <a:prstGeom prst="rect">
            <a:avLst/>
          </a:prstGeom>
        </p:spPr>
      </p:pic>
      <p:pic>
        <p:nvPicPr>
          <p:cNvPr id="11" name="圖片 10" descr="一張含有 室內, 牆 的圖片&#10;&#10;自動產生的描述"/>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52663" y="4399572"/>
            <a:ext cx="2461696" cy="1653613"/>
          </a:xfrm>
          <a:prstGeom prst="rect">
            <a:avLst/>
          </a:prstGeom>
        </p:spPr>
      </p:pic>
      <p:pic>
        <p:nvPicPr>
          <p:cNvPr id="9" name="圖片 8" descr="一張含有 室內, 枕 的圖片&#10;&#10;自動產生的描述"/>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52661" y="2015092"/>
            <a:ext cx="2461698" cy="1641336"/>
          </a:xfrm>
          <a:prstGeom prst="rect">
            <a:avLst/>
          </a:prstGeom>
        </p:spPr>
      </p:pic>
      <p:sp>
        <p:nvSpPr>
          <p:cNvPr id="100" name="文字方塊 99"/>
          <p:cNvSpPr txBox="1"/>
          <p:nvPr/>
        </p:nvSpPr>
        <p:spPr>
          <a:xfrm>
            <a:off x="905808" y="2515854"/>
            <a:ext cx="1435726" cy="607695"/>
          </a:xfrm>
          <a:prstGeom prst="rect">
            <a:avLst/>
          </a:prstGeom>
          <a:noFill/>
        </p:spPr>
        <p:txBody>
          <a:bodyPr wrap="square" rtlCol="0">
            <a:spAutoFit/>
          </a:bodyPr>
          <a:lstStyle>
            <a:defPPr>
              <a:defRPr lang="zh-TW"/>
            </a:defPPr>
            <a:lvl1pPr>
              <a:lnSpc>
                <a:spcPct val="120000"/>
              </a:lnSpc>
              <a:defRPr sz="1400"/>
            </a:lvl1pPr>
          </a:lstStyle>
          <a:p>
            <a:r>
              <a:rPr lang="zh-TW" altLang="en-US" dirty="0"/>
              <a:t>柔和燈光給旅客更深沉的安全感。</a:t>
            </a:r>
            <a:endParaRPr lang="zh-TW" altLang="en-US" dirty="0"/>
          </a:p>
        </p:txBody>
      </p:sp>
      <p:sp>
        <p:nvSpPr>
          <p:cNvPr id="104" name="文字方塊 103"/>
          <p:cNvSpPr txBox="1"/>
          <p:nvPr/>
        </p:nvSpPr>
        <p:spPr>
          <a:xfrm>
            <a:off x="905808" y="4987993"/>
            <a:ext cx="1435726" cy="607695"/>
          </a:xfrm>
          <a:prstGeom prst="rect">
            <a:avLst/>
          </a:prstGeom>
          <a:noFill/>
        </p:spPr>
        <p:txBody>
          <a:bodyPr wrap="square" rtlCol="0">
            <a:spAutoFit/>
          </a:bodyPr>
          <a:lstStyle>
            <a:defPPr>
              <a:defRPr lang="zh-TW"/>
            </a:defPPr>
            <a:lvl1pPr>
              <a:lnSpc>
                <a:spcPct val="120000"/>
              </a:lnSpc>
              <a:defRPr sz="1400"/>
            </a:lvl1pPr>
          </a:lstStyle>
          <a:p>
            <a:r>
              <a:rPr lang="zh-TW" altLang="en-US" dirty="0"/>
              <a:t>柔和燈光給旅客更深沉的安全感。</a:t>
            </a:r>
            <a:endParaRPr lang="zh-TW" altLang="en-US" dirty="0"/>
          </a:p>
        </p:txBody>
      </p:sp>
      <p:sp>
        <p:nvSpPr>
          <p:cNvPr id="105" name="文字方塊 104"/>
          <p:cNvSpPr txBox="1"/>
          <p:nvPr/>
        </p:nvSpPr>
        <p:spPr>
          <a:xfrm>
            <a:off x="5489389" y="2538467"/>
            <a:ext cx="621010" cy="607695"/>
          </a:xfrm>
          <a:prstGeom prst="rect">
            <a:avLst/>
          </a:prstGeom>
          <a:noFill/>
        </p:spPr>
        <p:txBody>
          <a:bodyPr wrap="square" rtlCol="0">
            <a:spAutoFit/>
          </a:bodyPr>
          <a:lstStyle>
            <a:defPPr>
              <a:defRPr lang="zh-TW"/>
            </a:defPPr>
            <a:lvl1pPr>
              <a:lnSpc>
                <a:spcPct val="120000"/>
              </a:lnSpc>
              <a:defRPr sz="1400"/>
            </a:lvl1pPr>
          </a:lstStyle>
          <a:p>
            <a:r>
              <a:rPr lang="zh-TW" altLang="en-US" dirty="0"/>
              <a:t>柔和燈光</a:t>
            </a:r>
            <a:endParaRPr lang="zh-TW" altLang="en-US" dirty="0"/>
          </a:p>
        </p:txBody>
      </p:sp>
      <p:sp>
        <p:nvSpPr>
          <p:cNvPr id="106" name="文字方塊 105"/>
          <p:cNvSpPr txBox="1"/>
          <p:nvPr/>
        </p:nvSpPr>
        <p:spPr>
          <a:xfrm>
            <a:off x="5489389" y="4987993"/>
            <a:ext cx="621010" cy="607695"/>
          </a:xfrm>
          <a:prstGeom prst="rect">
            <a:avLst/>
          </a:prstGeom>
          <a:noFill/>
        </p:spPr>
        <p:txBody>
          <a:bodyPr wrap="square" rtlCol="0">
            <a:spAutoFit/>
          </a:bodyPr>
          <a:lstStyle>
            <a:defPPr>
              <a:defRPr lang="zh-TW"/>
            </a:defPPr>
            <a:lvl1pPr>
              <a:lnSpc>
                <a:spcPct val="120000"/>
              </a:lnSpc>
              <a:defRPr sz="1400"/>
            </a:lvl1pPr>
          </a:lstStyle>
          <a:p>
            <a:r>
              <a:rPr lang="zh-TW" altLang="en-US" dirty="0"/>
              <a:t>柔和燈光</a:t>
            </a:r>
            <a:endParaRPr lang="zh-TW" altLang="en-US" dirty="0"/>
          </a:p>
        </p:txBody>
      </p:sp>
      <p:cxnSp>
        <p:nvCxnSpPr>
          <p:cNvPr id="27" name="直接连接符 21"/>
          <p:cNvCxnSpPr/>
          <p:nvPr/>
        </p:nvCxnSpPr>
        <p:spPr>
          <a:xfrm>
            <a:off x="785224" y="1819643"/>
            <a:ext cx="0" cy="2020954"/>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8" name="直接连接符 21"/>
          <p:cNvCxnSpPr/>
          <p:nvPr/>
        </p:nvCxnSpPr>
        <p:spPr>
          <a:xfrm>
            <a:off x="5277289" y="1819643"/>
            <a:ext cx="0" cy="2020954"/>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9" name="直接连接符 21"/>
          <p:cNvCxnSpPr/>
          <p:nvPr/>
        </p:nvCxnSpPr>
        <p:spPr>
          <a:xfrm>
            <a:off x="5277289" y="4198930"/>
            <a:ext cx="0" cy="2020954"/>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30" name="直接连接符 21"/>
          <p:cNvCxnSpPr/>
          <p:nvPr/>
        </p:nvCxnSpPr>
        <p:spPr>
          <a:xfrm>
            <a:off x="763247" y="4219026"/>
            <a:ext cx="0" cy="2020954"/>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31" name="直接连接符 21"/>
          <p:cNvCxnSpPr/>
          <p:nvPr/>
        </p:nvCxnSpPr>
        <p:spPr>
          <a:xfrm>
            <a:off x="9108719" y="1819643"/>
            <a:ext cx="0" cy="4420337"/>
          </a:xfrm>
          <a:prstGeom prst="line">
            <a:avLst/>
          </a:prstGeom>
          <a:ln w="22225"/>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圖片 29" descr="一張含有 室內, 地板, 牆, 房間 的圖片&#10;&#10;自動產生的描述"/>
          <p:cNvPicPr>
            <a:picLocks noChangeAspect="1"/>
          </p:cNvPicPr>
          <p:nvPr/>
        </p:nvPicPr>
        <p:blipFill rotWithShape="1">
          <a:blip r:embed="rId1">
            <a:extLst>
              <a:ext uri="{28A0092B-C50C-407E-A947-70E740481C1C}">
                <a14:useLocalDpi xmlns:a14="http://schemas.microsoft.com/office/drawing/2010/main" val="0"/>
              </a:ext>
            </a:extLst>
          </a:blip>
          <a:srcRect b="18545"/>
          <a:stretch>
            <a:fillRect/>
          </a:stretch>
        </p:blipFill>
        <p:spPr>
          <a:xfrm>
            <a:off x="152399" y="121980"/>
            <a:ext cx="11877041" cy="4917380"/>
          </a:xfrm>
          <a:prstGeom prst="rect">
            <a:avLst/>
          </a:prstGeom>
        </p:spPr>
      </p:pic>
      <p:sp>
        <p:nvSpPr>
          <p:cNvPr id="9" name="矩形 8"/>
          <p:cNvSpPr/>
          <p:nvPr/>
        </p:nvSpPr>
        <p:spPr>
          <a:xfrm>
            <a:off x="731841" y="4180115"/>
            <a:ext cx="1563866" cy="19127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srgbClr val="F2F4F7"/>
              </a:solidFill>
              <a:effectLst/>
              <a:uLnTx/>
              <a:uFillTx/>
              <a:latin typeface="DIN Light"/>
              <a:ea typeface="Alibaba PuHuiTi" panose="00020600040101010101" charset="-122"/>
              <a:cs typeface="+mn-cs"/>
            </a:endParaRPr>
          </a:p>
        </p:txBody>
      </p:sp>
      <p:sp>
        <p:nvSpPr>
          <p:cNvPr id="22" name="文字方塊 21"/>
          <p:cNvSpPr txBox="1"/>
          <p:nvPr/>
        </p:nvSpPr>
        <p:spPr>
          <a:xfrm>
            <a:off x="8095798" y="5630665"/>
            <a:ext cx="1808480" cy="583565"/>
          </a:xfrm>
          <a:prstGeom prst="rect">
            <a:avLst/>
          </a:prstGeom>
          <a:noFill/>
        </p:spPr>
        <p:txBody>
          <a:bodyPr wrap="none" rtlCol="0">
            <a:spAutoFit/>
          </a:bodyPr>
          <a:lstStyle/>
          <a:p>
            <a:r>
              <a:rPr lang="zh-TW" altLang="en-US" sz="3200" dirty="0"/>
              <a:t>關於我們</a:t>
            </a:r>
            <a:endParaRPr lang="zh-TW" altLang="en-US" sz="3200" dirty="0"/>
          </a:p>
        </p:txBody>
      </p:sp>
      <p:sp>
        <p:nvSpPr>
          <p:cNvPr id="23" name="文字方塊 22"/>
          <p:cNvSpPr txBox="1"/>
          <p:nvPr/>
        </p:nvSpPr>
        <p:spPr>
          <a:xfrm>
            <a:off x="10377915" y="5552679"/>
            <a:ext cx="1082248" cy="650240"/>
          </a:xfrm>
          <a:prstGeom prst="rect">
            <a:avLst/>
          </a:prstGeom>
          <a:noFill/>
        </p:spPr>
        <p:txBody>
          <a:bodyPr wrap="square" rtlCol="0">
            <a:spAutoFit/>
          </a:bodyPr>
          <a:lstStyle/>
          <a:p>
            <a:pPr>
              <a:lnSpc>
                <a:spcPct val="130000"/>
              </a:lnSpc>
            </a:pPr>
            <a:r>
              <a:rPr lang="zh-CN" altLang="en-US" sz="1400" dirty="0"/>
              <a:t>團隊介紹等相關說明</a:t>
            </a:r>
            <a:endParaRPr lang="zh-CN" altLang="en-US" sz="1400" dirty="0"/>
          </a:p>
        </p:txBody>
      </p:sp>
      <p:cxnSp>
        <p:nvCxnSpPr>
          <p:cNvPr id="29" name="直線接點 28"/>
          <p:cNvCxnSpPr/>
          <p:nvPr/>
        </p:nvCxnSpPr>
        <p:spPr>
          <a:xfrm>
            <a:off x="10146685" y="5630665"/>
            <a:ext cx="0" cy="493626"/>
          </a:xfrm>
          <a:prstGeom prst="line">
            <a:avLst/>
          </a:prstGeom>
        </p:spPr>
        <p:style>
          <a:lnRef idx="1">
            <a:schemeClr val="accent1"/>
          </a:lnRef>
          <a:fillRef idx="0">
            <a:schemeClr val="accent1"/>
          </a:fillRef>
          <a:effectRef idx="0">
            <a:schemeClr val="accent1"/>
          </a:effectRef>
          <a:fontRef idx="minor">
            <a:schemeClr val="tx1"/>
          </a:fontRef>
        </p:style>
      </p:cxnSp>
      <p:sp>
        <p:nvSpPr>
          <p:cNvPr id="20" name="文字方塊 19"/>
          <p:cNvSpPr txBox="1"/>
          <p:nvPr/>
        </p:nvSpPr>
        <p:spPr>
          <a:xfrm>
            <a:off x="1005840" y="5333233"/>
            <a:ext cx="1016000" cy="460375"/>
          </a:xfrm>
          <a:prstGeom prst="rect">
            <a:avLst/>
          </a:prstGeom>
          <a:noFill/>
          <a:ln>
            <a:noFill/>
          </a:ln>
        </p:spPr>
        <p:txBody>
          <a:bodyPr wrap="square" rtlCol="0">
            <a:spAutoFit/>
          </a:bodyPr>
          <a:lstStyle/>
          <a:p>
            <a:pPr algn="dist"/>
            <a:r>
              <a:rPr lang="en-US" altLang="zh-TW" sz="2400" dirty="0">
                <a:solidFill>
                  <a:schemeClr val="bg1"/>
                </a:solidFill>
              </a:rPr>
              <a:t>PART</a:t>
            </a:r>
            <a:endParaRPr lang="zh-TW" altLang="en-US" sz="2400" dirty="0">
              <a:solidFill>
                <a:schemeClr val="bg1"/>
              </a:solidFill>
            </a:endParaRPr>
          </a:p>
        </p:txBody>
      </p:sp>
      <p:sp>
        <p:nvSpPr>
          <p:cNvPr id="19" name="文字方塊 18"/>
          <p:cNvSpPr txBox="1"/>
          <p:nvPr/>
        </p:nvSpPr>
        <p:spPr>
          <a:xfrm>
            <a:off x="963210" y="4245359"/>
            <a:ext cx="1200150" cy="1198880"/>
          </a:xfrm>
          <a:prstGeom prst="rect">
            <a:avLst/>
          </a:prstGeom>
          <a:noFill/>
          <a:ln>
            <a:noFill/>
          </a:ln>
        </p:spPr>
        <p:txBody>
          <a:bodyPr wrap="none" rtlCol="0">
            <a:spAutoFit/>
          </a:bodyPr>
          <a:lstStyle/>
          <a:p>
            <a:r>
              <a:rPr lang="en-US" altLang="zh-TW" sz="7200" dirty="0">
                <a:solidFill>
                  <a:schemeClr val="bg1"/>
                </a:solidFill>
              </a:rPr>
              <a:t>01</a:t>
            </a:r>
            <a:endParaRPr lang="zh-TW" altLang="en-US" sz="7200" dirty="0">
              <a:solidFill>
                <a:schemeClr val="bg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4904530" y="4020989"/>
            <a:ext cx="2813539" cy="20136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0" name="矩形 29"/>
          <p:cNvSpPr/>
          <p:nvPr/>
        </p:nvSpPr>
        <p:spPr>
          <a:xfrm>
            <a:off x="4904531" y="1391252"/>
            <a:ext cx="2813539" cy="20136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8" name="矩形 27"/>
          <p:cNvSpPr/>
          <p:nvPr/>
        </p:nvSpPr>
        <p:spPr>
          <a:xfrm>
            <a:off x="8512980" y="4020989"/>
            <a:ext cx="2813539" cy="20136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7" name="矩形 36"/>
          <p:cNvSpPr/>
          <p:nvPr/>
        </p:nvSpPr>
        <p:spPr>
          <a:xfrm>
            <a:off x="8518577" y="1391252"/>
            <a:ext cx="2813539" cy="20136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4" name="標題 1"/>
          <p:cNvSpPr txBox="1"/>
          <p:nvPr/>
        </p:nvSpPr>
        <p:spPr>
          <a:xfrm>
            <a:off x="747079" y="854378"/>
            <a:ext cx="1798458" cy="506730"/>
          </a:xfrm>
          <a:prstGeom prst="rect">
            <a:avLst/>
          </a:prstGeom>
        </p:spPr>
        <p:txBody>
          <a:bodyPr vert="horz" lIns="91440" tIns="45720" rIns="91440" bIns="45720" rtlCol="0" anchor="b">
            <a:normAutofit fontScale="70000"/>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zh-TW" altLang="en-US" sz="3200" dirty="0">
                <a:solidFill>
                  <a:schemeClr val="accent1"/>
                </a:solidFill>
              </a:rPr>
              <a:t>擺飾作品</a:t>
            </a:r>
            <a:endParaRPr lang="en-US" altLang="zh-TW" sz="3200" dirty="0">
              <a:solidFill>
                <a:schemeClr val="accent1"/>
              </a:solidFill>
            </a:endParaRPr>
          </a:p>
        </p:txBody>
      </p:sp>
      <p:sp>
        <p:nvSpPr>
          <p:cNvPr id="25" name="文字方塊 24"/>
          <p:cNvSpPr txBox="1"/>
          <p:nvPr/>
        </p:nvSpPr>
        <p:spPr>
          <a:xfrm>
            <a:off x="748124" y="1348357"/>
            <a:ext cx="1948180" cy="368300"/>
          </a:xfrm>
          <a:prstGeom prst="rect">
            <a:avLst/>
          </a:prstGeom>
          <a:noFill/>
        </p:spPr>
        <p:txBody>
          <a:bodyPr wrap="none" rtlCol="0">
            <a:spAutoFit/>
          </a:bodyPr>
          <a:lstStyle/>
          <a:p>
            <a:r>
              <a:rPr lang="en-US" altLang="zh-TW" dirty="0"/>
              <a:t>Decoration works</a:t>
            </a:r>
            <a:endParaRPr lang="zh-TW" altLang="en-US" dirty="0"/>
          </a:p>
        </p:txBody>
      </p:sp>
      <p:sp>
        <p:nvSpPr>
          <p:cNvPr id="12" name="文字方塊 11"/>
          <p:cNvSpPr txBox="1"/>
          <p:nvPr/>
        </p:nvSpPr>
        <p:spPr>
          <a:xfrm>
            <a:off x="1088698" y="3280064"/>
            <a:ext cx="2366504" cy="977265"/>
          </a:xfrm>
          <a:prstGeom prst="rect">
            <a:avLst/>
          </a:prstGeom>
          <a:noFill/>
        </p:spPr>
        <p:txBody>
          <a:bodyPr wrap="square" rtlCol="0">
            <a:spAutoFit/>
          </a:bodyPr>
          <a:lstStyle>
            <a:defPPr>
              <a:defRPr lang="zh-TW"/>
            </a:defPPr>
            <a:lvl1pPr>
              <a:lnSpc>
                <a:spcPct val="130000"/>
              </a:lnSpc>
            </a:lvl1pPr>
          </a:lstStyle>
          <a:p>
            <a:pPr>
              <a:lnSpc>
                <a:spcPct val="120000"/>
              </a:lnSpc>
            </a:pPr>
            <a:r>
              <a:rPr lang="zh-TW" altLang="en-US" sz="2400" dirty="0"/>
              <a:t>原木帶來溫暖，給最溫柔體驗。</a:t>
            </a:r>
            <a:endParaRPr lang="zh-TW" altLang="en-US" sz="2400" dirty="0"/>
          </a:p>
        </p:txBody>
      </p:sp>
      <p:pic>
        <p:nvPicPr>
          <p:cNvPr id="10" name="圖片 9" descr="一張含有 室內, 椅子, 桌, 傢俱 的圖片&#10;&#10;自動產生的描述"/>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8629011" y="1537500"/>
            <a:ext cx="2581481" cy="1721202"/>
          </a:xfrm>
          <a:prstGeom prst="rect">
            <a:avLst/>
          </a:prstGeom>
        </p:spPr>
      </p:pic>
      <p:pic>
        <p:nvPicPr>
          <p:cNvPr id="14" name="圖片 13" descr="一張含有 室內, 椅子, 簾, 地板 的圖片&#10;&#10;自動產生的描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29010" y="1537500"/>
            <a:ext cx="2581481" cy="1721202"/>
          </a:xfrm>
          <a:prstGeom prst="rect">
            <a:avLst/>
          </a:prstGeom>
        </p:spPr>
      </p:pic>
      <p:pic>
        <p:nvPicPr>
          <p:cNvPr id="5" name="圖片 4" descr="一張含有 木製的, 室外, 桌, 餐桌 的圖片&#10;&#10;自動產生的描述"/>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0561" y="1551073"/>
            <a:ext cx="2581481" cy="1721202"/>
          </a:xfrm>
          <a:prstGeom prst="rect">
            <a:avLst/>
          </a:prstGeom>
        </p:spPr>
      </p:pic>
      <p:pic>
        <p:nvPicPr>
          <p:cNvPr id="3" name="圖片 2" descr="一張含有 室內, 桌, 牆, 椅子 的圖片&#10;&#10;自動產生的描述"/>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20561" y="4182328"/>
            <a:ext cx="2581481" cy="1721202"/>
          </a:xfrm>
          <a:prstGeom prst="rect">
            <a:avLst/>
          </a:prstGeom>
        </p:spPr>
      </p:pic>
      <p:pic>
        <p:nvPicPr>
          <p:cNvPr id="16" name="圖片 15" descr="一張含有 室內, 牆, 床, 窗戶 的圖片&#10;&#10;自動產生的描述"/>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29008" y="4202539"/>
            <a:ext cx="2581481" cy="1721202"/>
          </a:xfrm>
          <a:prstGeom prst="rect">
            <a:avLst/>
          </a:prstGeom>
        </p:spPr>
      </p:pic>
      <p:cxnSp>
        <p:nvCxnSpPr>
          <p:cNvPr id="33" name="直线连接符 10"/>
          <p:cNvCxnSpPr/>
          <p:nvPr/>
        </p:nvCxnSpPr>
        <p:spPr>
          <a:xfrm>
            <a:off x="1138938" y="4255712"/>
            <a:ext cx="1990342"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直接连接符 21"/>
          <p:cNvCxnSpPr/>
          <p:nvPr/>
        </p:nvCxnSpPr>
        <p:spPr>
          <a:xfrm flipH="1">
            <a:off x="4904530" y="1381204"/>
            <a:ext cx="1" cy="2023747"/>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19" name="直接连接符 21"/>
          <p:cNvCxnSpPr/>
          <p:nvPr/>
        </p:nvCxnSpPr>
        <p:spPr>
          <a:xfrm flipH="1">
            <a:off x="8518576" y="1381204"/>
            <a:ext cx="1" cy="2023747"/>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0" name="直接连接符 21"/>
          <p:cNvCxnSpPr/>
          <p:nvPr/>
        </p:nvCxnSpPr>
        <p:spPr>
          <a:xfrm>
            <a:off x="8518577" y="4020989"/>
            <a:ext cx="0" cy="2013699"/>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3" name="直接连接符 21"/>
          <p:cNvCxnSpPr/>
          <p:nvPr/>
        </p:nvCxnSpPr>
        <p:spPr>
          <a:xfrm>
            <a:off x="4904530" y="4020989"/>
            <a:ext cx="0" cy="2013699"/>
          </a:xfrm>
          <a:prstGeom prst="line">
            <a:avLst/>
          </a:prstGeom>
          <a:ln w="22225"/>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圖片 13" descr="一張含有 室內, 床, 地板, 牆 的圖片&#10;&#10;自動產生的描述"/>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164783" y="2532008"/>
            <a:ext cx="2360016" cy="1573541"/>
          </a:xfrm>
          <a:prstGeom prst="rect">
            <a:avLst/>
          </a:prstGeom>
        </p:spPr>
      </p:pic>
      <p:pic>
        <p:nvPicPr>
          <p:cNvPr id="16" name="圖片 15" descr="一張含有 室內, 床, 地板, 窗戶 的圖片&#10;&#10;自動產生的描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682088" y="2545042"/>
            <a:ext cx="2360014" cy="1573540"/>
          </a:xfrm>
          <a:prstGeom prst="rect">
            <a:avLst/>
          </a:prstGeom>
        </p:spPr>
      </p:pic>
      <p:pic>
        <p:nvPicPr>
          <p:cNvPr id="20" name="圖片 19" descr="一張含有 床, 室內, 牆, 地板 的圖片&#10;&#10;自動產生的描述"/>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69257" y="4242304"/>
            <a:ext cx="2360016" cy="1573540"/>
          </a:xfrm>
          <a:prstGeom prst="rect">
            <a:avLst/>
          </a:prstGeom>
        </p:spPr>
      </p:pic>
      <p:pic>
        <p:nvPicPr>
          <p:cNvPr id="23" name="圖片 22" descr="一張含有 床, 室內, 地板, 臥室 的圖片&#10;&#10;自動產生的描述"/>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143599" y="4242303"/>
            <a:ext cx="2360014" cy="1573542"/>
          </a:xfrm>
          <a:prstGeom prst="rect">
            <a:avLst/>
          </a:prstGeom>
        </p:spPr>
      </p:pic>
      <p:pic>
        <p:nvPicPr>
          <p:cNvPr id="48" name="圖片 47" descr="一張含有 室內, 床, 天花板, 牆 的圖片&#10;&#10;自動產生的描述"/>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3660901" y="2545042"/>
            <a:ext cx="2346594" cy="1564592"/>
          </a:xfrm>
          <a:prstGeom prst="rect">
            <a:avLst/>
          </a:prstGeom>
        </p:spPr>
      </p:pic>
      <p:pic>
        <p:nvPicPr>
          <p:cNvPr id="50" name="圖片 49" descr="一張含有 室內, 床, 天花板, 地板 的圖片&#10;&#10;自動產生的描述"/>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43599" y="2509307"/>
            <a:ext cx="2360014" cy="1596242"/>
          </a:xfrm>
          <a:prstGeom prst="rect">
            <a:avLst/>
          </a:prstGeom>
        </p:spPr>
      </p:pic>
      <p:pic>
        <p:nvPicPr>
          <p:cNvPr id="52" name="圖片 51" descr="一張含有 床, 室內, 地板, 臥室 的圖片&#10;&#10;自動產生的描述"/>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56427" y="4242303"/>
            <a:ext cx="2360016" cy="1573540"/>
          </a:xfrm>
          <a:prstGeom prst="rect">
            <a:avLst/>
          </a:prstGeom>
        </p:spPr>
      </p:pic>
      <p:pic>
        <p:nvPicPr>
          <p:cNvPr id="54" name="圖片 53" descr="一張含有 室內, 床, 天花板, 牆 的圖片&#10;&#10;自動產生的描述"/>
          <p:cNvPicPr>
            <a:picLocks noChangeAspect="1"/>
          </p:cNvPicPr>
          <p:nvPr/>
        </p:nvPicPr>
        <p:blipFill rotWithShape="1">
          <a:blip r:embed="rId8">
            <a:extLst>
              <a:ext uri="{28A0092B-C50C-407E-A947-70E740481C1C}">
                <a14:useLocalDpi xmlns:a14="http://schemas.microsoft.com/office/drawing/2010/main" val="0"/>
              </a:ext>
            </a:extLst>
          </a:blip>
          <a:srcRect r="8099"/>
          <a:stretch>
            <a:fillRect/>
          </a:stretch>
        </p:blipFill>
        <p:spPr>
          <a:xfrm>
            <a:off x="8682088" y="4246778"/>
            <a:ext cx="2360014" cy="1564592"/>
          </a:xfrm>
          <a:prstGeom prst="rect">
            <a:avLst/>
          </a:prstGeom>
        </p:spPr>
      </p:pic>
      <p:sp>
        <p:nvSpPr>
          <p:cNvPr id="49" name="標題 1"/>
          <p:cNvSpPr txBox="1"/>
          <p:nvPr/>
        </p:nvSpPr>
        <p:spPr>
          <a:xfrm>
            <a:off x="747079" y="854378"/>
            <a:ext cx="1798458" cy="506730"/>
          </a:xfrm>
          <a:prstGeom prst="rect">
            <a:avLst/>
          </a:prstGeom>
        </p:spPr>
        <p:txBody>
          <a:bodyPr vert="horz" lIns="91440" tIns="45720" rIns="91440" bIns="45720" rtlCol="0" anchor="b">
            <a:normAutofit fontScale="70000"/>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zh-TW" altLang="en-US" sz="3200" dirty="0">
                <a:solidFill>
                  <a:schemeClr val="accent1"/>
                </a:solidFill>
              </a:rPr>
              <a:t>房間作品</a:t>
            </a:r>
            <a:endParaRPr lang="en-US" altLang="zh-TW" sz="3200" dirty="0">
              <a:solidFill>
                <a:schemeClr val="accent1"/>
              </a:solidFill>
            </a:endParaRPr>
          </a:p>
        </p:txBody>
      </p:sp>
      <p:sp>
        <p:nvSpPr>
          <p:cNvPr id="51" name="文字方塊 50"/>
          <p:cNvSpPr txBox="1"/>
          <p:nvPr/>
        </p:nvSpPr>
        <p:spPr>
          <a:xfrm>
            <a:off x="748124" y="1348357"/>
            <a:ext cx="1452880" cy="368300"/>
          </a:xfrm>
          <a:prstGeom prst="rect">
            <a:avLst/>
          </a:prstGeom>
          <a:noFill/>
        </p:spPr>
        <p:txBody>
          <a:bodyPr wrap="none" rtlCol="0">
            <a:spAutoFit/>
          </a:bodyPr>
          <a:lstStyle/>
          <a:p>
            <a:r>
              <a:rPr lang="en-US" altLang="zh-TW" dirty="0"/>
              <a:t>Room works</a:t>
            </a:r>
            <a:endParaRPr lang="zh-TW" altLang="en-US" dirty="0"/>
          </a:p>
        </p:txBody>
      </p:sp>
      <p:sp>
        <p:nvSpPr>
          <p:cNvPr id="53" name="文字方塊 52"/>
          <p:cNvSpPr txBox="1"/>
          <p:nvPr/>
        </p:nvSpPr>
        <p:spPr>
          <a:xfrm>
            <a:off x="3998832" y="1615853"/>
            <a:ext cx="4194337" cy="534035"/>
          </a:xfrm>
          <a:prstGeom prst="rect">
            <a:avLst/>
          </a:prstGeom>
          <a:noFill/>
        </p:spPr>
        <p:txBody>
          <a:bodyPr wrap="square" rtlCol="0">
            <a:spAutoFit/>
          </a:bodyPr>
          <a:lstStyle>
            <a:defPPr>
              <a:defRPr lang="zh-TW"/>
            </a:defPPr>
            <a:lvl1pPr>
              <a:lnSpc>
                <a:spcPct val="130000"/>
              </a:lnSpc>
            </a:lvl1pPr>
          </a:lstStyle>
          <a:p>
            <a:pPr algn="ctr">
              <a:lnSpc>
                <a:spcPct val="120000"/>
              </a:lnSpc>
            </a:pPr>
            <a:r>
              <a:rPr lang="zh-TW" altLang="en-US" sz="2400" dirty="0"/>
              <a:t>原木帶來溫暖，給最溫柔體驗</a:t>
            </a:r>
            <a:r>
              <a:rPr lang="en-US" altLang="zh-TW" sz="2400" dirty="0"/>
              <a:t>!</a:t>
            </a:r>
            <a:endParaRPr lang="zh-TW" altLang="en-US" sz="2400" dirty="0"/>
          </a:p>
        </p:txBody>
      </p:sp>
      <p:cxnSp>
        <p:nvCxnSpPr>
          <p:cNvPr id="55" name="直线连接符 10"/>
          <p:cNvCxnSpPr/>
          <p:nvPr/>
        </p:nvCxnSpPr>
        <p:spPr>
          <a:xfrm>
            <a:off x="4075531" y="2242626"/>
            <a:ext cx="4040939"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圆角 12"/>
          <p:cNvSpPr/>
          <p:nvPr/>
        </p:nvSpPr>
        <p:spPr>
          <a:xfrm>
            <a:off x="4733134" y="3996144"/>
            <a:ext cx="1950427" cy="865624"/>
          </a:xfrm>
          <a:prstGeom prst="roundRect">
            <a:avLst>
              <a:gd name="adj" fmla="val 917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1800" b="0" i="0" u="none" strike="noStrike" kern="1200" cap="none" spc="0" normalizeH="0" baseline="0" noProof="0" dirty="0">
              <a:ln>
                <a:noFill/>
              </a:ln>
              <a:solidFill>
                <a:srgbClr val="A8835D"/>
              </a:solidFill>
              <a:effectLst/>
              <a:uLnTx/>
              <a:uFillTx/>
              <a:latin typeface="DIN Light"/>
              <a:ea typeface="Alibaba PuHuiTi" panose="00020600040101010101" charset="-122"/>
              <a:cs typeface="+mn-cs"/>
            </a:endParaRPr>
          </a:p>
        </p:txBody>
      </p:sp>
      <p:sp>
        <p:nvSpPr>
          <p:cNvPr id="26" name="標題 1"/>
          <p:cNvSpPr txBox="1"/>
          <p:nvPr/>
        </p:nvSpPr>
        <p:spPr>
          <a:xfrm>
            <a:off x="747079" y="854378"/>
            <a:ext cx="1798458" cy="506730"/>
          </a:xfrm>
          <a:prstGeom prst="rect">
            <a:avLst/>
          </a:prstGeom>
        </p:spPr>
        <p:txBody>
          <a:bodyPr vert="horz" lIns="91440" tIns="45720" rIns="91440" bIns="45720" rtlCol="0" anchor="b">
            <a:normAutofit fontScale="70000"/>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zh-TW" altLang="en-US" sz="3200" dirty="0">
                <a:solidFill>
                  <a:schemeClr val="accent1"/>
                </a:solidFill>
              </a:rPr>
              <a:t>合作廠商</a:t>
            </a:r>
            <a:endParaRPr lang="en-US" altLang="zh-TW" sz="3200" dirty="0">
              <a:solidFill>
                <a:schemeClr val="accent1"/>
              </a:solidFill>
            </a:endParaRPr>
          </a:p>
        </p:txBody>
      </p:sp>
      <p:sp>
        <p:nvSpPr>
          <p:cNvPr id="27" name="文字方塊 26"/>
          <p:cNvSpPr txBox="1"/>
          <p:nvPr/>
        </p:nvSpPr>
        <p:spPr>
          <a:xfrm>
            <a:off x="748124" y="1348357"/>
            <a:ext cx="2824480" cy="368300"/>
          </a:xfrm>
          <a:prstGeom prst="rect">
            <a:avLst/>
          </a:prstGeom>
          <a:noFill/>
        </p:spPr>
        <p:txBody>
          <a:bodyPr wrap="none" rtlCol="0">
            <a:spAutoFit/>
          </a:bodyPr>
          <a:lstStyle/>
          <a:p>
            <a:r>
              <a:rPr lang="en-US" altLang="zh-TW" dirty="0"/>
              <a:t>Cooperative manufacturer</a:t>
            </a:r>
            <a:endParaRPr lang="zh-TW" altLang="en-US" dirty="0"/>
          </a:p>
        </p:txBody>
      </p:sp>
      <p:cxnSp>
        <p:nvCxnSpPr>
          <p:cNvPr id="37" name="直线连接符 10"/>
          <p:cNvCxnSpPr/>
          <p:nvPr/>
        </p:nvCxnSpPr>
        <p:spPr>
          <a:xfrm>
            <a:off x="859884" y="6129338"/>
            <a:ext cx="1045740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39" name="文字方塊 38"/>
          <p:cNvSpPr txBox="1"/>
          <p:nvPr/>
        </p:nvSpPr>
        <p:spPr>
          <a:xfrm>
            <a:off x="1117298" y="3074288"/>
            <a:ext cx="3123569" cy="730885"/>
          </a:xfrm>
          <a:prstGeom prst="rect">
            <a:avLst/>
          </a:prstGeom>
          <a:noFill/>
        </p:spPr>
        <p:txBody>
          <a:bodyPr wrap="square" rtlCol="0">
            <a:spAutoFit/>
          </a:bodyPr>
          <a:lstStyle>
            <a:defPPr>
              <a:defRPr lang="zh-TW"/>
            </a:defPPr>
            <a:lvl1pPr>
              <a:lnSpc>
                <a:spcPct val="130000"/>
              </a:lnSpc>
            </a:lvl1pPr>
          </a:lstStyle>
          <a:p>
            <a:r>
              <a:rPr lang="zh-CN" altLang="en-US" sz="1600" dirty="0"/>
              <a:t>將服務當成終身事業</a:t>
            </a:r>
            <a:r>
              <a:rPr lang="en-US" altLang="zh-CN" sz="1600" dirty="0"/>
              <a:t>,</a:t>
            </a:r>
            <a:r>
              <a:rPr lang="zh-CN" altLang="en-US" sz="1600" dirty="0"/>
              <a:t>合作廠商猶如家人般</a:t>
            </a:r>
            <a:r>
              <a:rPr lang="en-US" altLang="zh-CN" sz="1600" dirty="0"/>
              <a:t>,</a:t>
            </a:r>
            <a:r>
              <a:rPr lang="zh-CN" altLang="en-US" sz="1600" dirty="0"/>
              <a:t>一同攜手合作創造商機。</a:t>
            </a:r>
            <a:endParaRPr lang="zh-TW" altLang="en-US" sz="1600" dirty="0"/>
          </a:p>
        </p:txBody>
      </p:sp>
      <p:sp>
        <p:nvSpPr>
          <p:cNvPr id="3" name="矩形: 圆角 2"/>
          <p:cNvSpPr/>
          <p:nvPr/>
        </p:nvSpPr>
        <p:spPr>
          <a:xfrm>
            <a:off x="4733134" y="1514202"/>
            <a:ext cx="1950427" cy="865624"/>
          </a:xfrm>
          <a:prstGeom prst="roundRect">
            <a:avLst>
              <a:gd name="adj" fmla="val 917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1800" b="0" i="0" u="none" strike="noStrike" kern="1200" cap="none" spc="0" normalizeH="0" baseline="0" noProof="0" dirty="0">
              <a:ln>
                <a:noFill/>
              </a:ln>
              <a:solidFill>
                <a:srgbClr val="A8835D"/>
              </a:solidFill>
              <a:effectLst/>
              <a:uLnTx/>
              <a:uFillTx/>
              <a:latin typeface="DIN Light"/>
              <a:ea typeface="Alibaba PuHuiTi" panose="00020600040101010101" charset="-122"/>
              <a:cs typeface="+mn-cs"/>
            </a:endParaRPr>
          </a:p>
        </p:txBody>
      </p:sp>
      <p:pic>
        <p:nvPicPr>
          <p:cNvPr id="38" name="图片 1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5011508" y="1835902"/>
            <a:ext cx="1393678" cy="222224"/>
          </a:xfrm>
          <a:prstGeom prst="rect">
            <a:avLst/>
          </a:prstGeom>
        </p:spPr>
      </p:pic>
      <p:sp>
        <p:nvSpPr>
          <p:cNvPr id="4" name="矩形: 圆角 7"/>
          <p:cNvSpPr/>
          <p:nvPr/>
        </p:nvSpPr>
        <p:spPr>
          <a:xfrm>
            <a:off x="7036392" y="1514202"/>
            <a:ext cx="1950427" cy="865624"/>
          </a:xfrm>
          <a:prstGeom prst="roundRect">
            <a:avLst>
              <a:gd name="adj" fmla="val 917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1800" b="0" i="0" u="none" strike="noStrike" kern="1200" cap="none" spc="0" normalizeH="0" baseline="0" noProof="0" dirty="0">
              <a:ln>
                <a:noFill/>
              </a:ln>
              <a:solidFill>
                <a:srgbClr val="A8835D"/>
              </a:solidFill>
              <a:effectLst/>
              <a:uLnTx/>
              <a:uFillTx/>
              <a:latin typeface="DIN Light"/>
              <a:ea typeface="Alibaba PuHuiTi" panose="00020600040101010101" charset="-122"/>
              <a:cs typeface="+mn-cs"/>
            </a:endParaRPr>
          </a:p>
        </p:txBody>
      </p:sp>
      <p:pic>
        <p:nvPicPr>
          <p:cNvPr id="40" name="图片 1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314766" y="1835902"/>
            <a:ext cx="1393678" cy="222224"/>
          </a:xfrm>
          <a:prstGeom prst="rect">
            <a:avLst/>
          </a:prstGeom>
        </p:spPr>
      </p:pic>
      <p:sp>
        <p:nvSpPr>
          <p:cNvPr id="5" name="矩形: 圆角 8"/>
          <p:cNvSpPr/>
          <p:nvPr/>
        </p:nvSpPr>
        <p:spPr>
          <a:xfrm>
            <a:off x="9363872" y="1514202"/>
            <a:ext cx="1950427" cy="865624"/>
          </a:xfrm>
          <a:prstGeom prst="roundRect">
            <a:avLst>
              <a:gd name="adj" fmla="val 917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1800" b="0" i="0" u="none" strike="noStrike" kern="1200" cap="none" spc="0" normalizeH="0" baseline="0" noProof="0" dirty="0">
              <a:ln>
                <a:noFill/>
              </a:ln>
              <a:solidFill>
                <a:srgbClr val="A8835D"/>
              </a:solidFill>
              <a:effectLst/>
              <a:uLnTx/>
              <a:uFillTx/>
              <a:latin typeface="DIN Light"/>
              <a:ea typeface="Alibaba PuHuiTi" panose="00020600040101010101" charset="-122"/>
              <a:cs typeface="+mn-cs"/>
            </a:endParaRPr>
          </a:p>
        </p:txBody>
      </p:sp>
      <p:pic>
        <p:nvPicPr>
          <p:cNvPr id="41" name="图片 1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642246" y="1835902"/>
            <a:ext cx="1393678" cy="222224"/>
          </a:xfrm>
          <a:prstGeom prst="rect">
            <a:avLst/>
          </a:prstGeom>
        </p:spPr>
      </p:pic>
      <p:sp>
        <p:nvSpPr>
          <p:cNvPr id="6" name="矩形: 圆角 9"/>
          <p:cNvSpPr/>
          <p:nvPr/>
        </p:nvSpPr>
        <p:spPr>
          <a:xfrm>
            <a:off x="4733134" y="2755173"/>
            <a:ext cx="1950427" cy="865624"/>
          </a:xfrm>
          <a:prstGeom prst="roundRect">
            <a:avLst>
              <a:gd name="adj" fmla="val 917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1800" b="0" i="0" u="none" strike="noStrike" kern="1200" cap="none" spc="0" normalizeH="0" baseline="0" noProof="0" dirty="0">
              <a:ln>
                <a:noFill/>
              </a:ln>
              <a:solidFill>
                <a:srgbClr val="A8835D"/>
              </a:solidFill>
              <a:effectLst/>
              <a:uLnTx/>
              <a:uFillTx/>
              <a:latin typeface="DIN Light"/>
              <a:ea typeface="Alibaba PuHuiTi" panose="00020600040101010101" charset="-122"/>
              <a:cs typeface="+mn-cs"/>
            </a:endParaRPr>
          </a:p>
        </p:txBody>
      </p:sp>
      <p:pic>
        <p:nvPicPr>
          <p:cNvPr id="42" name="图片 1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5011508" y="3076873"/>
            <a:ext cx="1393678" cy="222224"/>
          </a:xfrm>
          <a:prstGeom prst="rect">
            <a:avLst/>
          </a:prstGeom>
        </p:spPr>
      </p:pic>
      <p:sp>
        <p:nvSpPr>
          <p:cNvPr id="7" name="矩形: 圆角 10"/>
          <p:cNvSpPr/>
          <p:nvPr/>
        </p:nvSpPr>
        <p:spPr>
          <a:xfrm>
            <a:off x="7036392" y="2680937"/>
            <a:ext cx="1950427" cy="865624"/>
          </a:xfrm>
          <a:prstGeom prst="roundRect">
            <a:avLst>
              <a:gd name="adj" fmla="val 917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1800" b="0" i="0" u="none" strike="noStrike" kern="1200" cap="none" spc="0" normalizeH="0" baseline="0" noProof="0" dirty="0">
              <a:ln>
                <a:noFill/>
              </a:ln>
              <a:solidFill>
                <a:srgbClr val="A8835D"/>
              </a:solidFill>
              <a:effectLst/>
              <a:uLnTx/>
              <a:uFillTx/>
              <a:latin typeface="DIN Light"/>
              <a:ea typeface="Alibaba PuHuiTi" panose="00020600040101010101" charset="-122"/>
              <a:cs typeface="+mn-cs"/>
            </a:endParaRPr>
          </a:p>
        </p:txBody>
      </p:sp>
      <p:pic>
        <p:nvPicPr>
          <p:cNvPr id="43" name="图片 1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358050" y="3076873"/>
            <a:ext cx="1393678" cy="222224"/>
          </a:xfrm>
          <a:prstGeom prst="rect">
            <a:avLst/>
          </a:prstGeom>
        </p:spPr>
      </p:pic>
      <p:sp>
        <p:nvSpPr>
          <p:cNvPr id="8" name="矩形: 圆角 11"/>
          <p:cNvSpPr/>
          <p:nvPr/>
        </p:nvSpPr>
        <p:spPr>
          <a:xfrm>
            <a:off x="9363872" y="2755173"/>
            <a:ext cx="1950427" cy="865624"/>
          </a:xfrm>
          <a:prstGeom prst="roundRect">
            <a:avLst>
              <a:gd name="adj" fmla="val 917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1800" b="0" i="0" u="none" strike="noStrike" kern="1200" cap="none" spc="0" normalizeH="0" baseline="0" noProof="0" dirty="0">
              <a:ln>
                <a:noFill/>
              </a:ln>
              <a:solidFill>
                <a:srgbClr val="A8835D"/>
              </a:solidFill>
              <a:effectLst/>
              <a:uLnTx/>
              <a:uFillTx/>
              <a:latin typeface="DIN Light"/>
              <a:ea typeface="Alibaba PuHuiTi" panose="00020600040101010101" charset="-122"/>
              <a:cs typeface="+mn-cs"/>
            </a:endParaRPr>
          </a:p>
        </p:txBody>
      </p:sp>
      <p:pic>
        <p:nvPicPr>
          <p:cNvPr id="44" name="图片 1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642246" y="3076873"/>
            <a:ext cx="1393678" cy="222224"/>
          </a:xfrm>
          <a:prstGeom prst="rect">
            <a:avLst/>
          </a:prstGeom>
        </p:spPr>
      </p:pic>
      <p:pic>
        <p:nvPicPr>
          <p:cNvPr id="45" name="图片 1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5011508" y="4317844"/>
            <a:ext cx="1393678" cy="222224"/>
          </a:xfrm>
          <a:prstGeom prst="rect">
            <a:avLst/>
          </a:prstGeom>
        </p:spPr>
      </p:pic>
      <p:sp>
        <p:nvSpPr>
          <p:cNvPr id="10" name="矩形: 圆角 13"/>
          <p:cNvSpPr/>
          <p:nvPr/>
        </p:nvSpPr>
        <p:spPr>
          <a:xfrm>
            <a:off x="7036392" y="3996144"/>
            <a:ext cx="1950427" cy="865624"/>
          </a:xfrm>
          <a:prstGeom prst="roundRect">
            <a:avLst>
              <a:gd name="adj" fmla="val 917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1800" b="0" i="0" u="none" strike="noStrike" kern="1200" cap="none" spc="0" normalizeH="0" baseline="0" noProof="0" dirty="0">
              <a:ln>
                <a:noFill/>
              </a:ln>
              <a:solidFill>
                <a:srgbClr val="A8835D"/>
              </a:solidFill>
              <a:effectLst/>
              <a:uLnTx/>
              <a:uFillTx/>
              <a:latin typeface="DIN Light"/>
              <a:ea typeface="Alibaba PuHuiTi" panose="00020600040101010101" charset="-122"/>
              <a:cs typeface="+mn-cs"/>
            </a:endParaRPr>
          </a:p>
        </p:txBody>
      </p:sp>
      <p:pic>
        <p:nvPicPr>
          <p:cNvPr id="46" name="图片 1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358050" y="4317844"/>
            <a:ext cx="1393678" cy="222224"/>
          </a:xfrm>
          <a:prstGeom prst="rect">
            <a:avLst/>
          </a:prstGeom>
        </p:spPr>
      </p:pic>
      <p:sp>
        <p:nvSpPr>
          <p:cNvPr id="11" name="矩形: 圆角 14"/>
          <p:cNvSpPr/>
          <p:nvPr/>
        </p:nvSpPr>
        <p:spPr>
          <a:xfrm>
            <a:off x="9363872" y="3996144"/>
            <a:ext cx="1950427" cy="865624"/>
          </a:xfrm>
          <a:prstGeom prst="roundRect">
            <a:avLst>
              <a:gd name="adj" fmla="val 917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1800" b="0" i="0" u="none" strike="noStrike" kern="1200" cap="none" spc="0" normalizeH="0" baseline="0" noProof="0" dirty="0">
              <a:ln>
                <a:noFill/>
              </a:ln>
              <a:solidFill>
                <a:srgbClr val="A8835D"/>
              </a:solidFill>
              <a:effectLst/>
              <a:uLnTx/>
              <a:uFillTx/>
              <a:latin typeface="DIN Light"/>
              <a:ea typeface="Alibaba PuHuiTi" panose="00020600040101010101" charset="-122"/>
              <a:cs typeface="+mn-cs"/>
            </a:endParaRPr>
          </a:p>
        </p:txBody>
      </p:sp>
      <p:pic>
        <p:nvPicPr>
          <p:cNvPr id="47" name="图片 1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642246" y="4317844"/>
            <a:ext cx="1393678" cy="222224"/>
          </a:xfrm>
          <a:prstGeom prst="rect">
            <a:avLst/>
          </a:prstGeom>
        </p:spPr>
      </p:pic>
      <p:sp>
        <p:nvSpPr>
          <p:cNvPr id="12" name="矩形: 圆角 15"/>
          <p:cNvSpPr/>
          <p:nvPr/>
        </p:nvSpPr>
        <p:spPr>
          <a:xfrm>
            <a:off x="4733134" y="5114651"/>
            <a:ext cx="1950427" cy="865624"/>
          </a:xfrm>
          <a:prstGeom prst="roundRect">
            <a:avLst>
              <a:gd name="adj" fmla="val 917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1800" b="0" i="0" u="none" strike="noStrike" kern="1200" cap="none" spc="0" normalizeH="0" baseline="0" noProof="0" dirty="0">
              <a:ln>
                <a:noFill/>
              </a:ln>
              <a:solidFill>
                <a:srgbClr val="A8835D"/>
              </a:solidFill>
              <a:effectLst/>
              <a:uLnTx/>
              <a:uFillTx/>
              <a:latin typeface="DIN Light"/>
              <a:ea typeface="Alibaba PuHuiTi" panose="00020600040101010101" charset="-122"/>
              <a:cs typeface="+mn-cs"/>
            </a:endParaRPr>
          </a:p>
        </p:txBody>
      </p:sp>
      <p:pic>
        <p:nvPicPr>
          <p:cNvPr id="48" name="图片 1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5011508" y="5436351"/>
            <a:ext cx="1393678" cy="222224"/>
          </a:xfrm>
          <a:prstGeom prst="rect">
            <a:avLst/>
          </a:prstGeom>
        </p:spPr>
      </p:pic>
      <p:sp>
        <p:nvSpPr>
          <p:cNvPr id="13" name="矩形: 圆角 16"/>
          <p:cNvSpPr/>
          <p:nvPr/>
        </p:nvSpPr>
        <p:spPr>
          <a:xfrm>
            <a:off x="7036392" y="5114651"/>
            <a:ext cx="1950427" cy="865624"/>
          </a:xfrm>
          <a:prstGeom prst="roundRect">
            <a:avLst>
              <a:gd name="adj" fmla="val 917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1800" b="0" i="0" u="none" strike="noStrike" kern="1200" cap="none" spc="0" normalizeH="0" baseline="0" noProof="0" dirty="0">
              <a:ln>
                <a:noFill/>
              </a:ln>
              <a:solidFill>
                <a:srgbClr val="A8835D"/>
              </a:solidFill>
              <a:effectLst/>
              <a:uLnTx/>
              <a:uFillTx/>
              <a:latin typeface="DIN Light"/>
              <a:ea typeface="Alibaba PuHuiTi" panose="00020600040101010101" charset="-122"/>
              <a:cs typeface="+mn-cs"/>
            </a:endParaRPr>
          </a:p>
        </p:txBody>
      </p:sp>
      <p:pic>
        <p:nvPicPr>
          <p:cNvPr id="49" name="图片 1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314766" y="5436351"/>
            <a:ext cx="1393678" cy="222224"/>
          </a:xfrm>
          <a:prstGeom prst="rect">
            <a:avLst/>
          </a:prstGeom>
        </p:spPr>
      </p:pic>
      <p:sp>
        <p:nvSpPr>
          <p:cNvPr id="14" name="矩形: 圆角 17"/>
          <p:cNvSpPr/>
          <p:nvPr/>
        </p:nvSpPr>
        <p:spPr>
          <a:xfrm>
            <a:off x="9363872" y="5114651"/>
            <a:ext cx="1950427" cy="865624"/>
          </a:xfrm>
          <a:prstGeom prst="roundRect">
            <a:avLst>
              <a:gd name="adj" fmla="val 917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1800" b="0" i="0" u="none" strike="noStrike" kern="1200" cap="none" spc="0" normalizeH="0" baseline="0" noProof="0" dirty="0">
              <a:ln>
                <a:noFill/>
              </a:ln>
              <a:solidFill>
                <a:srgbClr val="A8835D"/>
              </a:solidFill>
              <a:effectLst/>
              <a:uLnTx/>
              <a:uFillTx/>
              <a:latin typeface="DIN Light"/>
              <a:ea typeface="Alibaba PuHuiTi" panose="00020600040101010101" charset="-122"/>
              <a:cs typeface="+mn-cs"/>
            </a:endParaRPr>
          </a:p>
        </p:txBody>
      </p:sp>
      <p:pic>
        <p:nvPicPr>
          <p:cNvPr id="50" name="图片 1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642246" y="5436351"/>
            <a:ext cx="1393678" cy="222224"/>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p:cNvSpPr/>
          <p:nvPr/>
        </p:nvSpPr>
        <p:spPr>
          <a:xfrm>
            <a:off x="0" y="0"/>
            <a:ext cx="52201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srgbClr val="F2F4F7"/>
              </a:solidFill>
              <a:effectLst/>
              <a:uLnTx/>
              <a:uFillTx/>
              <a:latin typeface="DIN Light"/>
              <a:ea typeface="Alibaba PuHuiTi" panose="00020600040101010101" charset="-122"/>
              <a:cs typeface="+mn-cs"/>
            </a:endParaRPr>
          </a:p>
        </p:txBody>
      </p:sp>
      <p:pic>
        <p:nvPicPr>
          <p:cNvPr id="3" name="圖片 2" descr="一張含有 地板, 窗戶, 房間, 區域 的圖片&#10;&#10;自動產生的描述"/>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5220182" y="0"/>
            <a:ext cx="6971820" cy="6858000"/>
          </a:xfrm>
          <a:prstGeom prst="rect">
            <a:avLst/>
          </a:prstGeom>
        </p:spPr>
      </p:pic>
      <p:cxnSp>
        <p:nvCxnSpPr>
          <p:cNvPr id="24" name="直线连接符 10"/>
          <p:cNvCxnSpPr/>
          <p:nvPr/>
        </p:nvCxnSpPr>
        <p:spPr>
          <a:xfrm>
            <a:off x="5202725" y="0"/>
            <a:ext cx="17456" cy="6858000"/>
          </a:xfrm>
          <a:prstGeom prst="line">
            <a:avLst/>
          </a:prstGeom>
          <a:ln>
            <a:solidFill>
              <a:srgbClr val="DDB286"/>
            </a:solidFill>
          </a:ln>
        </p:spPr>
        <p:style>
          <a:lnRef idx="1">
            <a:schemeClr val="accent1"/>
          </a:lnRef>
          <a:fillRef idx="0">
            <a:schemeClr val="accent1"/>
          </a:fillRef>
          <a:effectRef idx="0">
            <a:schemeClr val="accent1"/>
          </a:effectRef>
          <a:fontRef idx="minor">
            <a:schemeClr val="tx1"/>
          </a:fontRef>
        </p:style>
      </p:cxnSp>
      <p:cxnSp>
        <p:nvCxnSpPr>
          <p:cNvPr id="26" name="直线连接符 10"/>
          <p:cNvCxnSpPr/>
          <p:nvPr/>
        </p:nvCxnSpPr>
        <p:spPr>
          <a:xfrm>
            <a:off x="1128529" y="2326512"/>
            <a:ext cx="2963119"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7" name="文字方塊 26"/>
          <p:cNvSpPr txBox="1"/>
          <p:nvPr/>
        </p:nvSpPr>
        <p:spPr>
          <a:xfrm>
            <a:off x="1393706" y="671457"/>
            <a:ext cx="2697942" cy="1076325"/>
          </a:xfrm>
          <a:prstGeom prst="rect">
            <a:avLst/>
          </a:prstGeom>
          <a:noFill/>
        </p:spPr>
        <p:txBody>
          <a:bodyPr wrap="square" rtlCol="0">
            <a:spAutoFit/>
          </a:bodyPr>
          <a:lstStyle/>
          <a:p>
            <a:pPr algn="ctr"/>
            <a:r>
              <a:rPr lang="en-US" altLang="zh-TW" sz="3200" dirty="0">
                <a:effectLst/>
              </a:rPr>
              <a:t>THANK YOU</a:t>
            </a:r>
            <a:endParaRPr lang="en-US" altLang="zh-TW" sz="3200" dirty="0">
              <a:effectLst/>
            </a:endParaRPr>
          </a:p>
          <a:p>
            <a:pPr algn="ctr"/>
            <a:r>
              <a:rPr lang="en-US" altLang="zh-TW" sz="3200" dirty="0">
                <a:solidFill>
                  <a:schemeClr val="bg1"/>
                </a:solidFill>
                <a:effectLst/>
              </a:rPr>
              <a:t>QUESTIONS?</a:t>
            </a:r>
            <a:endParaRPr lang="zh-TW" altLang="en-US" sz="3200" dirty="0">
              <a:solidFill>
                <a:schemeClr val="bg1"/>
              </a:solidFill>
            </a:endParaRPr>
          </a:p>
        </p:txBody>
      </p:sp>
      <p:cxnSp>
        <p:nvCxnSpPr>
          <p:cNvPr id="30" name="直线连接符 10"/>
          <p:cNvCxnSpPr/>
          <p:nvPr/>
        </p:nvCxnSpPr>
        <p:spPr>
          <a:xfrm>
            <a:off x="1128529" y="4548214"/>
            <a:ext cx="2963119"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36" name="文字方塊 35"/>
          <p:cNvSpPr txBox="1"/>
          <p:nvPr/>
        </p:nvSpPr>
        <p:spPr>
          <a:xfrm>
            <a:off x="1223828" y="2876875"/>
            <a:ext cx="2867820" cy="1568450"/>
          </a:xfrm>
          <a:prstGeom prst="rect">
            <a:avLst/>
          </a:prstGeom>
          <a:noFill/>
        </p:spPr>
        <p:txBody>
          <a:bodyPr wrap="square" rtlCol="0">
            <a:spAutoFit/>
          </a:bodyPr>
          <a:lstStyle/>
          <a:p>
            <a:pPr algn="ctr"/>
            <a:r>
              <a:rPr lang="en-US" altLang="zh-TW" sz="3200" dirty="0">
                <a:effectLst/>
              </a:rPr>
              <a:t>ADDRESS ONE</a:t>
            </a:r>
            <a:endParaRPr lang="en-US" altLang="zh-TW" sz="3200" dirty="0">
              <a:effectLst/>
            </a:endParaRPr>
          </a:p>
          <a:p>
            <a:pPr algn="ctr"/>
            <a:r>
              <a:rPr lang="en-US" altLang="zh-TW" sz="3200" dirty="0">
                <a:solidFill>
                  <a:schemeClr val="bg1"/>
                </a:solidFill>
                <a:effectLst/>
              </a:rPr>
              <a:t>8526 Route 64</a:t>
            </a:r>
            <a:endParaRPr lang="en-US" altLang="zh-TW" sz="3200" dirty="0">
              <a:solidFill>
                <a:schemeClr val="bg1"/>
              </a:solidFill>
              <a:effectLst/>
            </a:endParaRPr>
          </a:p>
        </p:txBody>
      </p:sp>
      <p:sp>
        <p:nvSpPr>
          <p:cNvPr id="38" name="文字方塊 37"/>
          <p:cNvSpPr txBox="1"/>
          <p:nvPr/>
        </p:nvSpPr>
        <p:spPr>
          <a:xfrm>
            <a:off x="1128530" y="5189709"/>
            <a:ext cx="2963118" cy="1568450"/>
          </a:xfrm>
          <a:prstGeom prst="rect">
            <a:avLst/>
          </a:prstGeom>
          <a:noFill/>
        </p:spPr>
        <p:txBody>
          <a:bodyPr wrap="square" rtlCol="0">
            <a:spAutoFit/>
          </a:bodyPr>
          <a:lstStyle/>
          <a:p>
            <a:pPr algn="ctr"/>
            <a:r>
              <a:rPr lang="en-US" altLang="zh-TW" sz="3200" dirty="0">
                <a:effectLst/>
              </a:rPr>
              <a:t>SECOND</a:t>
            </a:r>
            <a:r>
              <a:rPr lang="zh-TW" altLang="en-US" sz="3200" dirty="0">
                <a:effectLst/>
              </a:rPr>
              <a:t> </a:t>
            </a:r>
            <a:r>
              <a:rPr lang="en-US" altLang="zh-TW" sz="3200" dirty="0">
                <a:effectLst/>
              </a:rPr>
              <a:t>OFFICE</a:t>
            </a:r>
            <a:endParaRPr lang="en-US" altLang="zh-TW" sz="3200" dirty="0">
              <a:effectLst/>
            </a:endParaRPr>
          </a:p>
          <a:p>
            <a:pPr algn="ctr"/>
            <a:r>
              <a:rPr lang="en-US" altLang="zh-TW" sz="3200" dirty="0">
                <a:solidFill>
                  <a:schemeClr val="bg1"/>
                </a:solidFill>
                <a:effectLst/>
              </a:rPr>
              <a:t>2345 Route 24</a:t>
            </a:r>
            <a:endParaRPr lang="en-US" altLang="zh-TW" sz="3200" dirty="0">
              <a:solidFill>
                <a:schemeClr val="bg1"/>
              </a:solidFill>
              <a:effectLst/>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4"/>
          <p:cNvSpPr txBox="1"/>
          <p:nvPr/>
        </p:nvSpPr>
        <p:spPr>
          <a:xfrm>
            <a:off x="660718" y="717233"/>
            <a:ext cx="5046285" cy="2349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a:pPr>
            <a:r>
              <a:rPr kumimoji="0" lang="zh-CN" altLang="en-US" sz="1200" b="0" i="0" u="none" strike="noStrike" kern="1200" cap="none" spc="0" normalizeH="0" baseline="0" noProof="0" dirty="0">
                <a:ln>
                  <a:noFill/>
                </a:ln>
                <a:effectLst/>
                <a:uLnTx/>
                <a:uFillTx/>
                <a:latin typeface="思源黑体 CN Regular" panose="020B0500000000000000" charset="-122"/>
                <a:ea typeface="思源黑体 CN Regular" panose="020B0500000000000000" charset="-122"/>
                <a:cs typeface="+mn-cs"/>
              </a:rPr>
              <a:t>範本使用說明</a:t>
            </a:r>
            <a:endParaRPr kumimoji="0" lang="zh-CN" altLang="en-US" sz="1200" b="0" i="0" u="none" strike="noStrike" kern="1200" cap="none" spc="0" normalizeH="0" baseline="0" noProof="0" dirty="0">
              <a:ln>
                <a:noFill/>
              </a:ln>
              <a:effectLst/>
              <a:uLnTx/>
              <a:uFillTx/>
              <a:latin typeface="思源黑体 CN Regular" panose="020B0500000000000000" charset="-122"/>
              <a:ea typeface="思源黑体 CN Regular" panose="020B0500000000000000" charset="-122"/>
              <a:cs typeface="+mn-cs"/>
            </a:endParaRPr>
          </a:p>
        </p:txBody>
      </p:sp>
      <p:cxnSp>
        <p:nvCxnSpPr>
          <p:cNvPr id="5" name="直接连接符 8"/>
          <p:cNvCxnSpPr/>
          <p:nvPr/>
        </p:nvCxnSpPr>
        <p:spPr>
          <a:xfrm>
            <a:off x="1757680" y="802958"/>
            <a:ext cx="9870219"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sp>
        <p:nvSpPr>
          <p:cNvPr id="7" name="文本占位符 4"/>
          <p:cNvSpPr txBox="1"/>
          <p:nvPr/>
        </p:nvSpPr>
        <p:spPr>
          <a:xfrm>
            <a:off x="660718" y="1607820"/>
            <a:ext cx="5046285" cy="4159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a:pPr>
            <a:r>
              <a:rPr kumimoji="0" lang="zh-CN" altLang="en-US" sz="2000" b="0" i="0" u="none" strike="noStrike" kern="1200" cap="none" spc="0" normalizeH="0" baseline="0" noProof="0" dirty="0">
                <a:ln>
                  <a:noFill/>
                </a:ln>
                <a:effectLst/>
                <a:uLnTx/>
                <a:uFillTx/>
                <a:latin typeface="+mj-ea"/>
                <a:ea typeface="+mj-ea"/>
                <a:cs typeface="+mn-cs"/>
              </a:rPr>
              <a:t>範本顏色使用</a:t>
            </a:r>
            <a:endParaRPr kumimoji="0" lang="zh-CN" altLang="en-US" sz="2000" b="0" i="0" u="none" strike="noStrike" kern="1200" cap="none" spc="0" normalizeH="0" baseline="0" noProof="0" dirty="0">
              <a:ln>
                <a:noFill/>
              </a:ln>
              <a:effectLst/>
              <a:uLnTx/>
              <a:uFillTx/>
              <a:latin typeface="+mj-ea"/>
              <a:ea typeface="+mj-ea"/>
              <a:cs typeface="+mn-cs"/>
            </a:endParaRPr>
          </a:p>
        </p:txBody>
      </p:sp>
      <p:sp>
        <p:nvSpPr>
          <p:cNvPr id="9" name="矩形 8"/>
          <p:cNvSpPr/>
          <p:nvPr/>
        </p:nvSpPr>
        <p:spPr>
          <a:xfrm>
            <a:off x="749619" y="3475892"/>
            <a:ext cx="3113992" cy="12668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Manrope"/>
              <a:ea typeface="思源黑体 CN Regular" panose="020B0500000000000000" charset="-122"/>
              <a:cs typeface="+mn-cs"/>
            </a:endParaRPr>
          </a:p>
        </p:txBody>
      </p:sp>
      <p:sp>
        <p:nvSpPr>
          <p:cNvPr id="11" name="矩形 10"/>
          <p:cNvSpPr/>
          <p:nvPr/>
        </p:nvSpPr>
        <p:spPr>
          <a:xfrm>
            <a:off x="7594038" y="3475892"/>
            <a:ext cx="3723250" cy="126682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Manrope"/>
              <a:ea typeface="思源黑体 CN Regular" panose="020B0500000000000000" charset="-122"/>
              <a:cs typeface="+mn-cs"/>
            </a:endParaRPr>
          </a:p>
        </p:txBody>
      </p:sp>
      <p:sp>
        <p:nvSpPr>
          <p:cNvPr id="12" name="矩形 11"/>
          <p:cNvSpPr/>
          <p:nvPr/>
        </p:nvSpPr>
        <p:spPr>
          <a:xfrm>
            <a:off x="749619" y="4755411"/>
            <a:ext cx="372325"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Manrope"/>
              <a:ea typeface="思源黑体 CN Regular" panose="020B0500000000000000" charset="-122"/>
              <a:cs typeface="+mn-cs"/>
            </a:endParaRPr>
          </a:p>
        </p:txBody>
      </p:sp>
      <p:sp>
        <p:nvSpPr>
          <p:cNvPr id="52" name="矩形 51"/>
          <p:cNvSpPr/>
          <p:nvPr/>
        </p:nvSpPr>
        <p:spPr>
          <a:xfrm>
            <a:off x="1054249" y="4755411"/>
            <a:ext cx="372325" cy="360000"/>
          </a:xfrm>
          <a:prstGeom prst="rect">
            <a:avLst/>
          </a:prstGeom>
          <a:solidFill>
            <a:srgbClr val="AE8D6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1200" cap="none" spc="0" normalizeH="0" baseline="0" noProof="0">
              <a:ln>
                <a:noFill/>
              </a:ln>
              <a:solidFill>
                <a:srgbClr val="FFFFFF"/>
              </a:solidFill>
              <a:effectLst/>
              <a:uLnTx/>
              <a:uFillTx/>
              <a:latin typeface="Manrope"/>
              <a:ea typeface="思源黑体 CN Regular" panose="020B0500000000000000" charset="-122"/>
              <a:cs typeface="+mn-cs"/>
            </a:endParaRPr>
          </a:p>
        </p:txBody>
      </p:sp>
      <p:sp>
        <p:nvSpPr>
          <p:cNvPr id="53" name="矩形 52"/>
          <p:cNvSpPr/>
          <p:nvPr/>
        </p:nvSpPr>
        <p:spPr>
          <a:xfrm>
            <a:off x="1358878" y="4755411"/>
            <a:ext cx="372325" cy="360000"/>
          </a:xfrm>
          <a:prstGeom prst="rect">
            <a:avLst/>
          </a:prstGeom>
          <a:solidFill>
            <a:srgbClr val="B5987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1200" cap="none" spc="0" normalizeH="0" baseline="0" noProof="0">
              <a:ln>
                <a:noFill/>
              </a:ln>
              <a:solidFill>
                <a:srgbClr val="FFFFFF"/>
              </a:solidFill>
              <a:effectLst/>
              <a:uLnTx/>
              <a:uFillTx/>
              <a:latin typeface="Manrope"/>
              <a:ea typeface="思源黑体 CN Regular" panose="020B0500000000000000" charset="-122"/>
              <a:cs typeface="+mn-cs"/>
            </a:endParaRPr>
          </a:p>
        </p:txBody>
      </p:sp>
      <p:sp>
        <p:nvSpPr>
          <p:cNvPr id="54" name="矩形 53"/>
          <p:cNvSpPr/>
          <p:nvPr/>
        </p:nvSpPr>
        <p:spPr>
          <a:xfrm>
            <a:off x="1663508" y="4755411"/>
            <a:ext cx="372325" cy="360000"/>
          </a:xfrm>
          <a:prstGeom prst="rect">
            <a:avLst/>
          </a:prstGeom>
          <a:solidFill>
            <a:srgbClr val="BBA38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1200" cap="none" spc="0" normalizeH="0" baseline="0" noProof="0">
              <a:ln>
                <a:noFill/>
              </a:ln>
              <a:solidFill>
                <a:srgbClr val="FFFFFF"/>
              </a:solidFill>
              <a:effectLst/>
              <a:uLnTx/>
              <a:uFillTx/>
              <a:latin typeface="Manrope"/>
              <a:ea typeface="思源黑体 CN Regular" panose="020B0500000000000000" charset="-122"/>
              <a:cs typeface="+mn-cs"/>
            </a:endParaRPr>
          </a:p>
        </p:txBody>
      </p:sp>
      <p:sp>
        <p:nvSpPr>
          <p:cNvPr id="55" name="矩形 54"/>
          <p:cNvSpPr/>
          <p:nvPr/>
        </p:nvSpPr>
        <p:spPr>
          <a:xfrm>
            <a:off x="1968137" y="4755411"/>
            <a:ext cx="372325" cy="360000"/>
          </a:xfrm>
          <a:prstGeom prst="rect">
            <a:avLst/>
          </a:prstGeom>
          <a:solidFill>
            <a:srgbClr val="C2AD9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1200" cap="none" spc="0" normalizeH="0" baseline="0" noProof="0">
              <a:ln>
                <a:noFill/>
              </a:ln>
              <a:solidFill>
                <a:srgbClr val="FFFFFF"/>
              </a:solidFill>
              <a:effectLst/>
              <a:uLnTx/>
              <a:uFillTx/>
              <a:latin typeface="Manrope"/>
              <a:ea typeface="思源黑体 CN Regular" panose="020B0500000000000000" charset="-122"/>
              <a:cs typeface="+mn-cs"/>
            </a:endParaRPr>
          </a:p>
        </p:txBody>
      </p:sp>
      <p:sp>
        <p:nvSpPr>
          <p:cNvPr id="56" name="矩形 55"/>
          <p:cNvSpPr/>
          <p:nvPr/>
        </p:nvSpPr>
        <p:spPr>
          <a:xfrm>
            <a:off x="2272767" y="4755411"/>
            <a:ext cx="372325" cy="360000"/>
          </a:xfrm>
          <a:prstGeom prst="rect">
            <a:avLst/>
          </a:prstGeom>
          <a:solidFill>
            <a:srgbClr val="C8B8A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1200" cap="none" spc="0" normalizeH="0" baseline="0" noProof="0">
              <a:ln>
                <a:noFill/>
              </a:ln>
              <a:solidFill>
                <a:srgbClr val="FFFFFF"/>
              </a:solidFill>
              <a:effectLst/>
              <a:uLnTx/>
              <a:uFillTx/>
              <a:latin typeface="Manrope"/>
              <a:ea typeface="思源黑体 CN Regular" panose="020B0500000000000000" charset="-122"/>
              <a:cs typeface="+mn-cs"/>
            </a:endParaRPr>
          </a:p>
        </p:txBody>
      </p:sp>
      <p:sp>
        <p:nvSpPr>
          <p:cNvPr id="57" name="矩形 56"/>
          <p:cNvSpPr/>
          <p:nvPr/>
        </p:nvSpPr>
        <p:spPr>
          <a:xfrm>
            <a:off x="2577396" y="4755411"/>
            <a:ext cx="372325" cy="360000"/>
          </a:xfrm>
          <a:prstGeom prst="rect">
            <a:avLst/>
          </a:prstGeom>
          <a:solidFill>
            <a:srgbClr val="CFC3B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1200" cap="none" spc="0" normalizeH="0" baseline="0" noProof="0">
              <a:ln>
                <a:noFill/>
              </a:ln>
              <a:solidFill>
                <a:srgbClr val="FFFFFF"/>
              </a:solidFill>
              <a:effectLst/>
              <a:uLnTx/>
              <a:uFillTx/>
              <a:latin typeface="Manrope"/>
              <a:ea typeface="思源黑体 CN Regular" panose="020B0500000000000000" charset="-122"/>
              <a:cs typeface="+mn-cs"/>
            </a:endParaRPr>
          </a:p>
        </p:txBody>
      </p:sp>
      <p:sp>
        <p:nvSpPr>
          <p:cNvPr id="58" name="矩形 57"/>
          <p:cNvSpPr/>
          <p:nvPr/>
        </p:nvSpPr>
        <p:spPr>
          <a:xfrm>
            <a:off x="2882026" y="4755411"/>
            <a:ext cx="372325" cy="360000"/>
          </a:xfrm>
          <a:prstGeom prst="rect">
            <a:avLst/>
          </a:prstGeom>
          <a:solidFill>
            <a:srgbClr val="D5CEC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1200" cap="none" spc="0" normalizeH="0" baseline="0" noProof="0">
              <a:ln>
                <a:noFill/>
              </a:ln>
              <a:solidFill>
                <a:srgbClr val="FFFFFF"/>
              </a:solidFill>
              <a:effectLst/>
              <a:uLnTx/>
              <a:uFillTx/>
              <a:latin typeface="Manrope"/>
              <a:ea typeface="思源黑体 CN Regular" panose="020B0500000000000000" charset="-122"/>
              <a:cs typeface="+mn-cs"/>
            </a:endParaRPr>
          </a:p>
        </p:txBody>
      </p:sp>
      <p:sp>
        <p:nvSpPr>
          <p:cNvPr id="59" name="矩形 58"/>
          <p:cNvSpPr/>
          <p:nvPr/>
        </p:nvSpPr>
        <p:spPr>
          <a:xfrm>
            <a:off x="3186655" y="4755411"/>
            <a:ext cx="372325" cy="360000"/>
          </a:xfrm>
          <a:prstGeom prst="rect">
            <a:avLst/>
          </a:prstGeom>
          <a:solidFill>
            <a:srgbClr val="DCD8D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1200" cap="none" spc="0" normalizeH="0" baseline="0" noProof="0">
              <a:ln>
                <a:noFill/>
              </a:ln>
              <a:solidFill>
                <a:srgbClr val="FFFFFF"/>
              </a:solidFill>
              <a:effectLst/>
              <a:uLnTx/>
              <a:uFillTx/>
              <a:latin typeface="Manrope"/>
              <a:ea typeface="思源黑体 CN Regular" panose="020B0500000000000000" charset="-122"/>
              <a:cs typeface="+mn-cs"/>
            </a:endParaRPr>
          </a:p>
        </p:txBody>
      </p:sp>
      <p:sp>
        <p:nvSpPr>
          <p:cNvPr id="60" name="矩形 59"/>
          <p:cNvSpPr/>
          <p:nvPr/>
        </p:nvSpPr>
        <p:spPr>
          <a:xfrm>
            <a:off x="3491285" y="4755411"/>
            <a:ext cx="372325" cy="360000"/>
          </a:xfrm>
          <a:prstGeom prst="rect">
            <a:avLst/>
          </a:prstGeom>
          <a:solidFill>
            <a:srgbClr val="E2E3E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1200" cap="none" spc="0" normalizeH="0" baseline="0" noProof="0">
              <a:ln>
                <a:noFill/>
              </a:ln>
              <a:solidFill>
                <a:srgbClr val="FFFFFF"/>
              </a:solidFill>
              <a:effectLst/>
              <a:uLnTx/>
              <a:uFillTx/>
              <a:latin typeface="Manrope"/>
              <a:ea typeface="思源黑体 CN Regular" panose="020B0500000000000000" charset="-122"/>
              <a:cs typeface="+mn-cs"/>
            </a:endParaRPr>
          </a:p>
        </p:txBody>
      </p:sp>
      <p:sp>
        <p:nvSpPr>
          <p:cNvPr id="32" name="矩形 31"/>
          <p:cNvSpPr/>
          <p:nvPr/>
        </p:nvSpPr>
        <p:spPr>
          <a:xfrm>
            <a:off x="7594038" y="4749061"/>
            <a:ext cx="372325" cy="360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Manrope"/>
              <a:ea typeface="思源黑体 CN Regular" panose="020B0500000000000000" charset="-122"/>
              <a:cs typeface="+mn-cs"/>
            </a:endParaRPr>
          </a:p>
        </p:txBody>
      </p:sp>
      <p:sp>
        <p:nvSpPr>
          <p:cNvPr id="62" name="矩形 61"/>
          <p:cNvSpPr/>
          <p:nvPr/>
        </p:nvSpPr>
        <p:spPr>
          <a:xfrm>
            <a:off x="7899044" y="4749061"/>
            <a:ext cx="372325" cy="360000"/>
          </a:xfrm>
          <a:prstGeom prst="rect">
            <a:avLst/>
          </a:prstGeom>
          <a:solidFill>
            <a:srgbClr val="50515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1200" cap="none" spc="0" normalizeH="0" baseline="0" noProof="0">
              <a:ln>
                <a:noFill/>
              </a:ln>
              <a:solidFill>
                <a:srgbClr val="FFFFFF"/>
              </a:solidFill>
              <a:effectLst/>
              <a:uLnTx/>
              <a:uFillTx/>
              <a:latin typeface="Manrope"/>
              <a:ea typeface="思源黑体 CN Regular" panose="020B0500000000000000" charset="-122"/>
              <a:cs typeface="+mn-cs"/>
            </a:endParaRPr>
          </a:p>
        </p:txBody>
      </p:sp>
      <p:sp>
        <p:nvSpPr>
          <p:cNvPr id="63" name="矩形 62"/>
          <p:cNvSpPr/>
          <p:nvPr/>
        </p:nvSpPr>
        <p:spPr>
          <a:xfrm>
            <a:off x="8204050" y="4749061"/>
            <a:ext cx="372325" cy="360000"/>
          </a:xfrm>
          <a:prstGeom prst="rect">
            <a:avLst/>
          </a:prstGeom>
          <a:solidFill>
            <a:srgbClr val="61626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1200" cap="none" spc="0" normalizeH="0" baseline="0" noProof="0">
              <a:ln>
                <a:noFill/>
              </a:ln>
              <a:solidFill>
                <a:srgbClr val="FFFFFF"/>
              </a:solidFill>
              <a:effectLst/>
              <a:uLnTx/>
              <a:uFillTx/>
              <a:latin typeface="Manrope"/>
              <a:ea typeface="思源黑体 CN Regular" panose="020B0500000000000000" charset="-122"/>
              <a:cs typeface="+mn-cs"/>
            </a:endParaRPr>
          </a:p>
        </p:txBody>
      </p:sp>
      <p:sp>
        <p:nvSpPr>
          <p:cNvPr id="64" name="矩形 63"/>
          <p:cNvSpPr/>
          <p:nvPr/>
        </p:nvSpPr>
        <p:spPr>
          <a:xfrm>
            <a:off x="8509056" y="4749061"/>
            <a:ext cx="372325" cy="360000"/>
          </a:xfrm>
          <a:prstGeom prst="rect">
            <a:avLst/>
          </a:prstGeom>
          <a:solidFill>
            <a:srgbClr val="72737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1200" cap="none" spc="0" normalizeH="0" baseline="0" noProof="0">
              <a:ln>
                <a:noFill/>
              </a:ln>
              <a:solidFill>
                <a:srgbClr val="FFFFFF"/>
              </a:solidFill>
              <a:effectLst/>
              <a:uLnTx/>
              <a:uFillTx/>
              <a:latin typeface="Manrope"/>
              <a:ea typeface="思源黑体 CN Regular" panose="020B0500000000000000" charset="-122"/>
              <a:cs typeface="+mn-cs"/>
            </a:endParaRPr>
          </a:p>
        </p:txBody>
      </p:sp>
      <p:sp>
        <p:nvSpPr>
          <p:cNvPr id="65" name="矩形 64"/>
          <p:cNvSpPr/>
          <p:nvPr/>
        </p:nvSpPr>
        <p:spPr>
          <a:xfrm>
            <a:off x="8814062" y="4749061"/>
            <a:ext cx="372325" cy="360000"/>
          </a:xfrm>
          <a:prstGeom prst="rect">
            <a:avLst/>
          </a:prstGeom>
          <a:solidFill>
            <a:srgbClr val="83848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1200" cap="none" spc="0" normalizeH="0" baseline="0" noProof="0">
              <a:ln>
                <a:noFill/>
              </a:ln>
              <a:solidFill>
                <a:srgbClr val="FFFFFF"/>
              </a:solidFill>
              <a:effectLst/>
              <a:uLnTx/>
              <a:uFillTx/>
              <a:latin typeface="Manrope"/>
              <a:ea typeface="思源黑体 CN Regular" panose="020B0500000000000000" charset="-122"/>
              <a:cs typeface="+mn-cs"/>
            </a:endParaRPr>
          </a:p>
        </p:txBody>
      </p:sp>
      <p:sp>
        <p:nvSpPr>
          <p:cNvPr id="66" name="矩形 65"/>
          <p:cNvSpPr/>
          <p:nvPr/>
        </p:nvSpPr>
        <p:spPr>
          <a:xfrm>
            <a:off x="9119068" y="4749061"/>
            <a:ext cx="372325" cy="360000"/>
          </a:xfrm>
          <a:prstGeom prst="rect">
            <a:avLst/>
          </a:prstGeom>
          <a:solidFill>
            <a:srgbClr val="94959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1200" cap="none" spc="0" normalizeH="0" baseline="0" noProof="0">
              <a:ln>
                <a:noFill/>
              </a:ln>
              <a:solidFill>
                <a:srgbClr val="FFFFFF"/>
              </a:solidFill>
              <a:effectLst/>
              <a:uLnTx/>
              <a:uFillTx/>
              <a:latin typeface="Manrope"/>
              <a:ea typeface="思源黑体 CN Regular" panose="020B0500000000000000" charset="-122"/>
              <a:cs typeface="+mn-cs"/>
            </a:endParaRPr>
          </a:p>
        </p:txBody>
      </p:sp>
      <p:sp>
        <p:nvSpPr>
          <p:cNvPr id="67" name="矩形 66"/>
          <p:cNvSpPr/>
          <p:nvPr/>
        </p:nvSpPr>
        <p:spPr>
          <a:xfrm>
            <a:off x="9424074" y="4749061"/>
            <a:ext cx="372325" cy="360000"/>
          </a:xfrm>
          <a:prstGeom prst="rect">
            <a:avLst/>
          </a:prstGeom>
          <a:solidFill>
            <a:srgbClr val="A5A6A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1200" cap="none" spc="0" normalizeH="0" baseline="0" noProof="0">
              <a:ln>
                <a:noFill/>
              </a:ln>
              <a:solidFill>
                <a:srgbClr val="FFFFFF"/>
              </a:solidFill>
              <a:effectLst/>
              <a:uLnTx/>
              <a:uFillTx/>
              <a:latin typeface="Manrope"/>
              <a:ea typeface="思源黑体 CN Regular" panose="020B0500000000000000" charset="-122"/>
              <a:cs typeface="+mn-cs"/>
            </a:endParaRPr>
          </a:p>
        </p:txBody>
      </p:sp>
      <p:sp>
        <p:nvSpPr>
          <p:cNvPr id="68" name="矩形 67"/>
          <p:cNvSpPr/>
          <p:nvPr/>
        </p:nvSpPr>
        <p:spPr>
          <a:xfrm>
            <a:off x="9729080" y="4749061"/>
            <a:ext cx="372325" cy="360000"/>
          </a:xfrm>
          <a:prstGeom prst="rect">
            <a:avLst/>
          </a:prstGeom>
          <a:solidFill>
            <a:srgbClr val="B6B7B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1200" cap="none" spc="0" normalizeH="0" baseline="0" noProof="0">
              <a:ln>
                <a:noFill/>
              </a:ln>
              <a:solidFill>
                <a:srgbClr val="FFFFFF"/>
              </a:solidFill>
              <a:effectLst/>
              <a:uLnTx/>
              <a:uFillTx/>
              <a:latin typeface="Manrope"/>
              <a:ea typeface="思源黑体 CN Regular" panose="020B0500000000000000" charset="-122"/>
              <a:cs typeface="+mn-cs"/>
            </a:endParaRPr>
          </a:p>
        </p:txBody>
      </p:sp>
      <p:sp>
        <p:nvSpPr>
          <p:cNvPr id="69" name="矩形 68"/>
          <p:cNvSpPr/>
          <p:nvPr/>
        </p:nvSpPr>
        <p:spPr>
          <a:xfrm>
            <a:off x="10034086" y="4749061"/>
            <a:ext cx="372325" cy="360000"/>
          </a:xfrm>
          <a:prstGeom prst="rect">
            <a:avLst/>
          </a:prstGeom>
          <a:solidFill>
            <a:srgbClr val="C7C8C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1200" cap="none" spc="0" normalizeH="0" baseline="0" noProof="0">
              <a:ln>
                <a:noFill/>
              </a:ln>
              <a:solidFill>
                <a:srgbClr val="FFFFFF"/>
              </a:solidFill>
              <a:effectLst/>
              <a:uLnTx/>
              <a:uFillTx/>
              <a:latin typeface="Manrope"/>
              <a:ea typeface="思源黑体 CN Regular" panose="020B0500000000000000" charset="-122"/>
              <a:cs typeface="+mn-cs"/>
            </a:endParaRPr>
          </a:p>
        </p:txBody>
      </p:sp>
      <p:sp>
        <p:nvSpPr>
          <p:cNvPr id="70" name="矩形 69"/>
          <p:cNvSpPr/>
          <p:nvPr/>
        </p:nvSpPr>
        <p:spPr>
          <a:xfrm>
            <a:off x="10339092" y="4749061"/>
            <a:ext cx="372325" cy="360000"/>
          </a:xfrm>
          <a:prstGeom prst="rect">
            <a:avLst/>
          </a:prstGeom>
          <a:solidFill>
            <a:srgbClr val="D8D9D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1200" cap="none" spc="0" normalizeH="0" baseline="0" noProof="0">
              <a:ln>
                <a:noFill/>
              </a:ln>
              <a:solidFill>
                <a:srgbClr val="FFFFFF"/>
              </a:solidFill>
              <a:effectLst/>
              <a:uLnTx/>
              <a:uFillTx/>
              <a:latin typeface="Manrope"/>
              <a:ea typeface="思源黑体 CN Regular" panose="020B0500000000000000" charset="-122"/>
              <a:cs typeface="+mn-cs"/>
            </a:endParaRPr>
          </a:p>
        </p:txBody>
      </p:sp>
      <p:sp>
        <p:nvSpPr>
          <p:cNvPr id="71" name="矩形 70"/>
          <p:cNvSpPr/>
          <p:nvPr/>
        </p:nvSpPr>
        <p:spPr>
          <a:xfrm>
            <a:off x="10644098" y="4749061"/>
            <a:ext cx="372325" cy="360000"/>
          </a:xfrm>
          <a:prstGeom prst="rect">
            <a:avLst/>
          </a:prstGeom>
          <a:solidFill>
            <a:srgbClr val="E9EAE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1200" cap="none" spc="0" normalizeH="0" baseline="0" noProof="0">
              <a:ln>
                <a:noFill/>
              </a:ln>
              <a:solidFill>
                <a:srgbClr val="FFFFFF"/>
              </a:solidFill>
              <a:effectLst/>
              <a:uLnTx/>
              <a:uFillTx/>
              <a:latin typeface="Manrope"/>
              <a:ea typeface="思源黑体 CN Regular" panose="020B0500000000000000" charset="-122"/>
              <a:cs typeface="+mn-cs"/>
            </a:endParaRPr>
          </a:p>
        </p:txBody>
      </p:sp>
      <p:sp>
        <p:nvSpPr>
          <p:cNvPr id="41" name="矩形 40"/>
          <p:cNvSpPr/>
          <p:nvPr/>
        </p:nvSpPr>
        <p:spPr>
          <a:xfrm>
            <a:off x="10949105" y="4749061"/>
            <a:ext cx="372325" cy="360000"/>
          </a:xfrm>
          <a:prstGeom prst="rect">
            <a:avLst/>
          </a:prstGeom>
          <a:solidFill>
            <a:srgbClr val="FAFB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Manrope"/>
              <a:ea typeface="思源黑体 CN Regular" panose="020B0500000000000000" charset="-122"/>
              <a:cs typeface="+mn-cs"/>
            </a:endParaRPr>
          </a:p>
        </p:txBody>
      </p:sp>
      <p:sp>
        <p:nvSpPr>
          <p:cNvPr id="42" name="文本框 56"/>
          <p:cNvSpPr txBox="1"/>
          <p:nvPr/>
        </p:nvSpPr>
        <p:spPr>
          <a:xfrm>
            <a:off x="691629" y="5407820"/>
            <a:ext cx="1919614" cy="26035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100" b="0" i="0" u="none" strike="noStrike" kern="1200" cap="none" spc="0" normalizeH="0" baseline="0" noProof="0" dirty="0">
                <a:ln>
                  <a:noFill/>
                </a:ln>
                <a:solidFill>
                  <a:prstClr val="black"/>
                </a:solidFill>
                <a:effectLst/>
                <a:uLnTx/>
                <a:uFillTx/>
                <a:ea typeface="思源黑体 CN Regular" panose="020B0500000000000000" charset="-122"/>
                <a:cs typeface="+mn-cs"/>
              </a:rPr>
              <a:t>RGB:16</a:t>
            </a:r>
            <a:r>
              <a:rPr kumimoji="0" lang="zh-CN" altLang="en-US" sz="1100" b="0" i="0" u="none" strike="noStrike" kern="1200" cap="none" spc="0" normalizeH="0" baseline="0" noProof="0" dirty="0">
                <a:ln>
                  <a:noFill/>
                </a:ln>
                <a:solidFill>
                  <a:prstClr val="black"/>
                </a:solidFill>
                <a:effectLst/>
                <a:uLnTx/>
                <a:uFillTx/>
                <a:ea typeface="思源黑体 CN Regular" panose="020B0500000000000000" charset="-122"/>
                <a:cs typeface="+mn-cs"/>
              </a:rPr>
              <a:t>8,13</a:t>
            </a:r>
            <a:r>
              <a:rPr kumimoji="0" lang="en-US" altLang="zh-CN" sz="1100" b="0" i="0" u="none" strike="noStrike" kern="1200" cap="none" spc="0" normalizeH="0" baseline="0" noProof="0" dirty="0">
                <a:ln>
                  <a:noFill/>
                </a:ln>
                <a:solidFill>
                  <a:prstClr val="black"/>
                </a:solidFill>
                <a:effectLst/>
                <a:uLnTx/>
                <a:uFillTx/>
                <a:ea typeface="思源黑体 CN Regular" panose="020B0500000000000000" charset="-122"/>
                <a:cs typeface="+mn-cs"/>
              </a:rPr>
              <a:t>1</a:t>
            </a:r>
            <a:r>
              <a:rPr kumimoji="0" lang="zh-CN" altLang="en-US" sz="1100" b="0" i="0" u="none" strike="noStrike" kern="1200" cap="none" spc="0" normalizeH="0" baseline="0" noProof="0" dirty="0">
                <a:ln>
                  <a:noFill/>
                </a:ln>
                <a:solidFill>
                  <a:prstClr val="black"/>
                </a:solidFill>
                <a:effectLst/>
                <a:uLnTx/>
                <a:uFillTx/>
                <a:ea typeface="思源黑体 CN Regular" panose="020B0500000000000000" charset="-122"/>
                <a:cs typeface="+mn-cs"/>
              </a:rPr>
              <a:t>,</a:t>
            </a:r>
            <a:r>
              <a:rPr kumimoji="0" lang="en-US" altLang="zh-CN" sz="1100" b="0" i="0" u="none" strike="noStrike" kern="1200" cap="none" spc="0" normalizeH="0" baseline="0" noProof="0" dirty="0">
                <a:ln>
                  <a:noFill/>
                </a:ln>
                <a:solidFill>
                  <a:prstClr val="black"/>
                </a:solidFill>
                <a:effectLst/>
                <a:uLnTx/>
                <a:uFillTx/>
                <a:ea typeface="思源黑体 CN Regular" panose="020B0500000000000000" charset="-122"/>
                <a:cs typeface="+mn-cs"/>
              </a:rPr>
              <a:t>93</a:t>
            </a:r>
            <a:endParaRPr kumimoji="0" lang="zh-CN" altLang="en-US" sz="1100" b="0" i="0" u="none" strike="noStrike" kern="1200" cap="none" spc="0" normalizeH="0" baseline="0" noProof="0" dirty="0">
              <a:ln>
                <a:noFill/>
              </a:ln>
              <a:solidFill>
                <a:prstClr val="black"/>
              </a:solidFill>
              <a:effectLst/>
              <a:uLnTx/>
              <a:uFillTx/>
              <a:ea typeface="思源黑体 CN Regular" panose="020B0500000000000000" charset="-122"/>
              <a:cs typeface="+mn-cs"/>
            </a:endParaRPr>
          </a:p>
        </p:txBody>
      </p:sp>
      <p:sp>
        <p:nvSpPr>
          <p:cNvPr id="44" name="文本框 58"/>
          <p:cNvSpPr txBox="1"/>
          <p:nvPr/>
        </p:nvSpPr>
        <p:spPr>
          <a:xfrm>
            <a:off x="7550236" y="5407820"/>
            <a:ext cx="1919614" cy="26035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100" b="0" i="0" u="none" strike="noStrike" kern="1200" cap="none" spc="0" normalizeH="0" baseline="0" noProof="0" dirty="0">
                <a:ln>
                  <a:noFill/>
                </a:ln>
                <a:solidFill>
                  <a:prstClr val="black"/>
                </a:solidFill>
                <a:effectLst/>
                <a:uLnTx/>
                <a:uFillTx/>
                <a:ea typeface="思源黑体 CN Regular" panose="020B0500000000000000" charset="-122"/>
                <a:cs typeface="+mn-cs"/>
              </a:rPr>
              <a:t>RGB:6</a:t>
            </a:r>
            <a:r>
              <a:rPr kumimoji="0" lang="en-US" altLang="zh-TW" sz="1100" b="0" i="0" u="none" strike="noStrike" kern="1200" cap="none" spc="0" normalizeH="0" baseline="0" noProof="0" dirty="0">
                <a:ln>
                  <a:noFill/>
                </a:ln>
                <a:solidFill>
                  <a:prstClr val="black"/>
                </a:solidFill>
                <a:effectLst/>
                <a:uLnTx/>
                <a:uFillTx/>
                <a:ea typeface="思源黑体 CN Regular" panose="020B0500000000000000" charset="-122"/>
                <a:cs typeface="+mn-cs"/>
              </a:rPr>
              <a:t>4</a:t>
            </a:r>
            <a:r>
              <a:rPr kumimoji="0" lang="en-US" altLang="zh-CN" sz="1100" b="0" i="0" u="none" strike="noStrike" kern="1200" cap="none" spc="0" normalizeH="0" baseline="0" noProof="0" dirty="0">
                <a:ln>
                  <a:noFill/>
                </a:ln>
                <a:solidFill>
                  <a:prstClr val="black"/>
                </a:solidFill>
                <a:effectLst/>
                <a:uLnTx/>
                <a:uFillTx/>
                <a:ea typeface="思源黑体 CN Regular" panose="020B0500000000000000" charset="-122"/>
                <a:cs typeface="+mn-cs"/>
              </a:rPr>
              <a:t>,</a:t>
            </a:r>
            <a:r>
              <a:rPr kumimoji="0" lang="en-US" altLang="zh-TW" sz="1100" b="0" i="0" u="none" strike="noStrike" kern="1200" cap="none" spc="0" normalizeH="0" baseline="0" noProof="0" dirty="0">
                <a:ln>
                  <a:noFill/>
                </a:ln>
                <a:solidFill>
                  <a:prstClr val="black"/>
                </a:solidFill>
                <a:effectLst/>
                <a:uLnTx/>
                <a:uFillTx/>
                <a:ea typeface="思源黑体 CN Regular" panose="020B0500000000000000" charset="-122"/>
                <a:cs typeface="+mn-cs"/>
              </a:rPr>
              <a:t>6</a:t>
            </a:r>
            <a:r>
              <a:rPr kumimoji="0" lang="en-US" altLang="zh-CN" sz="1100" b="0" i="0" u="none" strike="noStrike" kern="1200" cap="none" spc="0" normalizeH="0" baseline="0" noProof="0" dirty="0">
                <a:ln>
                  <a:noFill/>
                </a:ln>
                <a:solidFill>
                  <a:prstClr val="black"/>
                </a:solidFill>
                <a:effectLst/>
                <a:uLnTx/>
                <a:uFillTx/>
                <a:ea typeface="思源黑体 CN Regular" panose="020B0500000000000000" charset="-122"/>
                <a:cs typeface="+mn-cs"/>
              </a:rPr>
              <a:t>4,</a:t>
            </a:r>
            <a:r>
              <a:rPr kumimoji="0" lang="en-US" altLang="zh-TW" sz="1100" b="0" i="0" u="none" strike="noStrike" kern="1200" cap="none" spc="0" normalizeH="0" baseline="0" noProof="0" dirty="0">
                <a:ln>
                  <a:noFill/>
                </a:ln>
                <a:solidFill>
                  <a:prstClr val="black"/>
                </a:solidFill>
                <a:effectLst/>
                <a:uLnTx/>
                <a:uFillTx/>
                <a:ea typeface="思源黑体 CN Regular" panose="020B0500000000000000" charset="-122"/>
                <a:cs typeface="+mn-cs"/>
              </a:rPr>
              <a:t>64</a:t>
            </a:r>
            <a:endParaRPr kumimoji="0" lang="zh-CN" altLang="en-US" sz="1100" b="0" i="0" u="none" strike="noStrike" kern="1200" cap="none" spc="0" normalizeH="0" baseline="0" noProof="0" dirty="0">
              <a:ln>
                <a:noFill/>
              </a:ln>
              <a:solidFill>
                <a:prstClr val="black"/>
              </a:solidFill>
              <a:effectLst/>
              <a:uLnTx/>
              <a:uFillTx/>
              <a:ea typeface="思源黑体 CN Regular" panose="020B0500000000000000" charset="-122"/>
              <a:cs typeface="+mn-cs"/>
            </a:endParaRPr>
          </a:p>
        </p:txBody>
      </p:sp>
      <p:sp>
        <p:nvSpPr>
          <p:cNvPr id="45" name="文本框 59"/>
          <p:cNvSpPr txBox="1"/>
          <p:nvPr/>
        </p:nvSpPr>
        <p:spPr>
          <a:xfrm>
            <a:off x="691629" y="5732146"/>
            <a:ext cx="1919614" cy="26035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100" b="0" i="0" u="none" strike="noStrike" kern="1200" cap="none" spc="0" normalizeH="0" baseline="0" noProof="0" dirty="0">
                <a:ln>
                  <a:noFill/>
                </a:ln>
                <a:solidFill>
                  <a:prstClr val="black"/>
                </a:solidFill>
                <a:effectLst/>
                <a:uLnTx/>
                <a:uFillTx/>
                <a:ea typeface="思源黑体 CN Regular" panose="020B0500000000000000" charset="-122"/>
                <a:cs typeface="+mn-cs"/>
              </a:rPr>
              <a:t>#A8835D</a:t>
            </a:r>
            <a:endParaRPr kumimoji="0" lang="zh-CN" altLang="en-US" sz="1100" b="0" i="0" u="none" strike="noStrike" kern="1200" cap="none" spc="0" normalizeH="0" baseline="0" noProof="0" dirty="0">
              <a:ln>
                <a:noFill/>
              </a:ln>
              <a:solidFill>
                <a:prstClr val="black"/>
              </a:solidFill>
              <a:effectLst/>
              <a:uLnTx/>
              <a:uFillTx/>
              <a:ea typeface="思源黑体 CN Regular" panose="020B0500000000000000" charset="-122"/>
              <a:cs typeface="+mn-cs"/>
            </a:endParaRPr>
          </a:p>
        </p:txBody>
      </p:sp>
      <p:sp>
        <p:nvSpPr>
          <p:cNvPr id="47" name="文本框 61"/>
          <p:cNvSpPr txBox="1"/>
          <p:nvPr/>
        </p:nvSpPr>
        <p:spPr>
          <a:xfrm>
            <a:off x="7550236" y="5732146"/>
            <a:ext cx="1919614" cy="26035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100" b="0" i="0" u="none" strike="noStrike" kern="1200" cap="none" spc="0" normalizeH="0" baseline="0" noProof="0" dirty="0">
                <a:ln>
                  <a:noFill/>
                </a:ln>
                <a:solidFill>
                  <a:prstClr val="black"/>
                </a:solidFill>
                <a:effectLst/>
                <a:uLnTx/>
                <a:uFillTx/>
                <a:ea typeface="思源黑体 CN Regular" panose="020B0500000000000000" charset="-122"/>
                <a:cs typeface="+mn-cs"/>
              </a:rPr>
              <a:t>#404040</a:t>
            </a:r>
            <a:endParaRPr kumimoji="0" lang="zh-CN" altLang="en-US" sz="1100" b="0" i="0" u="none" strike="noStrike" kern="1200" cap="none" spc="0" normalizeH="0" baseline="0" noProof="0" dirty="0">
              <a:ln>
                <a:noFill/>
              </a:ln>
              <a:solidFill>
                <a:prstClr val="black"/>
              </a:solidFill>
              <a:effectLst/>
              <a:uLnTx/>
              <a:uFillTx/>
              <a:ea typeface="思源黑体 CN Regular" panose="020B0500000000000000" charset="-122"/>
              <a:cs typeface="+mn-cs"/>
            </a:endParaRPr>
          </a:p>
        </p:txBody>
      </p:sp>
      <p:sp>
        <p:nvSpPr>
          <p:cNvPr id="48" name="文本框 62"/>
          <p:cNvSpPr txBox="1"/>
          <p:nvPr/>
        </p:nvSpPr>
        <p:spPr>
          <a:xfrm>
            <a:off x="691629" y="3017291"/>
            <a:ext cx="1919614" cy="27559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dirty="0">
                <a:ln>
                  <a:noFill/>
                </a:ln>
                <a:solidFill>
                  <a:srgbClr val="44546A">
                    <a:lumMod val="75000"/>
                  </a:srgbClr>
                </a:solidFill>
                <a:effectLst/>
                <a:uLnTx/>
                <a:uFillTx/>
                <a:latin typeface="+mj-ea"/>
                <a:ea typeface="+mj-ea"/>
                <a:cs typeface="+mn-cs"/>
              </a:rPr>
              <a:t>主色</a:t>
            </a:r>
            <a:r>
              <a:rPr kumimoji="0" lang="en-US" altLang="zh-CN" sz="1200" b="0" i="0" u="none" strike="noStrike" kern="1200" cap="none" spc="0" normalizeH="0" baseline="0" noProof="0" dirty="0">
                <a:ln>
                  <a:noFill/>
                </a:ln>
                <a:solidFill>
                  <a:srgbClr val="44546A">
                    <a:lumMod val="75000"/>
                  </a:srgbClr>
                </a:solidFill>
                <a:effectLst/>
                <a:uLnTx/>
                <a:uFillTx/>
                <a:latin typeface="+mj-ea"/>
                <a:ea typeface="+mj-ea"/>
                <a:cs typeface="+mn-cs"/>
              </a:rPr>
              <a:t>1</a:t>
            </a:r>
            <a:endParaRPr kumimoji="0" lang="zh-CN" altLang="en-US" sz="1200" b="0" i="0" u="none" strike="noStrike" kern="1200" cap="none" spc="0" normalizeH="0" baseline="0" noProof="0" dirty="0">
              <a:ln>
                <a:noFill/>
              </a:ln>
              <a:solidFill>
                <a:srgbClr val="44546A">
                  <a:lumMod val="75000"/>
                </a:srgbClr>
              </a:solidFill>
              <a:effectLst/>
              <a:uLnTx/>
              <a:uFillTx/>
              <a:latin typeface="+mj-ea"/>
              <a:ea typeface="+mj-ea"/>
              <a:cs typeface="+mn-cs"/>
            </a:endParaRPr>
          </a:p>
        </p:txBody>
      </p:sp>
      <p:sp>
        <p:nvSpPr>
          <p:cNvPr id="50" name="文本框 64"/>
          <p:cNvSpPr txBox="1"/>
          <p:nvPr/>
        </p:nvSpPr>
        <p:spPr>
          <a:xfrm>
            <a:off x="7550236" y="3017291"/>
            <a:ext cx="1919614" cy="27559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dirty="0">
                <a:ln>
                  <a:noFill/>
                </a:ln>
                <a:solidFill>
                  <a:srgbClr val="44546A">
                    <a:lumMod val="75000"/>
                  </a:srgbClr>
                </a:solidFill>
                <a:effectLst/>
                <a:uLnTx/>
                <a:uFillTx/>
                <a:latin typeface="+mj-ea"/>
                <a:ea typeface="+mj-ea"/>
                <a:cs typeface="+mn-cs"/>
              </a:rPr>
              <a:t>中性色</a:t>
            </a:r>
            <a:endParaRPr kumimoji="0" lang="zh-CN" altLang="en-US" sz="1200" b="0" i="0" u="none" strike="noStrike" kern="1200" cap="none" spc="0" normalizeH="0" baseline="0" noProof="0" dirty="0">
              <a:ln>
                <a:noFill/>
              </a:ln>
              <a:solidFill>
                <a:srgbClr val="44546A">
                  <a:lumMod val="75000"/>
                </a:srgbClr>
              </a:solidFill>
              <a:effectLst/>
              <a:uLnTx/>
              <a:uFillTx/>
              <a:latin typeface="+mj-ea"/>
              <a:ea typeface="+mj-ea"/>
              <a:cs typeface="+mn-cs"/>
            </a:endParaRPr>
          </a:p>
        </p:txBody>
      </p:sp>
      <p:pic>
        <p:nvPicPr>
          <p:cNvPr id="51" name="图片 38">
            <a:hlinkClick r:id="rId1"/>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9619" y="2190381"/>
            <a:ext cx="2077484" cy="276998"/>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4"/>
          <p:cNvSpPr txBox="1"/>
          <p:nvPr/>
        </p:nvSpPr>
        <p:spPr>
          <a:xfrm>
            <a:off x="670879" y="708343"/>
            <a:ext cx="1096962" cy="28106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a:pPr>
            <a:r>
              <a:rPr kumimoji="0" lang="zh-CN" altLang="en-US" sz="1200" b="0" i="0" u="none" strike="noStrike" kern="1200" cap="none" spc="0" normalizeH="0" baseline="0" noProof="0" dirty="0">
                <a:ln>
                  <a:noFill/>
                </a:ln>
                <a:effectLst/>
                <a:uLnTx/>
                <a:uFillTx/>
                <a:latin typeface="+mj-ea"/>
                <a:ea typeface="+mj-ea"/>
                <a:cs typeface="+mn-cs"/>
              </a:rPr>
              <a:t>範本使用說明</a:t>
            </a:r>
            <a:endParaRPr kumimoji="0" lang="zh-CN" altLang="en-US" sz="1200" b="0" i="0" u="none" strike="noStrike" kern="1200" cap="none" spc="0" normalizeH="0" baseline="0" noProof="0" dirty="0">
              <a:ln>
                <a:noFill/>
              </a:ln>
              <a:effectLst/>
              <a:uLnTx/>
              <a:uFillTx/>
              <a:latin typeface="+mj-ea"/>
              <a:ea typeface="+mj-ea"/>
              <a:cs typeface="+mn-cs"/>
            </a:endParaRPr>
          </a:p>
        </p:txBody>
      </p:sp>
      <p:cxnSp>
        <p:nvCxnSpPr>
          <p:cNvPr id="5" name="直接连接符 8"/>
          <p:cNvCxnSpPr/>
          <p:nvPr/>
        </p:nvCxnSpPr>
        <p:spPr>
          <a:xfrm>
            <a:off x="1767840" y="813524"/>
            <a:ext cx="9389786" cy="0"/>
          </a:xfrm>
          <a:prstGeom prst="line">
            <a:avLst/>
          </a:prstGeom>
          <a:ln w="3175">
            <a:solidFill>
              <a:schemeClr val="tx1">
                <a:lumMod val="60000"/>
                <a:lumOff val="40000"/>
              </a:schemeClr>
            </a:solidFill>
          </a:ln>
        </p:spPr>
        <p:style>
          <a:lnRef idx="1">
            <a:schemeClr val="accent5"/>
          </a:lnRef>
          <a:fillRef idx="0">
            <a:schemeClr val="accent5"/>
          </a:fillRef>
          <a:effectRef idx="0">
            <a:schemeClr val="accent5"/>
          </a:effectRef>
          <a:fontRef idx="minor">
            <a:schemeClr val="tx1"/>
          </a:fontRef>
        </p:style>
      </p:cxnSp>
      <p:sp>
        <p:nvSpPr>
          <p:cNvPr id="7" name="文本占位符 4"/>
          <p:cNvSpPr txBox="1"/>
          <p:nvPr/>
        </p:nvSpPr>
        <p:spPr>
          <a:xfrm>
            <a:off x="805774" y="1632557"/>
            <a:ext cx="5046285" cy="2349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a:pPr>
            <a:r>
              <a:rPr kumimoji="0" lang="zh-CN" altLang="en-US" sz="2000" b="0" i="0" u="none" strike="noStrike" kern="1200" cap="none" spc="0" normalizeH="0" baseline="0" noProof="0" dirty="0">
                <a:ln>
                  <a:noFill/>
                </a:ln>
                <a:effectLst/>
                <a:uLnTx/>
                <a:uFillTx/>
                <a:latin typeface="+mj-ea"/>
                <a:ea typeface="+mj-ea"/>
                <a:cs typeface="+mn-cs"/>
              </a:rPr>
              <a:t>範本字體使用</a:t>
            </a:r>
            <a:endParaRPr kumimoji="0" lang="zh-CN" altLang="en-US" sz="2000" b="0" i="0" u="none" strike="noStrike" kern="1200" cap="none" spc="0" normalizeH="0" baseline="0" noProof="0" dirty="0">
              <a:ln>
                <a:noFill/>
              </a:ln>
              <a:effectLst/>
              <a:uLnTx/>
              <a:uFillTx/>
              <a:latin typeface="+mj-ea"/>
              <a:ea typeface="+mj-ea"/>
              <a:cs typeface="+mn-cs"/>
            </a:endParaRPr>
          </a:p>
        </p:txBody>
      </p:sp>
      <p:sp>
        <p:nvSpPr>
          <p:cNvPr id="8" name="文本占位符 4"/>
          <p:cNvSpPr txBox="1"/>
          <p:nvPr/>
        </p:nvSpPr>
        <p:spPr>
          <a:xfrm>
            <a:off x="805774" y="2038957"/>
            <a:ext cx="9522505" cy="2349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a:pPr>
            <a:r>
              <a:rPr kumimoji="0" lang="zh-CN" altLang="en-US" sz="1200" b="0" i="0" u="none" strike="noStrike" kern="1200" cap="none" spc="0" normalizeH="0" baseline="0" noProof="0" dirty="0">
                <a:ln>
                  <a:noFill/>
                </a:ln>
                <a:effectLst/>
                <a:uLnTx/>
                <a:uFillTx/>
                <a:latin typeface="+mj-ea"/>
                <a:ea typeface="+mj-ea"/>
                <a:cs typeface="+mn-cs"/>
              </a:rPr>
              <a:t>中文字體使用</a:t>
            </a:r>
            <a:r>
              <a:rPr kumimoji="0" lang="en-US" altLang="zh-CN" sz="1200" b="0" i="0" u="none" strike="noStrike" kern="1200" cap="none" spc="0" normalizeH="0" baseline="0" noProof="0" dirty="0">
                <a:ln>
                  <a:noFill/>
                </a:ln>
                <a:effectLst/>
                <a:uLnTx/>
                <a:uFillTx/>
                <a:latin typeface="+mj-ea"/>
                <a:ea typeface="+mj-ea"/>
                <a:cs typeface="+mn-cs"/>
              </a:rPr>
              <a:t>Alibaba </a:t>
            </a:r>
            <a:r>
              <a:rPr kumimoji="0" lang="en-US" altLang="zh-CN" sz="1200" b="0" i="0" u="none" strike="noStrike" kern="1200" cap="none" spc="0" normalizeH="0" baseline="0" noProof="0" dirty="0" err="1">
                <a:ln>
                  <a:noFill/>
                </a:ln>
                <a:effectLst/>
                <a:uLnTx/>
                <a:uFillTx/>
                <a:latin typeface="+mj-ea"/>
                <a:ea typeface="+mj-ea"/>
                <a:cs typeface="+mn-cs"/>
              </a:rPr>
              <a:t>PuHuiTi</a:t>
            </a:r>
            <a:r>
              <a:rPr kumimoji="0" lang="zh-CN" altLang="en-US" sz="1200" b="0" i="0" u="none" strike="noStrike" kern="1200" cap="none" spc="0" normalizeH="0" baseline="0" noProof="0" dirty="0">
                <a:ln>
                  <a:noFill/>
                </a:ln>
                <a:effectLst/>
                <a:uLnTx/>
                <a:uFillTx/>
                <a:latin typeface="+mj-ea"/>
                <a:ea typeface="+mj-ea"/>
                <a:cs typeface="+mn-cs"/>
              </a:rPr>
              <a:t>系列，英文字體使用</a:t>
            </a:r>
            <a:r>
              <a:rPr kumimoji="0" lang="en-US" altLang="zh-CN" sz="1200" b="0" i="0" u="none" strike="noStrike" kern="1200" cap="none" spc="0" normalizeH="0" baseline="0" noProof="0" dirty="0">
                <a:ln>
                  <a:noFill/>
                </a:ln>
                <a:effectLst/>
                <a:uLnTx/>
                <a:uFillTx/>
                <a:latin typeface="+mj-ea"/>
                <a:ea typeface="+mj-ea"/>
                <a:cs typeface="+mn-cs"/>
              </a:rPr>
              <a:t>DIN Light</a:t>
            </a:r>
            <a:r>
              <a:rPr kumimoji="0" lang="zh-CN" altLang="en-US" sz="1200" b="0" i="0" u="none" strike="noStrike" kern="1200" cap="none" spc="0" normalizeH="0" baseline="0" noProof="0" dirty="0">
                <a:ln>
                  <a:noFill/>
                </a:ln>
                <a:effectLst/>
                <a:uLnTx/>
                <a:uFillTx/>
                <a:latin typeface="+mj-ea"/>
                <a:ea typeface="+mj-ea"/>
                <a:cs typeface="+mn-cs"/>
              </a:rPr>
              <a:t>系列字體，數字建議使用</a:t>
            </a:r>
            <a:r>
              <a:rPr kumimoji="0" lang="en-US" altLang="zh-CN" sz="1200" b="0" i="0" u="none" strike="noStrike" kern="1200" cap="none" spc="0" normalizeH="0" baseline="0" noProof="0" dirty="0">
                <a:ln>
                  <a:noFill/>
                </a:ln>
                <a:effectLst/>
                <a:uLnTx/>
                <a:uFillTx/>
                <a:latin typeface="+mj-ea"/>
                <a:ea typeface="+mj-ea"/>
                <a:cs typeface="+mn-cs"/>
              </a:rPr>
              <a:t>DIN Light</a:t>
            </a:r>
            <a:r>
              <a:rPr kumimoji="0" lang="zh-CN" altLang="en-US" sz="1200" b="0" i="0" u="none" strike="noStrike" kern="1200" cap="none" spc="0" normalizeH="0" baseline="0" noProof="0" dirty="0">
                <a:ln>
                  <a:noFill/>
                </a:ln>
                <a:effectLst/>
                <a:uLnTx/>
                <a:uFillTx/>
                <a:latin typeface="+mj-ea"/>
                <a:ea typeface="+mj-ea"/>
                <a:cs typeface="+mn-cs"/>
              </a:rPr>
              <a:t>字體</a:t>
            </a:r>
            <a:endParaRPr kumimoji="0" lang="zh-CN" altLang="en-US" sz="1200" b="0" i="0" u="none" strike="noStrike" kern="1200" cap="none" spc="0" normalizeH="0" baseline="0" noProof="0" dirty="0">
              <a:ln>
                <a:noFill/>
              </a:ln>
              <a:effectLst/>
              <a:uLnTx/>
              <a:uFillTx/>
              <a:latin typeface="+mj-ea"/>
              <a:ea typeface="+mj-ea"/>
              <a:cs typeface="+mn-cs"/>
            </a:endParaRPr>
          </a:p>
        </p:txBody>
      </p:sp>
      <p:sp>
        <p:nvSpPr>
          <p:cNvPr id="9" name="文本框 7"/>
          <p:cNvSpPr txBox="1"/>
          <p:nvPr/>
        </p:nvSpPr>
        <p:spPr>
          <a:xfrm>
            <a:off x="803597" y="2452471"/>
            <a:ext cx="7191057" cy="76835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effectLst/>
                <a:uLnTx/>
                <a:uFillTx/>
                <a:latin typeface="+mj-ea"/>
                <a:ea typeface="+mj-ea"/>
                <a:cs typeface="+mn-cs"/>
                <a:sym typeface="Microsoft YaHei" panose="020B0503020204020204" pitchFamily="34" charset="-122"/>
              </a:rPr>
              <a:t>中文：</a:t>
            </a:r>
            <a:r>
              <a:rPr kumimoji="0" lang="en-US" altLang="zh-CN" sz="4400" b="0" i="0" u="none" strike="noStrike" kern="1200" cap="none" spc="0" normalizeH="0" baseline="0" noProof="0" dirty="0">
                <a:ln>
                  <a:noFill/>
                </a:ln>
                <a:effectLst/>
                <a:uLnTx/>
                <a:uFillTx/>
                <a:latin typeface="+mj-ea"/>
                <a:ea typeface="+mj-ea"/>
                <a:cs typeface="+mn-cs"/>
                <a:sym typeface="Microsoft YaHei" panose="020B0503020204020204" pitchFamily="34" charset="-122"/>
              </a:rPr>
              <a:t>Alibaba </a:t>
            </a:r>
            <a:r>
              <a:rPr kumimoji="0" lang="en-US" altLang="zh-CN" sz="4400" b="0" i="0" u="none" strike="noStrike" kern="1200" cap="none" spc="0" normalizeH="0" baseline="0" noProof="0" dirty="0" err="1">
                <a:ln>
                  <a:noFill/>
                </a:ln>
                <a:effectLst/>
                <a:uLnTx/>
                <a:uFillTx/>
                <a:latin typeface="+mj-ea"/>
                <a:ea typeface="+mj-ea"/>
                <a:cs typeface="+mn-cs"/>
                <a:sym typeface="Microsoft YaHei" panose="020B0503020204020204" pitchFamily="34" charset="-122"/>
              </a:rPr>
              <a:t>PuHuiTi</a:t>
            </a:r>
            <a:endParaRPr kumimoji="0" lang="zh-CN" altLang="en-US" sz="4400" b="0" i="0" u="none" strike="noStrike" kern="1200" cap="none" spc="0" normalizeH="0" baseline="0" noProof="0" dirty="0">
              <a:ln>
                <a:noFill/>
              </a:ln>
              <a:effectLst/>
              <a:uLnTx/>
              <a:uFillTx/>
              <a:latin typeface="+mj-ea"/>
              <a:ea typeface="+mj-ea"/>
              <a:cs typeface="+mn-cs"/>
            </a:endParaRPr>
          </a:p>
        </p:txBody>
      </p:sp>
      <p:sp>
        <p:nvSpPr>
          <p:cNvPr id="10" name="文本框 11"/>
          <p:cNvSpPr txBox="1"/>
          <p:nvPr/>
        </p:nvSpPr>
        <p:spPr>
          <a:xfrm>
            <a:off x="766763" y="5089033"/>
            <a:ext cx="2067877" cy="4603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1200" cap="none" spc="0" normalizeH="0" baseline="0" noProof="0" dirty="0">
                <a:ln>
                  <a:noFill/>
                </a:ln>
                <a:effectLst/>
                <a:uLnTx/>
                <a:uFillTx/>
                <a:latin typeface="+mj-ea"/>
                <a:ea typeface="+mj-ea"/>
                <a:cs typeface="+mn-cs"/>
                <a:sym typeface="Microsoft YaHei" panose="020B0503020204020204" pitchFamily="34" charset="-122"/>
              </a:rPr>
              <a:t>建築工程設計</a:t>
            </a:r>
            <a:endParaRPr kumimoji="0" lang="zh-CN" altLang="en-US" sz="2400" b="0" i="0" u="none" strike="noStrike" kern="1200" cap="none" spc="0" normalizeH="0" baseline="0" noProof="0" dirty="0">
              <a:ln>
                <a:noFill/>
              </a:ln>
              <a:effectLst/>
              <a:uLnTx/>
              <a:uFillTx/>
              <a:latin typeface="+mj-ea"/>
              <a:ea typeface="+mj-ea"/>
              <a:cs typeface="+mn-cs"/>
              <a:sym typeface="Microsoft YaHei" panose="020B0503020204020204" pitchFamily="34" charset="-122"/>
            </a:endParaRPr>
          </a:p>
        </p:txBody>
      </p:sp>
      <p:sp>
        <p:nvSpPr>
          <p:cNvPr id="11" name="文本框 12"/>
          <p:cNvSpPr txBox="1"/>
          <p:nvPr/>
        </p:nvSpPr>
        <p:spPr>
          <a:xfrm>
            <a:off x="803597" y="3338229"/>
            <a:ext cx="6573201" cy="76835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TW" altLang="en-US" sz="4400" b="0" i="0" u="none" strike="noStrike" kern="1200" cap="none" spc="0" normalizeH="0" baseline="0" noProof="0" dirty="0">
                <a:ln>
                  <a:noFill/>
                </a:ln>
                <a:effectLst/>
                <a:uLnTx/>
                <a:uFillTx/>
                <a:latin typeface="+mj-ea"/>
                <a:ea typeface="+mj-ea"/>
                <a:cs typeface="+mn-cs"/>
                <a:sym typeface="Microsoft YaHei" panose="020B0503020204020204" pitchFamily="34" charset="-122"/>
              </a:rPr>
              <a:t>英文</a:t>
            </a:r>
            <a:r>
              <a:rPr kumimoji="0" lang="en-US" altLang="zh-TW" sz="4400" b="0" i="0" u="none" strike="noStrike" kern="1200" cap="none" spc="0" normalizeH="0" baseline="0" noProof="0" dirty="0">
                <a:ln>
                  <a:noFill/>
                </a:ln>
                <a:effectLst/>
                <a:uLnTx/>
                <a:uFillTx/>
                <a:latin typeface="+mj-ea"/>
                <a:ea typeface="+mj-ea"/>
                <a:cs typeface="+mn-cs"/>
                <a:sym typeface="Microsoft YaHei" panose="020B0503020204020204" pitchFamily="34" charset="-122"/>
              </a:rPr>
              <a:t>:</a:t>
            </a:r>
            <a:r>
              <a:rPr kumimoji="0" lang="en-US" altLang="zh-CN" sz="4400" b="0" i="0" u="none" strike="noStrike" kern="1200" cap="none" spc="0" normalizeH="0" baseline="0" noProof="0" dirty="0">
                <a:ln>
                  <a:noFill/>
                </a:ln>
                <a:effectLst/>
                <a:uLnTx/>
                <a:uFillTx/>
                <a:latin typeface="+mj-ea"/>
                <a:ea typeface="+mj-ea"/>
                <a:cs typeface="+mn-cs"/>
                <a:sym typeface="Microsoft YaHei" panose="020B0503020204020204" pitchFamily="34" charset="-122"/>
              </a:rPr>
              <a:t>English:</a:t>
            </a:r>
            <a:r>
              <a:rPr kumimoji="0" lang="en-US" altLang="zh-CN" sz="4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rPr>
              <a:t> </a:t>
            </a:r>
            <a:r>
              <a:rPr kumimoji="0" lang="en-US" altLang="zh-CN" sz="4400" b="0" i="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cs typeface="Segoe UI Light" panose="020B0502040204020203"/>
              </a:rPr>
              <a:t>Arial</a:t>
            </a:r>
            <a:endParaRPr kumimoji="0" lang="zh-CN" altLang="en-US" sz="4400" b="0" i="0" u="none" strike="noStrike" kern="1200" cap="none" spc="0" normalizeH="0" baseline="0" noProof="0" dirty="0">
              <a:ln>
                <a:noFill/>
              </a:ln>
              <a:effectLst/>
              <a:uLnTx/>
              <a:uFillTx/>
              <a:latin typeface="+mj-ea"/>
              <a:ea typeface="+mj-ea"/>
              <a:cs typeface="+mn-cs"/>
            </a:endParaRPr>
          </a:p>
        </p:txBody>
      </p:sp>
      <p:sp>
        <p:nvSpPr>
          <p:cNvPr id="12" name="文本框 13"/>
          <p:cNvSpPr txBox="1"/>
          <p:nvPr/>
        </p:nvSpPr>
        <p:spPr>
          <a:xfrm>
            <a:off x="6240463" y="5089033"/>
            <a:ext cx="2186939" cy="4603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1200" cap="none" spc="0" normalizeH="0" baseline="0" noProof="0" dirty="0">
                <a:ln>
                  <a:noFill/>
                </a:ln>
                <a:effectLst/>
                <a:uLnTx/>
                <a:uFillTx/>
                <a:latin typeface="+mn-ea"/>
                <a:cs typeface="+mn-cs"/>
                <a:sym typeface="Microsoft YaHei" panose="020B0503020204020204" pitchFamily="34" charset="-122"/>
              </a:rPr>
              <a:t>民宿設計系列</a:t>
            </a:r>
            <a:endParaRPr kumimoji="0" lang="zh-CN" altLang="en-US" sz="2400" b="0" i="0" u="none" strike="noStrike" kern="1200" cap="none" spc="0" normalizeH="0" baseline="0" noProof="0" dirty="0">
              <a:ln>
                <a:noFill/>
              </a:ln>
              <a:effectLst/>
              <a:uLnTx/>
              <a:uFillTx/>
              <a:latin typeface="+mn-ea"/>
              <a:cs typeface="+mn-cs"/>
              <a:sym typeface="Microsoft YaHei" panose="020B0503020204020204" pitchFamily="34" charset="-122"/>
            </a:endParaRPr>
          </a:p>
        </p:txBody>
      </p:sp>
      <p:sp>
        <p:nvSpPr>
          <p:cNvPr id="13" name="文本框 14"/>
          <p:cNvSpPr txBox="1"/>
          <p:nvPr/>
        </p:nvSpPr>
        <p:spPr>
          <a:xfrm>
            <a:off x="725806" y="5647045"/>
            <a:ext cx="5250180" cy="4603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400" b="0" i="0" u="none" strike="noStrike" kern="1200" cap="none" spc="0" normalizeH="0" baseline="0" noProof="0" dirty="0">
                <a:ln>
                  <a:noFill/>
                </a:ln>
                <a:effectLst/>
                <a:uLnTx/>
                <a:uFillTx/>
                <a:latin typeface="+mj-ea"/>
                <a:ea typeface="+mj-ea"/>
                <a:cs typeface="+mn-cs"/>
                <a:sym typeface="Microsoft YaHei" panose="020B0503020204020204" pitchFamily="34" charset="-122"/>
              </a:rPr>
              <a:t>0123456789</a:t>
            </a:r>
            <a:endParaRPr kumimoji="0" lang="zh-CN" altLang="en-US" sz="2400" b="0" i="0" u="none" strike="noStrike" kern="1200" cap="none" spc="0" normalizeH="0" baseline="0" noProof="0" dirty="0">
              <a:ln>
                <a:noFill/>
              </a:ln>
              <a:effectLst/>
              <a:uLnTx/>
              <a:uFillTx/>
              <a:latin typeface="+mj-ea"/>
              <a:ea typeface="+mj-ea"/>
              <a:cs typeface="+mn-cs"/>
            </a:endParaRPr>
          </a:p>
        </p:txBody>
      </p:sp>
      <p:sp>
        <p:nvSpPr>
          <p:cNvPr id="14" name="文本框 15"/>
          <p:cNvSpPr txBox="1"/>
          <p:nvPr/>
        </p:nvSpPr>
        <p:spPr>
          <a:xfrm>
            <a:off x="6266499" y="5647044"/>
            <a:ext cx="5925501" cy="4603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400" b="0" i="0" u="none" strike="noStrike" kern="1200" cap="none" spc="0" normalizeH="0" baseline="0" noProof="0" dirty="0">
                <a:ln>
                  <a:noFill/>
                </a:ln>
                <a:effectLst/>
                <a:uLnTx/>
                <a:uFillTx/>
                <a:ea typeface="思源黑体 CN Regular" panose="020B0500000000000000" charset="-122"/>
                <a:cs typeface="+mn-cs"/>
                <a:sym typeface="Microsoft YaHei" panose="020B0503020204020204" pitchFamily="34" charset="-122"/>
              </a:rPr>
              <a:t>0123456789 </a:t>
            </a:r>
            <a:endParaRPr kumimoji="0" lang="zh-CN" altLang="en-US" sz="2400" b="0" i="0" u="none" strike="noStrike" kern="1200" cap="none" spc="0" normalizeH="0" baseline="0" noProof="0" dirty="0">
              <a:ln>
                <a:noFill/>
              </a:ln>
              <a:effectLst/>
              <a:uLnTx/>
              <a:uFillTx/>
              <a:ea typeface="思源黑体 CN Regular" panose="020B0500000000000000" charset="-122"/>
              <a:cs typeface="+mn-cs"/>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1">
            <a:lum/>
            <a:extLst>
              <a:ext uri="{96DAC541-7B7A-43D3-8B79-37D633B846F1}">
                <asvg:svgBlip xmlns:asvg="http://schemas.microsoft.com/office/drawing/2016/SVG/main" r:embed="rId2"/>
              </a:ext>
            </a:extLst>
          </a:blip>
          <a:srcRect/>
          <a:stretch>
            <a:fillRect/>
          </a:stretch>
        </a:blipFill>
        <a:effectLst/>
      </p:bgPr>
    </p:bg>
    <p:spTree>
      <p:nvGrpSpPr>
        <p:cNvPr id="1" name=""/>
        <p:cNvGrpSpPr/>
        <p:nvPr/>
      </p:nvGrpSpPr>
      <p:grpSpPr>
        <a:xfrm>
          <a:off x="0" y="0"/>
          <a:ext cx="0" cy="0"/>
          <a:chOff x="0" y="0"/>
          <a:chExt cx="0" cy="0"/>
        </a:xfrm>
      </p:grpSpPr>
      <p:pic>
        <p:nvPicPr>
          <p:cNvPr id="4" name="圖形 3" descr="通訊錄 外框"/>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57288" y="1304563"/>
            <a:ext cx="540000" cy="540000"/>
          </a:xfrm>
          <a:prstGeom prst="rect">
            <a:avLst/>
          </a:prstGeom>
        </p:spPr>
      </p:pic>
      <p:pic>
        <p:nvPicPr>
          <p:cNvPr id="6" name="圖形 5" descr="通訊錄 外框"/>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029288" y="1304563"/>
            <a:ext cx="540000" cy="540000"/>
          </a:xfrm>
          <a:prstGeom prst="rect">
            <a:avLst/>
          </a:prstGeom>
        </p:spPr>
      </p:pic>
      <p:pic>
        <p:nvPicPr>
          <p:cNvPr id="8" name="圖形 7" descr="廣告 外框"/>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001288" y="1304563"/>
            <a:ext cx="540000" cy="540000"/>
          </a:xfrm>
          <a:prstGeom prst="rect">
            <a:avLst/>
          </a:prstGeom>
        </p:spPr>
      </p:pic>
      <p:pic>
        <p:nvPicPr>
          <p:cNvPr id="10" name="圖形 9" descr="銀行 外框"/>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973288" y="1304563"/>
            <a:ext cx="540000" cy="540000"/>
          </a:xfrm>
          <a:prstGeom prst="rect">
            <a:avLst/>
          </a:prstGeom>
        </p:spPr>
      </p:pic>
      <p:pic>
        <p:nvPicPr>
          <p:cNvPr id="12" name="圖形 11" descr="銀行支票 外框"/>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945288" y="1304563"/>
            <a:ext cx="540000" cy="540000"/>
          </a:xfrm>
          <a:prstGeom prst="rect">
            <a:avLst/>
          </a:prstGeom>
        </p:spPr>
      </p:pic>
      <p:pic>
        <p:nvPicPr>
          <p:cNvPr id="14" name="圖形 13" descr="下降趨勢的橫條圖 外框"/>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5917288" y="1304563"/>
            <a:ext cx="540000" cy="540000"/>
          </a:xfrm>
          <a:prstGeom prst="rect">
            <a:avLst/>
          </a:prstGeom>
        </p:spPr>
      </p:pic>
      <p:pic>
        <p:nvPicPr>
          <p:cNvPr id="16" name="圖形 15" descr="下降趨勢的橫條圖 外框"/>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6889288" y="1304563"/>
            <a:ext cx="540000" cy="540000"/>
          </a:xfrm>
          <a:prstGeom prst="rect">
            <a:avLst/>
          </a:prstGeom>
        </p:spPr>
      </p:pic>
      <p:pic>
        <p:nvPicPr>
          <p:cNvPr id="18" name="圖形 17" descr="上升趨勢的橫條圖 外框"/>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7861288" y="1304563"/>
            <a:ext cx="540000" cy="540000"/>
          </a:xfrm>
          <a:prstGeom prst="rect">
            <a:avLst/>
          </a:prstGeom>
        </p:spPr>
      </p:pic>
      <p:pic>
        <p:nvPicPr>
          <p:cNvPr id="20" name="圖形 19" descr="上升趨勢的橫條圖 外框"/>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8833288" y="1304563"/>
            <a:ext cx="540000" cy="540000"/>
          </a:xfrm>
          <a:prstGeom prst="rect">
            <a:avLst/>
          </a:prstGeom>
        </p:spPr>
      </p:pic>
      <p:pic>
        <p:nvPicPr>
          <p:cNvPr id="22" name="圖形 21" descr="董事會 外框"/>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9805288" y="1304563"/>
            <a:ext cx="540000" cy="540000"/>
          </a:xfrm>
          <a:prstGeom prst="rect">
            <a:avLst/>
          </a:prstGeom>
        </p:spPr>
      </p:pic>
      <p:pic>
        <p:nvPicPr>
          <p:cNvPr id="24" name="圖形 23" descr="會議室 外框"/>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10777288" y="1304563"/>
            <a:ext cx="540000" cy="540000"/>
          </a:xfrm>
          <a:prstGeom prst="rect">
            <a:avLst/>
          </a:prstGeom>
        </p:spPr>
      </p:pic>
      <p:pic>
        <p:nvPicPr>
          <p:cNvPr id="26" name="圖形 25" descr="公事包 外框"/>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1057288" y="2006563"/>
            <a:ext cx="540000" cy="540000"/>
          </a:xfrm>
          <a:prstGeom prst="rect">
            <a:avLst/>
          </a:prstGeom>
        </p:spPr>
      </p:pic>
      <p:pic>
        <p:nvPicPr>
          <p:cNvPr id="28" name="圖形 27" descr="業績成長 外框"/>
          <p:cNvPicPr>
            <a:picLocks noChangeAspect="1"/>
          </p:cNvPicPr>
          <p:nvPr/>
        </p:nvPicPr>
        <p:blipFill>
          <a:blip r:embed="rId27">
            <a:extLst>
              <a:ext uri="{28A0092B-C50C-407E-A947-70E740481C1C}">
                <a14:useLocalDpi xmlns:a14="http://schemas.microsoft.com/office/drawing/2010/main" val="0"/>
              </a:ext>
              <a:ext uri="{96DAC541-7B7A-43D3-8B79-37D633B846F1}">
                <asvg:svgBlip xmlns:asvg="http://schemas.microsoft.com/office/drawing/2016/SVG/main" r:embed="rId28"/>
              </a:ext>
            </a:extLst>
          </a:blip>
          <a:stretch>
            <a:fillRect/>
          </a:stretch>
        </p:blipFill>
        <p:spPr>
          <a:xfrm>
            <a:off x="2029288" y="2006563"/>
            <a:ext cx="540000" cy="540000"/>
          </a:xfrm>
          <a:prstGeom prst="rect">
            <a:avLst/>
          </a:prstGeom>
        </p:spPr>
      </p:pic>
      <p:pic>
        <p:nvPicPr>
          <p:cNvPr id="30" name="圖形 29" descr="業績成長 外框"/>
          <p:cNvPicPr>
            <a:picLocks noChangeAspect="1"/>
          </p:cNvPicPr>
          <p:nvPr/>
        </p:nvPicPr>
        <p:blipFill>
          <a:blip r:embed="rId29">
            <a:extLst>
              <a:ext uri="{28A0092B-C50C-407E-A947-70E740481C1C}">
                <a14:useLocalDpi xmlns:a14="http://schemas.microsoft.com/office/drawing/2010/main" val="0"/>
              </a:ext>
              <a:ext uri="{96DAC541-7B7A-43D3-8B79-37D633B846F1}">
                <asvg:svgBlip xmlns:asvg="http://schemas.microsoft.com/office/drawing/2016/SVG/main" r:embed="rId30"/>
              </a:ext>
            </a:extLst>
          </a:blip>
          <a:stretch>
            <a:fillRect/>
          </a:stretch>
        </p:blipFill>
        <p:spPr>
          <a:xfrm>
            <a:off x="3001288" y="2006563"/>
            <a:ext cx="540000" cy="540000"/>
          </a:xfrm>
          <a:prstGeom prst="rect">
            <a:avLst/>
          </a:prstGeom>
        </p:spPr>
      </p:pic>
      <p:pic>
        <p:nvPicPr>
          <p:cNvPr id="32" name="圖形 31" descr="毛筆 外框"/>
          <p:cNvPicPr>
            <a:picLocks noChangeAspect="1"/>
          </p:cNvPicPr>
          <p:nvPr/>
        </p:nvPicPr>
        <p:blipFill>
          <a:blip r:embed="rId31">
            <a:extLst>
              <a:ext uri="{28A0092B-C50C-407E-A947-70E740481C1C}">
                <a14:useLocalDpi xmlns:a14="http://schemas.microsoft.com/office/drawing/2010/main" val="0"/>
              </a:ext>
              <a:ext uri="{96DAC541-7B7A-43D3-8B79-37D633B846F1}">
                <asvg:svgBlip xmlns:asvg="http://schemas.microsoft.com/office/drawing/2016/SVG/main" r:embed="rId32"/>
              </a:ext>
            </a:extLst>
          </a:blip>
          <a:stretch>
            <a:fillRect/>
          </a:stretch>
        </p:blipFill>
        <p:spPr>
          <a:xfrm>
            <a:off x="3973288" y="2006563"/>
            <a:ext cx="540000" cy="540000"/>
          </a:xfrm>
          <a:prstGeom prst="rect">
            <a:avLst/>
          </a:prstGeom>
        </p:spPr>
      </p:pic>
      <p:pic>
        <p:nvPicPr>
          <p:cNvPr id="34" name="圖形 33" descr="檢查清單 外框"/>
          <p:cNvPicPr>
            <a:picLocks noChangeAspect="1"/>
          </p:cNvPicPr>
          <p:nvPr/>
        </p:nvPicPr>
        <p:blipFill>
          <a:blip r:embed="rId33">
            <a:extLst>
              <a:ext uri="{28A0092B-C50C-407E-A947-70E740481C1C}">
                <a14:useLocalDpi xmlns:a14="http://schemas.microsoft.com/office/drawing/2010/main" val="0"/>
              </a:ext>
              <a:ext uri="{96DAC541-7B7A-43D3-8B79-37D633B846F1}">
                <asvg:svgBlip xmlns:asvg="http://schemas.microsoft.com/office/drawing/2016/SVG/main" r:embed="rId34"/>
              </a:ext>
            </a:extLst>
          </a:blip>
          <a:stretch>
            <a:fillRect/>
          </a:stretch>
        </p:blipFill>
        <p:spPr>
          <a:xfrm>
            <a:off x="4945288" y="2006563"/>
            <a:ext cx="540000" cy="540000"/>
          </a:xfrm>
          <a:prstGeom prst="rect">
            <a:avLst/>
          </a:prstGeom>
        </p:spPr>
      </p:pic>
      <p:pic>
        <p:nvPicPr>
          <p:cNvPr id="36" name="圖形 35" descr="夾板 外框"/>
          <p:cNvPicPr>
            <a:picLocks noChangeAspect="1"/>
          </p:cNvPicPr>
          <p:nvPr/>
        </p:nvPicPr>
        <p:blipFill>
          <a:blip r:embed="rId35">
            <a:extLst>
              <a:ext uri="{28A0092B-C50C-407E-A947-70E740481C1C}">
                <a14:useLocalDpi xmlns:a14="http://schemas.microsoft.com/office/drawing/2010/main" val="0"/>
              </a:ext>
              <a:ext uri="{96DAC541-7B7A-43D3-8B79-37D633B846F1}">
                <asvg:svgBlip xmlns:asvg="http://schemas.microsoft.com/office/drawing/2016/SVG/main" r:embed="rId36"/>
              </a:ext>
            </a:extLst>
          </a:blip>
          <a:stretch>
            <a:fillRect/>
          </a:stretch>
        </p:blipFill>
        <p:spPr>
          <a:xfrm>
            <a:off x="5917288" y="2006563"/>
            <a:ext cx="540000" cy="540000"/>
          </a:xfrm>
          <a:prstGeom prst="rect">
            <a:avLst/>
          </a:prstGeom>
        </p:spPr>
      </p:pic>
      <p:pic>
        <p:nvPicPr>
          <p:cNvPr id="38" name="圖形 37" descr="夾板 外框"/>
          <p:cNvPicPr>
            <a:picLocks noChangeAspect="1"/>
          </p:cNvPicPr>
          <p:nvPr/>
        </p:nvPicPr>
        <p:blipFill>
          <a:blip r:embed="rId37">
            <a:extLst>
              <a:ext uri="{28A0092B-C50C-407E-A947-70E740481C1C}">
                <a14:useLocalDpi xmlns:a14="http://schemas.microsoft.com/office/drawing/2010/main" val="0"/>
              </a:ext>
              <a:ext uri="{96DAC541-7B7A-43D3-8B79-37D633B846F1}">
                <asvg:svgBlip xmlns:asvg="http://schemas.microsoft.com/office/drawing/2016/SVG/main" r:embed="rId38"/>
              </a:ext>
            </a:extLst>
          </a:blip>
          <a:stretch>
            <a:fillRect/>
          </a:stretch>
        </p:blipFill>
        <p:spPr>
          <a:xfrm>
            <a:off x="6889288" y="2006563"/>
            <a:ext cx="540000" cy="540000"/>
          </a:xfrm>
          <a:prstGeom prst="rect">
            <a:avLst/>
          </a:prstGeom>
        </p:spPr>
      </p:pic>
      <p:pic>
        <p:nvPicPr>
          <p:cNvPr id="40" name="圖形 39" descr="夾板 外框"/>
          <p:cNvPicPr>
            <a:picLocks noChangeAspect="1"/>
          </p:cNvPicPr>
          <p:nvPr/>
        </p:nvPicPr>
        <p:blipFill>
          <a:blip r:embed="rId39">
            <a:extLst>
              <a:ext uri="{28A0092B-C50C-407E-A947-70E740481C1C}">
                <a14:useLocalDpi xmlns:a14="http://schemas.microsoft.com/office/drawing/2010/main" val="0"/>
              </a:ext>
              <a:ext uri="{96DAC541-7B7A-43D3-8B79-37D633B846F1}">
                <asvg:svgBlip xmlns:asvg="http://schemas.microsoft.com/office/drawing/2016/SVG/main" r:embed="rId40"/>
              </a:ext>
            </a:extLst>
          </a:blip>
          <a:stretch>
            <a:fillRect/>
          </a:stretch>
        </p:blipFill>
        <p:spPr>
          <a:xfrm>
            <a:off x="7861288" y="2006563"/>
            <a:ext cx="540000" cy="540000"/>
          </a:xfrm>
          <a:prstGeom prst="rect">
            <a:avLst/>
          </a:prstGeom>
        </p:spPr>
      </p:pic>
      <p:pic>
        <p:nvPicPr>
          <p:cNvPr id="42" name="圖形 41" descr="夾紙板 (全部打叉) 外框"/>
          <p:cNvPicPr>
            <a:picLocks noChangeAspect="1"/>
          </p:cNvPicPr>
          <p:nvPr/>
        </p:nvPicPr>
        <p:blipFill>
          <a:blip r:embed="rId41">
            <a:extLst>
              <a:ext uri="{28A0092B-C50C-407E-A947-70E740481C1C}">
                <a14:useLocalDpi xmlns:a14="http://schemas.microsoft.com/office/drawing/2010/main" val="0"/>
              </a:ext>
              <a:ext uri="{96DAC541-7B7A-43D3-8B79-37D633B846F1}">
                <asvg:svgBlip xmlns:asvg="http://schemas.microsoft.com/office/drawing/2016/SVG/main" r:embed="rId42"/>
              </a:ext>
            </a:extLst>
          </a:blip>
          <a:stretch>
            <a:fillRect/>
          </a:stretch>
        </p:blipFill>
        <p:spPr>
          <a:xfrm>
            <a:off x="8833288" y="2006563"/>
            <a:ext cx="540000" cy="540000"/>
          </a:xfrm>
          <a:prstGeom prst="rect">
            <a:avLst/>
          </a:prstGeom>
        </p:spPr>
      </p:pic>
      <p:pic>
        <p:nvPicPr>
          <p:cNvPr id="44" name="圖形 43" descr="夾紙板 (全部打叉) 外框"/>
          <p:cNvPicPr>
            <a:picLocks noChangeAspect="1"/>
          </p:cNvPicPr>
          <p:nvPr/>
        </p:nvPicPr>
        <p:blipFill>
          <a:blip r:embed="rId43">
            <a:extLst>
              <a:ext uri="{28A0092B-C50C-407E-A947-70E740481C1C}">
                <a14:useLocalDpi xmlns:a14="http://schemas.microsoft.com/office/drawing/2010/main" val="0"/>
              </a:ext>
              <a:ext uri="{96DAC541-7B7A-43D3-8B79-37D633B846F1}">
                <asvg:svgBlip xmlns:asvg="http://schemas.microsoft.com/office/drawing/2016/SVG/main" r:embed="rId44"/>
              </a:ext>
            </a:extLst>
          </a:blip>
          <a:stretch>
            <a:fillRect/>
          </a:stretch>
        </p:blipFill>
        <p:spPr>
          <a:xfrm>
            <a:off x="9805288" y="2006563"/>
            <a:ext cx="540000" cy="540000"/>
          </a:xfrm>
          <a:prstGeom prst="rect">
            <a:avLst/>
          </a:prstGeom>
        </p:spPr>
      </p:pic>
      <p:pic>
        <p:nvPicPr>
          <p:cNvPr id="46" name="圖形 45" descr="夾紙板 (徽章) 外框"/>
          <p:cNvPicPr>
            <a:picLocks noChangeAspect="1"/>
          </p:cNvPicPr>
          <p:nvPr/>
        </p:nvPicPr>
        <p:blipFill>
          <a:blip r:embed="rId45">
            <a:extLst>
              <a:ext uri="{28A0092B-C50C-407E-A947-70E740481C1C}">
                <a14:useLocalDpi xmlns:a14="http://schemas.microsoft.com/office/drawing/2010/main" val="0"/>
              </a:ext>
              <a:ext uri="{96DAC541-7B7A-43D3-8B79-37D633B846F1}">
                <asvg:svgBlip xmlns:asvg="http://schemas.microsoft.com/office/drawing/2016/SVG/main" r:embed="rId46"/>
              </a:ext>
            </a:extLst>
          </a:blip>
          <a:stretch>
            <a:fillRect/>
          </a:stretch>
        </p:blipFill>
        <p:spPr>
          <a:xfrm>
            <a:off x="10777288" y="2006563"/>
            <a:ext cx="540000" cy="540000"/>
          </a:xfrm>
          <a:prstGeom prst="rect">
            <a:avLst/>
          </a:prstGeom>
        </p:spPr>
      </p:pic>
      <p:pic>
        <p:nvPicPr>
          <p:cNvPr id="48" name="圖形 47" descr="夾紙板 (徽章) 外框"/>
          <p:cNvPicPr>
            <a:picLocks noChangeAspect="1"/>
          </p:cNvPicPr>
          <p:nvPr/>
        </p:nvPicPr>
        <p:blipFill>
          <a:blip r:embed="rId47">
            <a:extLst>
              <a:ext uri="{28A0092B-C50C-407E-A947-70E740481C1C}">
                <a14:useLocalDpi xmlns:a14="http://schemas.microsoft.com/office/drawing/2010/main" val="0"/>
              </a:ext>
              <a:ext uri="{96DAC541-7B7A-43D3-8B79-37D633B846F1}">
                <asvg:svgBlip xmlns:asvg="http://schemas.microsoft.com/office/drawing/2016/SVG/main" r:embed="rId48"/>
              </a:ext>
            </a:extLst>
          </a:blip>
          <a:stretch>
            <a:fillRect/>
          </a:stretch>
        </p:blipFill>
        <p:spPr>
          <a:xfrm>
            <a:off x="1057288" y="2708563"/>
            <a:ext cx="540000" cy="540000"/>
          </a:xfrm>
          <a:prstGeom prst="rect">
            <a:avLst/>
          </a:prstGeom>
        </p:spPr>
      </p:pic>
      <p:pic>
        <p:nvPicPr>
          <p:cNvPr id="50" name="圖形 49" descr="夾紙板 (打勾) 外框"/>
          <p:cNvPicPr>
            <a:picLocks noChangeAspect="1"/>
          </p:cNvPicPr>
          <p:nvPr/>
        </p:nvPicPr>
        <p:blipFill>
          <a:blip r:embed="rId49">
            <a:extLst>
              <a:ext uri="{28A0092B-C50C-407E-A947-70E740481C1C}">
                <a14:useLocalDpi xmlns:a14="http://schemas.microsoft.com/office/drawing/2010/main" val="0"/>
              </a:ext>
              <a:ext uri="{96DAC541-7B7A-43D3-8B79-37D633B846F1}">
                <asvg:svgBlip xmlns:asvg="http://schemas.microsoft.com/office/drawing/2016/SVG/main" r:embed="rId50"/>
              </a:ext>
            </a:extLst>
          </a:blip>
          <a:stretch>
            <a:fillRect/>
          </a:stretch>
        </p:blipFill>
        <p:spPr>
          <a:xfrm>
            <a:off x="2029288" y="2708563"/>
            <a:ext cx="540000" cy="540000"/>
          </a:xfrm>
          <a:prstGeom prst="rect">
            <a:avLst/>
          </a:prstGeom>
        </p:spPr>
      </p:pic>
      <p:pic>
        <p:nvPicPr>
          <p:cNvPr id="52" name="圖形 51" descr="夾紙板 (打勾) 外框"/>
          <p:cNvPicPr>
            <a:picLocks noChangeAspect="1"/>
          </p:cNvPicPr>
          <p:nvPr/>
        </p:nvPicPr>
        <p:blipFill>
          <a:blip r:embed="rId51">
            <a:extLst>
              <a:ext uri="{28A0092B-C50C-407E-A947-70E740481C1C}">
                <a14:useLocalDpi xmlns:a14="http://schemas.microsoft.com/office/drawing/2010/main" val="0"/>
              </a:ext>
              <a:ext uri="{96DAC541-7B7A-43D3-8B79-37D633B846F1}">
                <asvg:svgBlip xmlns:asvg="http://schemas.microsoft.com/office/drawing/2016/SVG/main" r:embed="rId52"/>
              </a:ext>
            </a:extLst>
          </a:blip>
          <a:stretch>
            <a:fillRect/>
          </a:stretch>
        </p:blipFill>
        <p:spPr>
          <a:xfrm>
            <a:off x="3001288" y="2708563"/>
            <a:ext cx="540000" cy="540000"/>
          </a:xfrm>
          <a:prstGeom prst="rect">
            <a:avLst/>
          </a:prstGeom>
        </p:spPr>
      </p:pic>
      <p:pic>
        <p:nvPicPr>
          <p:cNvPr id="54" name="圖形 53" descr="夾紙板 (混合) 外框"/>
          <p:cNvPicPr>
            <a:picLocks noChangeAspect="1"/>
          </p:cNvPicPr>
          <p:nvPr/>
        </p:nvPicPr>
        <p:blipFill>
          <a:blip r:embed="rId53">
            <a:extLst>
              <a:ext uri="{28A0092B-C50C-407E-A947-70E740481C1C}">
                <a14:useLocalDpi xmlns:a14="http://schemas.microsoft.com/office/drawing/2010/main" val="0"/>
              </a:ext>
              <a:ext uri="{96DAC541-7B7A-43D3-8B79-37D633B846F1}">
                <asvg:svgBlip xmlns:asvg="http://schemas.microsoft.com/office/drawing/2016/SVG/main" r:embed="rId54"/>
              </a:ext>
            </a:extLst>
          </a:blip>
          <a:stretch>
            <a:fillRect/>
          </a:stretch>
        </p:blipFill>
        <p:spPr>
          <a:xfrm>
            <a:off x="3973288" y="2708563"/>
            <a:ext cx="540000" cy="540000"/>
          </a:xfrm>
          <a:prstGeom prst="rect">
            <a:avLst/>
          </a:prstGeom>
        </p:spPr>
      </p:pic>
      <p:pic>
        <p:nvPicPr>
          <p:cNvPr id="56" name="圖形 55" descr="夾紙板 (混合) 外框"/>
          <p:cNvPicPr>
            <a:picLocks noChangeAspect="1"/>
          </p:cNvPicPr>
          <p:nvPr/>
        </p:nvPicPr>
        <p:blipFill>
          <a:blip r:embed="rId55">
            <a:extLst>
              <a:ext uri="{28A0092B-C50C-407E-A947-70E740481C1C}">
                <a14:useLocalDpi xmlns:a14="http://schemas.microsoft.com/office/drawing/2010/main" val="0"/>
              </a:ext>
              <a:ext uri="{96DAC541-7B7A-43D3-8B79-37D633B846F1}">
                <asvg:svgBlip xmlns:asvg="http://schemas.microsoft.com/office/drawing/2016/SVG/main" r:embed="rId56"/>
              </a:ext>
            </a:extLst>
          </a:blip>
          <a:stretch>
            <a:fillRect/>
          </a:stretch>
        </p:blipFill>
        <p:spPr>
          <a:xfrm>
            <a:off x="4945288" y="2708563"/>
            <a:ext cx="540000" cy="540000"/>
          </a:xfrm>
          <a:prstGeom prst="rect">
            <a:avLst/>
          </a:prstGeom>
        </p:spPr>
      </p:pic>
      <p:pic>
        <p:nvPicPr>
          <p:cNvPr id="58" name="圖形 57" descr="夾紙板 (部分打勾) 外框"/>
          <p:cNvPicPr>
            <a:picLocks noChangeAspect="1"/>
          </p:cNvPicPr>
          <p:nvPr/>
        </p:nvPicPr>
        <p:blipFill>
          <a:blip r:embed="rId57">
            <a:extLst>
              <a:ext uri="{28A0092B-C50C-407E-A947-70E740481C1C}">
                <a14:useLocalDpi xmlns:a14="http://schemas.microsoft.com/office/drawing/2010/main" val="0"/>
              </a:ext>
              <a:ext uri="{96DAC541-7B7A-43D3-8B79-37D633B846F1}">
                <asvg:svgBlip xmlns:asvg="http://schemas.microsoft.com/office/drawing/2016/SVG/main" r:embed="rId58"/>
              </a:ext>
            </a:extLst>
          </a:blip>
          <a:stretch>
            <a:fillRect/>
          </a:stretch>
        </p:blipFill>
        <p:spPr>
          <a:xfrm>
            <a:off x="5917288" y="2708563"/>
            <a:ext cx="540000" cy="540000"/>
          </a:xfrm>
          <a:prstGeom prst="rect">
            <a:avLst/>
          </a:prstGeom>
        </p:spPr>
      </p:pic>
      <p:pic>
        <p:nvPicPr>
          <p:cNvPr id="60" name="圖形 59" descr="夾紙板 (部分打勾) 外框"/>
          <p:cNvPicPr>
            <a:picLocks noChangeAspect="1"/>
          </p:cNvPicPr>
          <p:nvPr/>
        </p:nvPicPr>
        <p:blipFill>
          <a:blip r:embed="rId59">
            <a:extLst>
              <a:ext uri="{28A0092B-C50C-407E-A947-70E740481C1C}">
                <a14:useLocalDpi xmlns:a14="http://schemas.microsoft.com/office/drawing/2010/main" val="0"/>
              </a:ext>
              <a:ext uri="{96DAC541-7B7A-43D3-8B79-37D633B846F1}">
                <asvg:svgBlip xmlns:asvg="http://schemas.microsoft.com/office/drawing/2016/SVG/main" r:embed="rId60"/>
              </a:ext>
            </a:extLst>
          </a:blip>
          <a:stretch>
            <a:fillRect/>
          </a:stretch>
        </p:blipFill>
        <p:spPr>
          <a:xfrm>
            <a:off x="6889288" y="2708563"/>
            <a:ext cx="540000" cy="540000"/>
          </a:xfrm>
          <a:prstGeom prst="rect">
            <a:avLst/>
          </a:prstGeom>
        </p:spPr>
      </p:pic>
      <p:pic>
        <p:nvPicPr>
          <p:cNvPr id="62" name="圖形 61" descr="夾紙板 (部分打叉) 外框"/>
          <p:cNvPicPr>
            <a:picLocks noChangeAspect="1"/>
          </p:cNvPicPr>
          <p:nvPr/>
        </p:nvPicPr>
        <p:blipFill>
          <a:blip r:embed="rId61">
            <a:extLst>
              <a:ext uri="{28A0092B-C50C-407E-A947-70E740481C1C}">
                <a14:useLocalDpi xmlns:a14="http://schemas.microsoft.com/office/drawing/2010/main" val="0"/>
              </a:ext>
              <a:ext uri="{96DAC541-7B7A-43D3-8B79-37D633B846F1}">
                <asvg:svgBlip xmlns:asvg="http://schemas.microsoft.com/office/drawing/2016/SVG/main" r:embed="rId62"/>
              </a:ext>
            </a:extLst>
          </a:blip>
          <a:stretch>
            <a:fillRect/>
          </a:stretch>
        </p:blipFill>
        <p:spPr>
          <a:xfrm>
            <a:off x="7861288" y="2708563"/>
            <a:ext cx="540000" cy="540000"/>
          </a:xfrm>
          <a:prstGeom prst="rect">
            <a:avLst/>
          </a:prstGeom>
        </p:spPr>
      </p:pic>
      <p:pic>
        <p:nvPicPr>
          <p:cNvPr id="64" name="圖形 63" descr="夾紙板 (部分打叉) 外框"/>
          <p:cNvPicPr>
            <a:picLocks noChangeAspect="1"/>
          </p:cNvPicPr>
          <p:nvPr/>
        </p:nvPicPr>
        <p:blipFill>
          <a:blip r:embed="rId63">
            <a:extLst>
              <a:ext uri="{28A0092B-C50C-407E-A947-70E740481C1C}">
                <a14:useLocalDpi xmlns:a14="http://schemas.microsoft.com/office/drawing/2010/main" val="0"/>
              </a:ext>
              <a:ext uri="{96DAC541-7B7A-43D3-8B79-37D633B846F1}">
                <asvg:svgBlip xmlns:asvg="http://schemas.microsoft.com/office/drawing/2016/SVG/main" r:embed="rId64"/>
              </a:ext>
            </a:extLst>
          </a:blip>
          <a:stretch>
            <a:fillRect/>
          </a:stretch>
        </p:blipFill>
        <p:spPr>
          <a:xfrm>
            <a:off x="8833288" y="2708563"/>
            <a:ext cx="540000" cy="540000"/>
          </a:xfrm>
          <a:prstGeom prst="rect">
            <a:avLst/>
          </a:prstGeom>
        </p:spPr>
      </p:pic>
      <p:pic>
        <p:nvPicPr>
          <p:cNvPr id="66" name="圖形 65" descr="連線 外框"/>
          <p:cNvPicPr>
            <a:picLocks noChangeAspect="1"/>
          </p:cNvPicPr>
          <p:nvPr/>
        </p:nvPicPr>
        <p:blipFill>
          <a:blip r:embed="rId65">
            <a:extLst>
              <a:ext uri="{28A0092B-C50C-407E-A947-70E740481C1C}">
                <a14:useLocalDpi xmlns:a14="http://schemas.microsoft.com/office/drawing/2010/main" val="0"/>
              </a:ext>
              <a:ext uri="{96DAC541-7B7A-43D3-8B79-37D633B846F1}">
                <asvg:svgBlip xmlns:asvg="http://schemas.microsoft.com/office/drawing/2016/SVG/main" r:embed="rId66"/>
              </a:ext>
            </a:extLst>
          </a:blip>
          <a:stretch>
            <a:fillRect/>
          </a:stretch>
        </p:blipFill>
        <p:spPr>
          <a:xfrm>
            <a:off x="9805288" y="2708563"/>
            <a:ext cx="540000" cy="540000"/>
          </a:xfrm>
          <a:prstGeom prst="rect">
            <a:avLst/>
          </a:prstGeom>
        </p:spPr>
      </p:pic>
      <p:pic>
        <p:nvPicPr>
          <p:cNvPr id="68" name="圖形 67" descr="觸碰 外框"/>
          <p:cNvPicPr>
            <a:picLocks noChangeAspect="1"/>
          </p:cNvPicPr>
          <p:nvPr/>
        </p:nvPicPr>
        <p:blipFill>
          <a:blip r:embed="rId67">
            <a:extLst>
              <a:ext uri="{28A0092B-C50C-407E-A947-70E740481C1C}">
                <a14:useLocalDpi xmlns:a14="http://schemas.microsoft.com/office/drawing/2010/main" val="0"/>
              </a:ext>
              <a:ext uri="{96DAC541-7B7A-43D3-8B79-37D633B846F1}">
                <asvg:svgBlip xmlns:asvg="http://schemas.microsoft.com/office/drawing/2016/SVG/main" r:embed="rId68"/>
              </a:ext>
            </a:extLst>
          </a:blip>
          <a:stretch>
            <a:fillRect/>
          </a:stretch>
        </p:blipFill>
        <p:spPr>
          <a:xfrm>
            <a:off x="10777288" y="2708563"/>
            <a:ext cx="540000" cy="540000"/>
          </a:xfrm>
          <a:prstGeom prst="rect">
            <a:avLst/>
          </a:prstGeom>
        </p:spPr>
      </p:pic>
      <p:pic>
        <p:nvPicPr>
          <p:cNvPr id="70" name="圖形 69" descr="觸碰 外框"/>
          <p:cNvPicPr>
            <a:picLocks noChangeAspect="1"/>
          </p:cNvPicPr>
          <p:nvPr/>
        </p:nvPicPr>
        <p:blipFill>
          <a:blip r:embed="rId69">
            <a:extLst>
              <a:ext uri="{28A0092B-C50C-407E-A947-70E740481C1C}">
                <a14:useLocalDpi xmlns:a14="http://schemas.microsoft.com/office/drawing/2010/main" val="0"/>
              </a:ext>
              <a:ext uri="{96DAC541-7B7A-43D3-8B79-37D633B846F1}">
                <asvg:svgBlip xmlns:asvg="http://schemas.microsoft.com/office/drawing/2016/SVG/main" r:embed="rId70"/>
              </a:ext>
            </a:extLst>
          </a:blip>
          <a:stretch>
            <a:fillRect/>
          </a:stretch>
        </p:blipFill>
        <p:spPr>
          <a:xfrm>
            <a:off x="1057288" y="3410563"/>
            <a:ext cx="540000" cy="540000"/>
          </a:xfrm>
          <a:prstGeom prst="rect">
            <a:avLst/>
          </a:prstGeom>
        </p:spPr>
      </p:pic>
      <p:pic>
        <p:nvPicPr>
          <p:cNvPr id="72" name="圖形 71" descr="信用卡 外框"/>
          <p:cNvPicPr>
            <a:picLocks noChangeAspect="1"/>
          </p:cNvPicPr>
          <p:nvPr/>
        </p:nvPicPr>
        <p:blipFill>
          <a:blip r:embed="rId71">
            <a:extLst>
              <a:ext uri="{28A0092B-C50C-407E-A947-70E740481C1C}">
                <a14:useLocalDpi xmlns:a14="http://schemas.microsoft.com/office/drawing/2010/main" val="0"/>
              </a:ext>
              <a:ext uri="{96DAC541-7B7A-43D3-8B79-37D633B846F1}">
                <asvg:svgBlip xmlns:asvg="http://schemas.microsoft.com/office/drawing/2016/SVG/main" r:embed="rId72"/>
              </a:ext>
            </a:extLst>
          </a:blip>
          <a:stretch>
            <a:fillRect/>
          </a:stretch>
        </p:blipFill>
        <p:spPr>
          <a:xfrm>
            <a:off x="2029288" y="3410563"/>
            <a:ext cx="540000" cy="540000"/>
          </a:xfrm>
          <a:prstGeom prst="rect">
            <a:avLst/>
          </a:prstGeom>
        </p:spPr>
      </p:pic>
      <p:pic>
        <p:nvPicPr>
          <p:cNvPr id="74" name="圖形 73" descr="客戶評論 外框"/>
          <p:cNvPicPr>
            <a:picLocks noChangeAspect="1"/>
          </p:cNvPicPr>
          <p:nvPr/>
        </p:nvPicPr>
        <p:blipFill>
          <a:blip r:embed="rId73">
            <a:extLst>
              <a:ext uri="{28A0092B-C50C-407E-A947-70E740481C1C}">
                <a14:useLocalDpi xmlns:a14="http://schemas.microsoft.com/office/drawing/2010/main" val="0"/>
              </a:ext>
              <a:ext uri="{96DAC541-7B7A-43D3-8B79-37D633B846F1}">
                <asvg:svgBlip xmlns:asvg="http://schemas.microsoft.com/office/drawing/2016/SVG/main" r:embed="rId74"/>
              </a:ext>
            </a:extLst>
          </a:blip>
          <a:stretch>
            <a:fillRect/>
          </a:stretch>
        </p:blipFill>
        <p:spPr>
          <a:xfrm>
            <a:off x="3001288" y="3410563"/>
            <a:ext cx="540000" cy="540000"/>
          </a:xfrm>
          <a:prstGeom prst="rect">
            <a:avLst/>
          </a:prstGeom>
        </p:spPr>
      </p:pic>
      <p:pic>
        <p:nvPicPr>
          <p:cNvPr id="76" name="圖形 75" descr="客戶評論 外框"/>
          <p:cNvPicPr>
            <a:picLocks noChangeAspect="1"/>
          </p:cNvPicPr>
          <p:nvPr/>
        </p:nvPicPr>
        <p:blipFill>
          <a:blip r:embed="rId75">
            <a:extLst>
              <a:ext uri="{28A0092B-C50C-407E-A947-70E740481C1C}">
                <a14:useLocalDpi xmlns:a14="http://schemas.microsoft.com/office/drawing/2010/main" val="0"/>
              </a:ext>
              <a:ext uri="{96DAC541-7B7A-43D3-8B79-37D633B846F1}">
                <asvg:svgBlip xmlns:asvg="http://schemas.microsoft.com/office/drawing/2016/SVG/main" r:embed="rId76"/>
              </a:ext>
            </a:extLst>
          </a:blip>
          <a:stretch>
            <a:fillRect/>
          </a:stretch>
        </p:blipFill>
        <p:spPr>
          <a:xfrm>
            <a:off x="3973288" y="3410563"/>
            <a:ext cx="540000" cy="540000"/>
          </a:xfrm>
          <a:prstGeom prst="rect">
            <a:avLst/>
          </a:prstGeom>
        </p:spPr>
      </p:pic>
      <p:pic>
        <p:nvPicPr>
          <p:cNvPr id="78" name="圖形 77" descr="日曆 外框"/>
          <p:cNvPicPr>
            <a:picLocks noChangeAspect="1"/>
          </p:cNvPicPr>
          <p:nvPr/>
        </p:nvPicPr>
        <p:blipFill>
          <a:blip r:embed="rId77">
            <a:extLst>
              <a:ext uri="{28A0092B-C50C-407E-A947-70E740481C1C}">
                <a14:useLocalDpi xmlns:a14="http://schemas.microsoft.com/office/drawing/2010/main" val="0"/>
              </a:ext>
              <a:ext uri="{96DAC541-7B7A-43D3-8B79-37D633B846F1}">
                <asvg:svgBlip xmlns:asvg="http://schemas.microsoft.com/office/drawing/2016/SVG/main" r:embed="rId78"/>
              </a:ext>
            </a:extLst>
          </a:blip>
          <a:stretch>
            <a:fillRect/>
          </a:stretch>
        </p:blipFill>
        <p:spPr>
          <a:xfrm>
            <a:off x="4945288" y="3410563"/>
            <a:ext cx="540000" cy="540000"/>
          </a:xfrm>
          <a:prstGeom prst="rect">
            <a:avLst/>
          </a:prstGeom>
        </p:spPr>
      </p:pic>
      <p:pic>
        <p:nvPicPr>
          <p:cNvPr id="80" name="圖形 79" descr="文件 外框"/>
          <p:cNvPicPr>
            <a:picLocks noChangeAspect="1"/>
          </p:cNvPicPr>
          <p:nvPr/>
        </p:nvPicPr>
        <p:blipFill>
          <a:blip r:embed="rId79">
            <a:extLst>
              <a:ext uri="{28A0092B-C50C-407E-A947-70E740481C1C}">
                <a14:useLocalDpi xmlns:a14="http://schemas.microsoft.com/office/drawing/2010/main" val="0"/>
              </a:ext>
              <a:ext uri="{96DAC541-7B7A-43D3-8B79-37D633B846F1}">
                <asvg:svgBlip xmlns:asvg="http://schemas.microsoft.com/office/drawing/2016/SVG/main" r:embed="rId80"/>
              </a:ext>
            </a:extLst>
          </a:blip>
          <a:stretch>
            <a:fillRect/>
          </a:stretch>
        </p:blipFill>
        <p:spPr>
          <a:xfrm>
            <a:off x="5917288" y="3410563"/>
            <a:ext cx="540000" cy="540000"/>
          </a:xfrm>
          <a:prstGeom prst="rect">
            <a:avLst/>
          </a:prstGeom>
        </p:spPr>
      </p:pic>
      <p:pic>
        <p:nvPicPr>
          <p:cNvPr id="82" name="圖形 81" descr="下降趨勢圖 外框"/>
          <p:cNvPicPr>
            <a:picLocks noChangeAspect="1"/>
          </p:cNvPicPr>
          <p:nvPr/>
        </p:nvPicPr>
        <p:blipFill>
          <a:blip r:embed="rId81">
            <a:extLst>
              <a:ext uri="{28A0092B-C50C-407E-A947-70E740481C1C}">
                <a14:useLocalDpi xmlns:a14="http://schemas.microsoft.com/office/drawing/2010/main" val="0"/>
              </a:ext>
              <a:ext uri="{96DAC541-7B7A-43D3-8B79-37D633B846F1}">
                <asvg:svgBlip xmlns:asvg="http://schemas.microsoft.com/office/drawing/2016/SVG/main" r:embed="rId82"/>
              </a:ext>
            </a:extLst>
          </a:blip>
          <a:stretch>
            <a:fillRect/>
          </a:stretch>
        </p:blipFill>
        <p:spPr>
          <a:xfrm>
            <a:off x="6889288" y="3410563"/>
            <a:ext cx="540000" cy="540000"/>
          </a:xfrm>
          <a:prstGeom prst="rect">
            <a:avLst/>
          </a:prstGeom>
        </p:spPr>
      </p:pic>
      <p:pic>
        <p:nvPicPr>
          <p:cNvPr id="84" name="圖形 83" descr="下降趨勢圖 外框"/>
          <p:cNvPicPr>
            <a:picLocks noChangeAspect="1"/>
          </p:cNvPicPr>
          <p:nvPr/>
        </p:nvPicPr>
        <p:blipFill>
          <a:blip r:embed="rId83">
            <a:extLst>
              <a:ext uri="{28A0092B-C50C-407E-A947-70E740481C1C}">
                <a14:useLocalDpi xmlns:a14="http://schemas.microsoft.com/office/drawing/2010/main" val="0"/>
              </a:ext>
              <a:ext uri="{96DAC541-7B7A-43D3-8B79-37D633B846F1}">
                <asvg:svgBlip xmlns:asvg="http://schemas.microsoft.com/office/drawing/2016/SVG/main" r:embed="rId84"/>
              </a:ext>
            </a:extLst>
          </a:blip>
          <a:stretch>
            <a:fillRect/>
          </a:stretch>
        </p:blipFill>
        <p:spPr>
          <a:xfrm>
            <a:off x="7861288" y="3410563"/>
            <a:ext cx="540000" cy="540000"/>
          </a:xfrm>
          <a:prstGeom prst="rect">
            <a:avLst/>
          </a:prstGeom>
        </p:spPr>
      </p:pic>
      <p:pic>
        <p:nvPicPr>
          <p:cNvPr id="86" name="圖形 85" descr="員工識別證 外框"/>
          <p:cNvPicPr>
            <a:picLocks noChangeAspect="1"/>
          </p:cNvPicPr>
          <p:nvPr/>
        </p:nvPicPr>
        <p:blipFill>
          <a:blip r:embed="rId85">
            <a:extLst>
              <a:ext uri="{28A0092B-C50C-407E-A947-70E740481C1C}">
                <a14:useLocalDpi xmlns:a14="http://schemas.microsoft.com/office/drawing/2010/main" val="0"/>
              </a:ext>
              <a:ext uri="{96DAC541-7B7A-43D3-8B79-37D633B846F1}">
                <asvg:svgBlip xmlns:asvg="http://schemas.microsoft.com/office/drawing/2016/SVG/main" r:embed="rId86"/>
              </a:ext>
            </a:extLst>
          </a:blip>
          <a:stretch>
            <a:fillRect/>
          </a:stretch>
        </p:blipFill>
        <p:spPr>
          <a:xfrm>
            <a:off x="8833288" y="3410563"/>
            <a:ext cx="540000" cy="540000"/>
          </a:xfrm>
          <a:prstGeom prst="rect">
            <a:avLst/>
          </a:prstGeom>
        </p:spPr>
      </p:pic>
      <p:pic>
        <p:nvPicPr>
          <p:cNvPr id="88" name="圖形 87" descr="文件盒 (歸檔) 外框"/>
          <p:cNvPicPr>
            <a:picLocks noChangeAspect="1"/>
          </p:cNvPicPr>
          <p:nvPr/>
        </p:nvPicPr>
        <p:blipFill>
          <a:blip r:embed="rId87">
            <a:extLst>
              <a:ext uri="{28A0092B-C50C-407E-A947-70E740481C1C}">
                <a14:useLocalDpi xmlns:a14="http://schemas.microsoft.com/office/drawing/2010/main" val="0"/>
              </a:ext>
              <a:ext uri="{96DAC541-7B7A-43D3-8B79-37D633B846F1}">
                <asvg:svgBlip xmlns:asvg="http://schemas.microsoft.com/office/drawing/2016/SVG/main" r:embed="rId88"/>
              </a:ext>
            </a:extLst>
          </a:blip>
          <a:stretch>
            <a:fillRect/>
          </a:stretch>
        </p:blipFill>
        <p:spPr>
          <a:xfrm>
            <a:off x="9805288" y="3410563"/>
            <a:ext cx="540000" cy="540000"/>
          </a:xfrm>
          <a:prstGeom prst="rect">
            <a:avLst/>
          </a:prstGeom>
        </p:spPr>
      </p:pic>
      <p:pic>
        <p:nvPicPr>
          <p:cNvPr id="90" name="圖形 89" descr="翻頁式行事曆 外框"/>
          <p:cNvPicPr>
            <a:picLocks noChangeAspect="1"/>
          </p:cNvPicPr>
          <p:nvPr/>
        </p:nvPicPr>
        <p:blipFill>
          <a:blip r:embed="rId89">
            <a:extLst>
              <a:ext uri="{28A0092B-C50C-407E-A947-70E740481C1C}">
                <a14:useLocalDpi xmlns:a14="http://schemas.microsoft.com/office/drawing/2010/main" val="0"/>
              </a:ext>
              <a:ext uri="{96DAC541-7B7A-43D3-8B79-37D633B846F1}">
                <asvg:svgBlip xmlns:asvg="http://schemas.microsoft.com/office/drawing/2016/SVG/main" r:embed="rId90"/>
              </a:ext>
            </a:extLst>
          </a:blip>
          <a:stretch>
            <a:fillRect/>
          </a:stretch>
        </p:blipFill>
        <p:spPr>
          <a:xfrm>
            <a:off x="10777288" y="3410563"/>
            <a:ext cx="540000" cy="540000"/>
          </a:xfrm>
          <a:prstGeom prst="rect">
            <a:avLst/>
          </a:prstGeom>
        </p:spPr>
      </p:pic>
      <p:pic>
        <p:nvPicPr>
          <p:cNvPr id="92" name="圖形 91" descr="流程圖 外框"/>
          <p:cNvPicPr>
            <a:picLocks noChangeAspect="1"/>
          </p:cNvPicPr>
          <p:nvPr/>
        </p:nvPicPr>
        <p:blipFill>
          <a:blip r:embed="rId91">
            <a:extLst>
              <a:ext uri="{28A0092B-C50C-407E-A947-70E740481C1C}">
                <a14:useLocalDpi xmlns:a14="http://schemas.microsoft.com/office/drawing/2010/main" val="0"/>
              </a:ext>
              <a:ext uri="{96DAC541-7B7A-43D3-8B79-37D633B846F1}">
                <asvg:svgBlip xmlns:asvg="http://schemas.microsoft.com/office/drawing/2016/SVG/main" r:embed="rId92"/>
              </a:ext>
            </a:extLst>
          </a:blip>
          <a:stretch>
            <a:fillRect/>
          </a:stretch>
        </p:blipFill>
        <p:spPr>
          <a:xfrm>
            <a:off x="1057288" y="4112563"/>
            <a:ext cx="540000" cy="540000"/>
          </a:xfrm>
          <a:prstGeom prst="rect">
            <a:avLst/>
          </a:prstGeom>
        </p:spPr>
      </p:pic>
      <p:pic>
        <p:nvPicPr>
          <p:cNvPr id="94" name="圖形 93" descr="資料夾 外框"/>
          <p:cNvPicPr>
            <a:picLocks noChangeAspect="1"/>
          </p:cNvPicPr>
          <p:nvPr/>
        </p:nvPicPr>
        <p:blipFill>
          <a:blip r:embed="rId93">
            <a:extLst>
              <a:ext uri="{28A0092B-C50C-407E-A947-70E740481C1C}">
                <a14:useLocalDpi xmlns:a14="http://schemas.microsoft.com/office/drawing/2010/main" val="0"/>
              </a:ext>
              <a:ext uri="{96DAC541-7B7A-43D3-8B79-37D633B846F1}">
                <asvg:svgBlip xmlns:asvg="http://schemas.microsoft.com/office/drawing/2016/SVG/main" r:embed="rId94"/>
              </a:ext>
            </a:extLst>
          </a:blip>
          <a:stretch>
            <a:fillRect/>
          </a:stretch>
        </p:blipFill>
        <p:spPr>
          <a:xfrm>
            <a:off x="2029288" y="4112563"/>
            <a:ext cx="540000" cy="540000"/>
          </a:xfrm>
          <a:prstGeom prst="rect">
            <a:avLst/>
          </a:prstGeom>
        </p:spPr>
      </p:pic>
      <p:pic>
        <p:nvPicPr>
          <p:cNvPr id="96" name="圖形 95" descr="甘特圖 外框"/>
          <p:cNvPicPr>
            <a:picLocks noChangeAspect="1"/>
          </p:cNvPicPr>
          <p:nvPr/>
        </p:nvPicPr>
        <p:blipFill>
          <a:blip r:embed="rId95">
            <a:extLst>
              <a:ext uri="{28A0092B-C50C-407E-A947-70E740481C1C}">
                <a14:useLocalDpi xmlns:a14="http://schemas.microsoft.com/office/drawing/2010/main" val="0"/>
              </a:ext>
              <a:ext uri="{96DAC541-7B7A-43D3-8B79-37D633B846F1}">
                <asvg:svgBlip xmlns:asvg="http://schemas.microsoft.com/office/drawing/2016/SVG/main" r:embed="rId96"/>
              </a:ext>
            </a:extLst>
          </a:blip>
          <a:stretch>
            <a:fillRect/>
          </a:stretch>
        </p:blipFill>
        <p:spPr>
          <a:xfrm>
            <a:off x="3001288" y="4112563"/>
            <a:ext cx="540000" cy="540000"/>
          </a:xfrm>
          <a:prstGeom prst="rect">
            <a:avLst/>
          </a:prstGeom>
        </p:spPr>
      </p:pic>
      <p:pic>
        <p:nvPicPr>
          <p:cNvPr id="98" name="圖形 97" descr="甘特圖 外框"/>
          <p:cNvPicPr>
            <a:picLocks noChangeAspect="1"/>
          </p:cNvPicPr>
          <p:nvPr/>
        </p:nvPicPr>
        <p:blipFill>
          <a:blip r:embed="rId97">
            <a:extLst>
              <a:ext uri="{28A0092B-C50C-407E-A947-70E740481C1C}">
                <a14:useLocalDpi xmlns:a14="http://schemas.microsoft.com/office/drawing/2010/main" val="0"/>
              </a:ext>
              <a:ext uri="{96DAC541-7B7A-43D3-8B79-37D633B846F1}">
                <asvg:svgBlip xmlns:asvg="http://schemas.microsoft.com/office/drawing/2016/SVG/main" r:embed="rId98"/>
              </a:ext>
            </a:extLst>
          </a:blip>
          <a:stretch>
            <a:fillRect/>
          </a:stretch>
        </p:blipFill>
        <p:spPr>
          <a:xfrm>
            <a:off x="3973288" y="4112563"/>
            <a:ext cx="540000" cy="540000"/>
          </a:xfrm>
          <a:prstGeom prst="rect">
            <a:avLst/>
          </a:prstGeom>
        </p:spPr>
      </p:pic>
      <p:pic>
        <p:nvPicPr>
          <p:cNvPr id="100" name="圖形 99" descr="集體討論 外框"/>
          <p:cNvPicPr>
            <a:picLocks noChangeAspect="1"/>
          </p:cNvPicPr>
          <p:nvPr/>
        </p:nvPicPr>
        <p:blipFill>
          <a:blip r:embed="rId99">
            <a:extLst>
              <a:ext uri="{28A0092B-C50C-407E-A947-70E740481C1C}">
                <a14:useLocalDpi xmlns:a14="http://schemas.microsoft.com/office/drawing/2010/main" val="0"/>
              </a:ext>
              <a:ext uri="{96DAC541-7B7A-43D3-8B79-37D633B846F1}">
                <asvg:svgBlip xmlns:asvg="http://schemas.microsoft.com/office/drawing/2016/SVG/main" r:embed="rId100"/>
              </a:ext>
            </a:extLst>
          </a:blip>
          <a:stretch>
            <a:fillRect/>
          </a:stretch>
        </p:blipFill>
        <p:spPr>
          <a:xfrm>
            <a:off x="4945288" y="4112563"/>
            <a:ext cx="540000" cy="540000"/>
          </a:xfrm>
          <a:prstGeom prst="rect">
            <a:avLst/>
          </a:prstGeom>
        </p:spPr>
      </p:pic>
      <p:pic>
        <p:nvPicPr>
          <p:cNvPr id="102" name="圖形 101" descr="握手 外框"/>
          <p:cNvPicPr>
            <a:picLocks noChangeAspect="1"/>
          </p:cNvPicPr>
          <p:nvPr/>
        </p:nvPicPr>
        <p:blipFill>
          <a:blip r:embed="rId101">
            <a:extLst>
              <a:ext uri="{28A0092B-C50C-407E-A947-70E740481C1C}">
                <a14:useLocalDpi xmlns:a14="http://schemas.microsoft.com/office/drawing/2010/main" val="0"/>
              </a:ext>
              <a:ext uri="{96DAC541-7B7A-43D3-8B79-37D633B846F1}">
                <asvg:svgBlip xmlns:asvg="http://schemas.microsoft.com/office/drawing/2016/SVG/main" r:embed="rId102"/>
              </a:ext>
            </a:extLst>
          </a:blip>
          <a:stretch>
            <a:fillRect/>
          </a:stretch>
        </p:blipFill>
        <p:spPr>
          <a:xfrm>
            <a:off x="5917288" y="4112563"/>
            <a:ext cx="540000" cy="540000"/>
          </a:xfrm>
          <a:prstGeom prst="rect">
            <a:avLst/>
          </a:prstGeom>
        </p:spPr>
      </p:pic>
      <p:pic>
        <p:nvPicPr>
          <p:cNvPr id="104" name="圖形 103" descr="收件匣 外框"/>
          <p:cNvPicPr>
            <a:picLocks noChangeAspect="1"/>
          </p:cNvPicPr>
          <p:nvPr/>
        </p:nvPicPr>
        <p:blipFill>
          <a:blip r:embed="rId103">
            <a:extLst>
              <a:ext uri="{28A0092B-C50C-407E-A947-70E740481C1C}">
                <a14:useLocalDpi xmlns:a14="http://schemas.microsoft.com/office/drawing/2010/main" val="0"/>
              </a:ext>
              <a:ext uri="{96DAC541-7B7A-43D3-8B79-37D633B846F1}">
                <asvg:svgBlip xmlns:asvg="http://schemas.microsoft.com/office/drawing/2016/SVG/main" r:embed="rId104"/>
              </a:ext>
            </a:extLst>
          </a:blip>
          <a:stretch>
            <a:fillRect/>
          </a:stretch>
        </p:blipFill>
        <p:spPr>
          <a:xfrm>
            <a:off x="6889288" y="4112563"/>
            <a:ext cx="540000" cy="540000"/>
          </a:xfrm>
          <a:prstGeom prst="rect">
            <a:avLst/>
          </a:prstGeom>
        </p:spPr>
      </p:pic>
      <p:pic>
        <p:nvPicPr>
          <p:cNvPr id="106" name="圖形 105" descr="收件匣 (打勾) 外框"/>
          <p:cNvPicPr>
            <a:picLocks noChangeAspect="1"/>
          </p:cNvPicPr>
          <p:nvPr/>
        </p:nvPicPr>
        <p:blipFill>
          <a:blip r:embed="rId105">
            <a:extLst>
              <a:ext uri="{28A0092B-C50C-407E-A947-70E740481C1C}">
                <a14:useLocalDpi xmlns:a14="http://schemas.microsoft.com/office/drawing/2010/main" val="0"/>
              </a:ext>
              <a:ext uri="{96DAC541-7B7A-43D3-8B79-37D633B846F1}">
                <asvg:svgBlip xmlns:asvg="http://schemas.microsoft.com/office/drawing/2016/SVG/main" r:embed="rId106"/>
              </a:ext>
            </a:extLst>
          </a:blip>
          <a:stretch>
            <a:fillRect/>
          </a:stretch>
        </p:blipFill>
        <p:spPr>
          <a:xfrm>
            <a:off x="7861288" y="4112563"/>
            <a:ext cx="540000" cy="540000"/>
          </a:xfrm>
          <a:prstGeom prst="rect">
            <a:avLst/>
          </a:prstGeom>
        </p:spPr>
      </p:pic>
      <p:pic>
        <p:nvPicPr>
          <p:cNvPr id="108" name="圖形 107" descr="收件匣 (打叉) 外框"/>
          <p:cNvPicPr>
            <a:picLocks noChangeAspect="1"/>
          </p:cNvPicPr>
          <p:nvPr/>
        </p:nvPicPr>
        <p:blipFill>
          <a:blip r:embed="rId107">
            <a:extLst>
              <a:ext uri="{28A0092B-C50C-407E-A947-70E740481C1C}">
                <a14:useLocalDpi xmlns:a14="http://schemas.microsoft.com/office/drawing/2010/main" val="0"/>
              </a:ext>
              <a:ext uri="{96DAC541-7B7A-43D3-8B79-37D633B846F1}">
                <asvg:svgBlip xmlns:asvg="http://schemas.microsoft.com/office/drawing/2016/SVG/main" r:embed="rId108"/>
              </a:ext>
            </a:extLst>
          </a:blip>
          <a:stretch>
            <a:fillRect/>
          </a:stretch>
        </p:blipFill>
        <p:spPr>
          <a:xfrm>
            <a:off x="8833288" y="4112563"/>
            <a:ext cx="540000" cy="540000"/>
          </a:xfrm>
          <a:prstGeom prst="rect">
            <a:avLst/>
          </a:prstGeom>
        </p:spPr>
      </p:pic>
      <p:pic>
        <p:nvPicPr>
          <p:cNvPr id="110" name="圖形 109" descr="清單 外框"/>
          <p:cNvPicPr>
            <a:picLocks noChangeAspect="1"/>
          </p:cNvPicPr>
          <p:nvPr/>
        </p:nvPicPr>
        <p:blipFill>
          <a:blip r:embed="rId109">
            <a:extLst>
              <a:ext uri="{28A0092B-C50C-407E-A947-70E740481C1C}">
                <a14:useLocalDpi xmlns:a14="http://schemas.microsoft.com/office/drawing/2010/main" val="0"/>
              </a:ext>
              <a:ext uri="{96DAC541-7B7A-43D3-8B79-37D633B846F1}">
                <asvg:svgBlip xmlns:asvg="http://schemas.microsoft.com/office/drawing/2016/SVG/main" r:embed="rId110"/>
              </a:ext>
            </a:extLst>
          </a:blip>
          <a:stretch>
            <a:fillRect/>
          </a:stretch>
        </p:blipFill>
        <p:spPr>
          <a:xfrm>
            <a:off x="9805288" y="4112563"/>
            <a:ext cx="540000" cy="540000"/>
          </a:xfrm>
          <a:prstGeom prst="rect">
            <a:avLst/>
          </a:prstGeom>
        </p:spPr>
      </p:pic>
      <p:pic>
        <p:nvPicPr>
          <p:cNvPr id="112" name="圖形 111" descr="清單 外框"/>
          <p:cNvPicPr>
            <a:picLocks noChangeAspect="1"/>
          </p:cNvPicPr>
          <p:nvPr/>
        </p:nvPicPr>
        <p:blipFill>
          <a:blip r:embed="rId111">
            <a:extLst>
              <a:ext uri="{28A0092B-C50C-407E-A947-70E740481C1C}">
                <a14:useLocalDpi xmlns:a14="http://schemas.microsoft.com/office/drawing/2010/main" val="0"/>
              </a:ext>
              <a:ext uri="{96DAC541-7B7A-43D3-8B79-37D633B846F1}">
                <asvg:svgBlip xmlns:asvg="http://schemas.microsoft.com/office/drawing/2016/SVG/main" r:embed="rId112"/>
              </a:ext>
            </a:extLst>
          </a:blip>
          <a:stretch>
            <a:fillRect/>
          </a:stretch>
        </p:blipFill>
        <p:spPr>
          <a:xfrm>
            <a:off x="10777288" y="4112563"/>
            <a:ext cx="540000" cy="540000"/>
          </a:xfrm>
          <a:prstGeom prst="rect">
            <a:avLst/>
          </a:prstGeom>
        </p:spPr>
      </p:pic>
      <p:pic>
        <p:nvPicPr>
          <p:cNvPr id="114" name="圖形 113" descr="管理 外框"/>
          <p:cNvPicPr>
            <a:picLocks noChangeAspect="1"/>
          </p:cNvPicPr>
          <p:nvPr/>
        </p:nvPicPr>
        <p:blipFill>
          <a:blip r:embed="rId113">
            <a:extLst>
              <a:ext uri="{28A0092B-C50C-407E-A947-70E740481C1C}">
                <a14:useLocalDpi xmlns:a14="http://schemas.microsoft.com/office/drawing/2010/main" val="0"/>
              </a:ext>
              <a:ext uri="{96DAC541-7B7A-43D3-8B79-37D633B846F1}">
                <asvg:svgBlip xmlns:asvg="http://schemas.microsoft.com/office/drawing/2016/SVG/main" r:embed="rId114"/>
              </a:ext>
            </a:extLst>
          </a:blip>
          <a:stretch>
            <a:fillRect/>
          </a:stretch>
        </p:blipFill>
        <p:spPr>
          <a:xfrm>
            <a:off x="1057288" y="4814563"/>
            <a:ext cx="540000" cy="540000"/>
          </a:xfrm>
          <a:prstGeom prst="rect">
            <a:avLst/>
          </a:prstGeom>
        </p:spPr>
      </p:pic>
      <p:pic>
        <p:nvPicPr>
          <p:cNvPr id="116" name="圖形 115" descr="會議 外框"/>
          <p:cNvPicPr>
            <a:picLocks noChangeAspect="1"/>
          </p:cNvPicPr>
          <p:nvPr/>
        </p:nvPicPr>
        <p:blipFill>
          <a:blip r:embed="rId115">
            <a:extLst>
              <a:ext uri="{28A0092B-C50C-407E-A947-70E740481C1C}">
                <a14:useLocalDpi xmlns:a14="http://schemas.microsoft.com/office/drawing/2010/main" val="0"/>
              </a:ext>
              <a:ext uri="{96DAC541-7B7A-43D3-8B79-37D633B846F1}">
                <asvg:svgBlip xmlns:asvg="http://schemas.microsoft.com/office/drawing/2016/SVG/main" r:embed="rId116"/>
              </a:ext>
            </a:extLst>
          </a:blip>
          <a:stretch>
            <a:fillRect/>
          </a:stretch>
        </p:blipFill>
        <p:spPr>
          <a:xfrm>
            <a:off x="2029288" y="4814563"/>
            <a:ext cx="540000" cy="540000"/>
          </a:xfrm>
          <a:prstGeom prst="rect">
            <a:avLst/>
          </a:prstGeom>
        </p:spPr>
      </p:pic>
      <p:pic>
        <p:nvPicPr>
          <p:cNvPr id="118" name="圖形 117" descr="月曆 外框"/>
          <p:cNvPicPr>
            <a:picLocks noChangeAspect="1"/>
          </p:cNvPicPr>
          <p:nvPr/>
        </p:nvPicPr>
        <p:blipFill>
          <a:blip r:embed="rId117">
            <a:extLst>
              <a:ext uri="{28A0092B-C50C-407E-A947-70E740481C1C}">
                <a14:useLocalDpi xmlns:a14="http://schemas.microsoft.com/office/drawing/2010/main" val="0"/>
              </a:ext>
              <a:ext uri="{96DAC541-7B7A-43D3-8B79-37D633B846F1}">
                <asvg:svgBlip xmlns:asvg="http://schemas.microsoft.com/office/drawing/2016/SVG/main" r:embed="rId118"/>
              </a:ext>
            </a:extLst>
          </a:blip>
          <a:stretch>
            <a:fillRect/>
          </a:stretch>
        </p:blipFill>
        <p:spPr>
          <a:xfrm>
            <a:off x="3001288" y="4814563"/>
            <a:ext cx="540000" cy="540000"/>
          </a:xfrm>
          <a:prstGeom prst="rect">
            <a:avLst/>
          </a:prstGeom>
        </p:spPr>
      </p:pic>
      <p:pic>
        <p:nvPicPr>
          <p:cNvPr id="120" name="圖形 119" descr="網路 外框"/>
          <p:cNvPicPr>
            <a:picLocks noChangeAspect="1"/>
          </p:cNvPicPr>
          <p:nvPr/>
        </p:nvPicPr>
        <p:blipFill>
          <a:blip r:embed="rId119">
            <a:extLst>
              <a:ext uri="{28A0092B-C50C-407E-A947-70E740481C1C}">
                <a14:useLocalDpi xmlns:a14="http://schemas.microsoft.com/office/drawing/2010/main" val="0"/>
              </a:ext>
              <a:ext uri="{96DAC541-7B7A-43D3-8B79-37D633B846F1}">
                <asvg:svgBlip xmlns:asvg="http://schemas.microsoft.com/office/drawing/2016/SVG/main" r:embed="rId120"/>
              </a:ext>
            </a:extLst>
          </a:blip>
          <a:stretch>
            <a:fillRect/>
          </a:stretch>
        </p:blipFill>
        <p:spPr>
          <a:xfrm>
            <a:off x="3973288" y="4814563"/>
            <a:ext cx="540000" cy="540000"/>
          </a:xfrm>
          <a:prstGeom prst="rect">
            <a:avLst/>
          </a:prstGeom>
        </p:spPr>
      </p:pic>
      <p:pic>
        <p:nvPicPr>
          <p:cNvPr id="122" name="圖形 121" descr="辦公椅 外框"/>
          <p:cNvPicPr>
            <a:picLocks noChangeAspect="1"/>
          </p:cNvPicPr>
          <p:nvPr/>
        </p:nvPicPr>
        <p:blipFill>
          <a:blip r:embed="rId121">
            <a:extLst>
              <a:ext uri="{28A0092B-C50C-407E-A947-70E740481C1C}">
                <a14:useLocalDpi xmlns:a14="http://schemas.microsoft.com/office/drawing/2010/main" val="0"/>
              </a:ext>
              <a:ext uri="{96DAC541-7B7A-43D3-8B79-37D633B846F1}">
                <asvg:svgBlip xmlns:asvg="http://schemas.microsoft.com/office/drawing/2016/SVG/main" r:embed="rId122"/>
              </a:ext>
            </a:extLst>
          </a:blip>
          <a:stretch>
            <a:fillRect/>
          </a:stretch>
        </p:blipFill>
        <p:spPr>
          <a:xfrm>
            <a:off x="4945288" y="4814563"/>
            <a:ext cx="540000" cy="540000"/>
          </a:xfrm>
          <a:prstGeom prst="rect">
            <a:avLst/>
          </a:prstGeom>
        </p:spPr>
      </p:pic>
      <p:pic>
        <p:nvPicPr>
          <p:cNvPr id="124" name="圖形 123" descr="打開的資料夾​​ 外框"/>
          <p:cNvPicPr>
            <a:picLocks noChangeAspect="1"/>
          </p:cNvPicPr>
          <p:nvPr/>
        </p:nvPicPr>
        <p:blipFill>
          <a:blip r:embed="rId123">
            <a:extLst>
              <a:ext uri="{28A0092B-C50C-407E-A947-70E740481C1C}">
                <a14:useLocalDpi xmlns:a14="http://schemas.microsoft.com/office/drawing/2010/main" val="0"/>
              </a:ext>
              <a:ext uri="{96DAC541-7B7A-43D3-8B79-37D633B846F1}">
                <asvg:svgBlip xmlns:asvg="http://schemas.microsoft.com/office/drawing/2016/SVG/main" r:embed="rId124"/>
              </a:ext>
            </a:extLst>
          </a:blip>
          <a:stretch>
            <a:fillRect/>
          </a:stretch>
        </p:blipFill>
        <p:spPr>
          <a:xfrm>
            <a:off x="5917288" y="4814563"/>
            <a:ext cx="540000" cy="540000"/>
          </a:xfrm>
          <a:prstGeom prst="rect">
            <a:avLst/>
          </a:prstGeom>
        </p:spPr>
      </p:pic>
      <p:pic>
        <p:nvPicPr>
          <p:cNvPr id="126" name="圖形 125" descr="宣紙 外框"/>
          <p:cNvPicPr>
            <a:picLocks noChangeAspect="1"/>
          </p:cNvPicPr>
          <p:nvPr/>
        </p:nvPicPr>
        <p:blipFill>
          <a:blip r:embed="rId125">
            <a:extLst>
              <a:ext uri="{28A0092B-C50C-407E-A947-70E740481C1C}">
                <a14:useLocalDpi xmlns:a14="http://schemas.microsoft.com/office/drawing/2010/main" val="0"/>
              </a:ext>
              <a:ext uri="{96DAC541-7B7A-43D3-8B79-37D633B846F1}">
                <asvg:svgBlip xmlns:asvg="http://schemas.microsoft.com/office/drawing/2016/SVG/main" r:embed="rId126"/>
              </a:ext>
            </a:extLst>
          </a:blip>
          <a:stretch>
            <a:fillRect/>
          </a:stretch>
        </p:blipFill>
        <p:spPr>
          <a:xfrm>
            <a:off x="6889288" y="4814563"/>
            <a:ext cx="540000" cy="540000"/>
          </a:xfrm>
          <a:prstGeom prst="rect">
            <a:avLst/>
          </a:prstGeom>
        </p:spPr>
      </p:pic>
      <p:pic>
        <p:nvPicPr>
          <p:cNvPr id="128" name="圖形 127" descr="迴紋針 外框"/>
          <p:cNvPicPr>
            <a:picLocks noChangeAspect="1"/>
          </p:cNvPicPr>
          <p:nvPr/>
        </p:nvPicPr>
        <p:blipFill>
          <a:blip r:embed="rId127">
            <a:extLst>
              <a:ext uri="{28A0092B-C50C-407E-A947-70E740481C1C}">
                <a14:useLocalDpi xmlns:a14="http://schemas.microsoft.com/office/drawing/2010/main" val="0"/>
              </a:ext>
              <a:ext uri="{96DAC541-7B7A-43D3-8B79-37D633B846F1}">
                <asvg:svgBlip xmlns:asvg="http://schemas.microsoft.com/office/drawing/2016/SVG/main" r:embed="rId128"/>
              </a:ext>
            </a:extLst>
          </a:blip>
          <a:stretch>
            <a:fillRect/>
          </a:stretch>
        </p:blipFill>
        <p:spPr>
          <a:xfrm>
            <a:off x="7861288" y="4814563"/>
            <a:ext cx="540000" cy="540000"/>
          </a:xfrm>
          <a:prstGeom prst="rect">
            <a:avLst/>
          </a:prstGeom>
        </p:spPr>
      </p:pic>
      <p:pic>
        <p:nvPicPr>
          <p:cNvPr id="130" name="圖形 129" descr="筆 外框"/>
          <p:cNvPicPr>
            <a:picLocks noChangeAspect="1"/>
          </p:cNvPicPr>
          <p:nvPr/>
        </p:nvPicPr>
        <p:blipFill>
          <a:blip r:embed="rId129">
            <a:extLst>
              <a:ext uri="{28A0092B-C50C-407E-A947-70E740481C1C}">
                <a14:useLocalDpi xmlns:a14="http://schemas.microsoft.com/office/drawing/2010/main" val="0"/>
              </a:ext>
              <a:ext uri="{96DAC541-7B7A-43D3-8B79-37D633B846F1}">
                <asvg:svgBlip xmlns:asvg="http://schemas.microsoft.com/office/drawing/2016/SVG/main" r:embed="rId130"/>
              </a:ext>
            </a:extLst>
          </a:blip>
          <a:stretch>
            <a:fillRect/>
          </a:stretch>
        </p:blipFill>
        <p:spPr>
          <a:xfrm>
            <a:off x="8833288" y="4814563"/>
            <a:ext cx="540000" cy="540000"/>
          </a:xfrm>
          <a:prstGeom prst="rect">
            <a:avLst/>
          </a:prstGeom>
        </p:spPr>
      </p:pic>
      <p:pic>
        <p:nvPicPr>
          <p:cNvPr id="132" name="圖形 131" descr="Postit 便利貼 以實心填滿"/>
          <p:cNvPicPr>
            <a:picLocks noChangeAspect="1"/>
          </p:cNvPicPr>
          <p:nvPr/>
        </p:nvPicPr>
        <p:blipFill>
          <a:blip r:embed="rId131">
            <a:extLst>
              <a:ext uri="{28A0092B-C50C-407E-A947-70E740481C1C}">
                <a14:useLocalDpi xmlns:a14="http://schemas.microsoft.com/office/drawing/2010/main" val="0"/>
              </a:ext>
              <a:ext uri="{96DAC541-7B7A-43D3-8B79-37D633B846F1}">
                <asvg:svgBlip xmlns:asvg="http://schemas.microsoft.com/office/drawing/2016/SVG/main" r:embed="rId132"/>
              </a:ext>
            </a:extLst>
          </a:blip>
          <a:stretch>
            <a:fillRect/>
          </a:stretch>
        </p:blipFill>
        <p:spPr>
          <a:xfrm>
            <a:off x="9805288" y="4814563"/>
            <a:ext cx="540000" cy="540000"/>
          </a:xfrm>
          <a:prstGeom prst="rect">
            <a:avLst/>
          </a:prstGeom>
        </p:spPr>
      </p:pic>
      <p:pic>
        <p:nvPicPr>
          <p:cNvPr id="134" name="圖形 133" descr="Postit 便利貼 外框"/>
          <p:cNvPicPr>
            <a:picLocks noChangeAspect="1"/>
          </p:cNvPicPr>
          <p:nvPr/>
        </p:nvPicPr>
        <p:blipFill>
          <a:blip r:embed="rId133">
            <a:extLst>
              <a:ext uri="{28A0092B-C50C-407E-A947-70E740481C1C}">
                <a14:useLocalDpi xmlns:a14="http://schemas.microsoft.com/office/drawing/2010/main" val="0"/>
              </a:ext>
              <a:ext uri="{96DAC541-7B7A-43D3-8B79-37D633B846F1}">
                <asvg:svgBlip xmlns:asvg="http://schemas.microsoft.com/office/drawing/2016/SVG/main" r:embed="rId134"/>
              </a:ext>
            </a:extLst>
          </a:blip>
          <a:stretch>
            <a:fillRect/>
          </a:stretch>
        </p:blipFill>
        <p:spPr>
          <a:xfrm>
            <a:off x="10777288" y="4814563"/>
            <a:ext cx="540000" cy="540000"/>
          </a:xfrm>
          <a:prstGeom prst="rect">
            <a:avLst/>
          </a:prstGeom>
        </p:spPr>
      </p:pic>
      <p:pic>
        <p:nvPicPr>
          <p:cNvPr id="136" name="圖形 135" descr="Postit 便利貼 外框"/>
          <p:cNvPicPr>
            <a:picLocks noChangeAspect="1"/>
          </p:cNvPicPr>
          <p:nvPr/>
        </p:nvPicPr>
        <p:blipFill>
          <a:blip r:embed="rId135">
            <a:extLst>
              <a:ext uri="{28A0092B-C50C-407E-A947-70E740481C1C}">
                <a14:useLocalDpi xmlns:a14="http://schemas.microsoft.com/office/drawing/2010/main" val="0"/>
              </a:ext>
              <a:ext uri="{96DAC541-7B7A-43D3-8B79-37D633B846F1}">
                <asvg:svgBlip xmlns:asvg="http://schemas.microsoft.com/office/drawing/2016/SVG/main" r:embed="rId136"/>
              </a:ext>
            </a:extLst>
          </a:blip>
          <a:stretch>
            <a:fillRect/>
          </a:stretch>
        </p:blipFill>
        <p:spPr>
          <a:xfrm>
            <a:off x="1057288" y="5516563"/>
            <a:ext cx="540000" cy="540000"/>
          </a:xfrm>
          <a:prstGeom prst="rect">
            <a:avLst/>
          </a:prstGeom>
        </p:spPr>
      </p:pic>
      <p:pic>
        <p:nvPicPr>
          <p:cNvPr id="138" name="圖形 137" descr="Postit 便利貼 3 外框"/>
          <p:cNvPicPr>
            <a:picLocks noChangeAspect="1"/>
          </p:cNvPicPr>
          <p:nvPr/>
        </p:nvPicPr>
        <p:blipFill>
          <a:blip r:embed="rId137">
            <a:extLst>
              <a:ext uri="{28A0092B-C50C-407E-A947-70E740481C1C}">
                <a14:useLocalDpi xmlns:a14="http://schemas.microsoft.com/office/drawing/2010/main" val="0"/>
              </a:ext>
              <a:ext uri="{96DAC541-7B7A-43D3-8B79-37D633B846F1}">
                <asvg:svgBlip xmlns:asvg="http://schemas.microsoft.com/office/drawing/2016/SVG/main" r:embed="rId138"/>
              </a:ext>
            </a:extLst>
          </a:blip>
          <a:stretch>
            <a:fillRect/>
          </a:stretch>
        </p:blipFill>
        <p:spPr>
          <a:xfrm>
            <a:off x="2029288" y="5516563"/>
            <a:ext cx="540000" cy="540000"/>
          </a:xfrm>
          <a:prstGeom prst="rect">
            <a:avLst/>
          </a:prstGeom>
        </p:spPr>
      </p:pic>
      <p:pic>
        <p:nvPicPr>
          <p:cNvPr id="140" name="圖形 139" descr="檢查清單簡報 外框"/>
          <p:cNvPicPr>
            <a:picLocks noChangeAspect="1"/>
          </p:cNvPicPr>
          <p:nvPr/>
        </p:nvPicPr>
        <p:blipFill>
          <a:blip r:embed="rId139">
            <a:extLst>
              <a:ext uri="{28A0092B-C50C-407E-A947-70E740481C1C}">
                <a14:useLocalDpi xmlns:a14="http://schemas.microsoft.com/office/drawing/2010/main" val="0"/>
              </a:ext>
              <a:ext uri="{96DAC541-7B7A-43D3-8B79-37D633B846F1}">
                <asvg:svgBlip xmlns:asvg="http://schemas.microsoft.com/office/drawing/2016/SVG/main" r:embed="rId140"/>
              </a:ext>
            </a:extLst>
          </a:blip>
          <a:stretch>
            <a:fillRect/>
          </a:stretch>
        </p:blipFill>
        <p:spPr>
          <a:xfrm>
            <a:off x="3001288" y="5516563"/>
            <a:ext cx="540000" cy="540000"/>
          </a:xfrm>
          <a:prstGeom prst="rect">
            <a:avLst/>
          </a:prstGeom>
        </p:spPr>
      </p:pic>
      <p:pic>
        <p:nvPicPr>
          <p:cNvPr id="142" name="圖形 141" descr="檢查清單簡報 外框"/>
          <p:cNvPicPr>
            <a:picLocks noChangeAspect="1"/>
          </p:cNvPicPr>
          <p:nvPr/>
        </p:nvPicPr>
        <p:blipFill>
          <a:blip r:embed="rId141">
            <a:extLst>
              <a:ext uri="{28A0092B-C50C-407E-A947-70E740481C1C}">
                <a14:useLocalDpi xmlns:a14="http://schemas.microsoft.com/office/drawing/2010/main" val="0"/>
              </a:ext>
              <a:ext uri="{96DAC541-7B7A-43D3-8B79-37D633B846F1}">
                <asvg:svgBlip xmlns:asvg="http://schemas.microsoft.com/office/drawing/2016/SVG/main" r:embed="rId142"/>
              </a:ext>
            </a:extLst>
          </a:blip>
          <a:stretch>
            <a:fillRect/>
          </a:stretch>
        </p:blipFill>
        <p:spPr>
          <a:xfrm>
            <a:off x="3973288" y="5516563"/>
            <a:ext cx="540000" cy="540000"/>
          </a:xfrm>
          <a:prstGeom prst="rect">
            <a:avLst/>
          </a:prstGeom>
        </p:spPr>
      </p:pic>
      <p:pic>
        <p:nvPicPr>
          <p:cNvPr id="144" name="圖形 143" descr="媒體簡報 外框"/>
          <p:cNvPicPr>
            <a:picLocks noChangeAspect="1"/>
          </p:cNvPicPr>
          <p:nvPr/>
        </p:nvPicPr>
        <p:blipFill>
          <a:blip r:embed="rId143">
            <a:extLst>
              <a:ext uri="{28A0092B-C50C-407E-A947-70E740481C1C}">
                <a14:useLocalDpi xmlns:a14="http://schemas.microsoft.com/office/drawing/2010/main" val="0"/>
              </a:ext>
              <a:ext uri="{96DAC541-7B7A-43D3-8B79-37D633B846F1}">
                <asvg:svgBlip xmlns:asvg="http://schemas.microsoft.com/office/drawing/2016/SVG/main" r:embed="rId144"/>
              </a:ext>
            </a:extLst>
          </a:blip>
          <a:stretch>
            <a:fillRect/>
          </a:stretch>
        </p:blipFill>
        <p:spPr>
          <a:xfrm>
            <a:off x="4945288" y="5516563"/>
            <a:ext cx="540000" cy="540000"/>
          </a:xfrm>
          <a:prstGeom prst="rect">
            <a:avLst/>
          </a:prstGeom>
        </p:spPr>
      </p:pic>
      <p:pic>
        <p:nvPicPr>
          <p:cNvPr id="146" name="圖形 145" descr="組織圖簡報 外框"/>
          <p:cNvPicPr>
            <a:picLocks noChangeAspect="1"/>
          </p:cNvPicPr>
          <p:nvPr/>
        </p:nvPicPr>
        <p:blipFill>
          <a:blip r:embed="rId145">
            <a:extLst>
              <a:ext uri="{28A0092B-C50C-407E-A947-70E740481C1C}">
                <a14:useLocalDpi xmlns:a14="http://schemas.microsoft.com/office/drawing/2010/main" val="0"/>
              </a:ext>
              <a:ext uri="{96DAC541-7B7A-43D3-8B79-37D633B846F1}">
                <asvg:svgBlip xmlns:asvg="http://schemas.microsoft.com/office/drawing/2016/SVG/main" r:embed="rId146"/>
              </a:ext>
            </a:extLst>
          </a:blip>
          <a:stretch>
            <a:fillRect/>
          </a:stretch>
        </p:blipFill>
        <p:spPr>
          <a:xfrm>
            <a:off x="5917288" y="5516563"/>
            <a:ext cx="540000" cy="540000"/>
          </a:xfrm>
          <a:prstGeom prst="rect">
            <a:avLst/>
          </a:prstGeom>
        </p:spPr>
      </p:pic>
      <p:pic>
        <p:nvPicPr>
          <p:cNvPr id="148" name="圖形 147" descr="優先順序 外框"/>
          <p:cNvPicPr>
            <a:picLocks noChangeAspect="1"/>
          </p:cNvPicPr>
          <p:nvPr/>
        </p:nvPicPr>
        <p:blipFill>
          <a:blip r:embed="rId147">
            <a:extLst>
              <a:ext uri="{28A0092B-C50C-407E-A947-70E740481C1C}">
                <a14:useLocalDpi xmlns:a14="http://schemas.microsoft.com/office/drawing/2010/main" val="0"/>
              </a:ext>
              <a:ext uri="{96DAC541-7B7A-43D3-8B79-37D633B846F1}">
                <asvg:svgBlip xmlns:asvg="http://schemas.microsoft.com/office/drawing/2016/SVG/main" r:embed="rId148"/>
              </a:ext>
            </a:extLst>
          </a:blip>
          <a:stretch>
            <a:fillRect/>
          </a:stretch>
        </p:blipFill>
        <p:spPr>
          <a:xfrm>
            <a:off x="6889288" y="5516563"/>
            <a:ext cx="540000" cy="540000"/>
          </a:xfrm>
          <a:prstGeom prst="rect">
            <a:avLst/>
          </a:prstGeom>
        </p:spPr>
      </p:pic>
      <p:pic>
        <p:nvPicPr>
          <p:cNvPr id="150" name="圖形 149" descr="問題 外框"/>
          <p:cNvPicPr>
            <a:picLocks noChangeAspect="1"/>
          </p:cNvPicPr>
          <p:nvPr/>
        </p:nvPicPr>
        <p:blipFill>
          <a:blip r:embed="rId149">
            <a:extLst>
              <a:ext uri="{28A0092B-C50C-407E-A947-70E740481C1C}">
                <a14:useLocalDpi xmlns:a14="http://schemas.microsoft.com/office/drawing/2010/main" val="0"/>
              </a:ext>
              <a:ext uri="{96DAC541-7B7A-43D3-8B79-37D633B846F1}">
                <asvg:svgBlip xmlns:asvg="http://schemas.microsoft.com/office/drawing/2016/SVG/main" r:embed="rId150"/>
              </a:ext>
            </a:extLst>
          </a:blip>
          <a:stretch>
            <a:fillRect/>
          </a:stretch>
        </p:blipFill>
        <p:spPr>
          <a:xfrm>
            <a:off x="7861288" y="5516563"/>
            <a:ext cx="540000" cy="540000"/>
          </a:xfrm>
          <a:prstGeom prst="rect">
            <a:avLst/>
          </a:prstGeom>
        </p:spPr>
      </p:pic>
      <p:pic>
        <p:nvPicPr>
          <p:cNvPr id="152" name="圖形 151" descr="簽名 外框"/>
          <p:cNvPicPr>
            <a:picLocks noChangeAspect="1"/>
          </p:cNvPicPr>
          <p:nvPr/>
        </p:nvPicPr>
        <p:blipFill>
          <a:blip r:embed="rId151">
            <a:extLst>
              <a:ext uri="{28A0092B-C50C-407E-A947-70E740481C1C}">
                <a14:useLocalDpi xmlns:a14="http://schemas.microsoft.com/office/drawing/2010/main" val="0"/>
              </a:ext>
              <a:ext uri="{96DAC541-7B7A-43D3-8B79-37D633B846F1}">
                <asvg:svgBlip xmlns:asvg="http://schemas.microsoft.com/office/drawing/2016/SVG/main" r:embed="rId152"/>
              </a:ext>
            </a:extLst>
          </a:blip>
          <a:stretch>
            <a:fillRect/>
          </a:stretch>
        </p:blipFill>
        <p:spPr>
          <a:xfrm>
            <a:off x="8833288" y="5516563"/>
            <a:ext cx="540000" cy="540000"/>
          </a:xfrm>
          <a:prstGeom prst="rect">
            <a:avLst/>
          </a:prstGeom>
        </p:spPr>
      </p:pic>
      <p:pic>
        <p:nvPicPr>
          <p:cNvPr id="154" name="圖形 153" descr="簽名 外框"/>
          <p:cNvPicPr>
            <a:picLocks noChangeAspect="1"/>
          </p:cNvPicPr>
          <p:nvPr/>
        </p:nvPicPr>
        <p:blipFill>
          <a:blip r:embed="rId153">
            <a:extLst>
              <a:ext uri="{28A0092B-C50C-407E-A947-70E740481C1C}">
                <a14:useLocalDpi xmlns:a14="http://schemas.microsoft.com/office/drawing/2010/main" val="0"/>
              </a:ext>
              <a:ext uri="{96DAC541-7B7A-43D3-8B79-37D633B846F1}">
                <asvg:svgBlip xmlns:asvg="http://schemas.microsoft.com/office/drawing/2016/SVG/main" r:embed="rId154"/>
              </a:ext>
            </a:extLst>
          </a:blip>
          <a:stretch>
            <a:fillRect/>
          </a:stretch>
        </p:blipFill>
        <p:spPr>
          <a:xfrm>
            <a:off x="9805288" y="5516563"/>
            <a:ext cx="540000" cy="540000"/>
          </a:xfrm>
          <a:prstGeom prst="rect">
            <a:avLst/>
          </a:prstGeom>
        </p:spPr>
      </p:pic>
      <p:pic>
        <p:nvPicPr>
          <p:cNvPr id="156" name="圖形 155" descr="目標對象 外框"/>
          <p:cNvPicPr>
            <a:picLocks noChangeAspect="1"/>
          </p:cNvPicPr>
          <p:nvPr/>
        </p:nvPicPr>
        <p:blipFill>
          <a:blip r:embed="rId155">
            <a:extLst>
              <a:ext uri="{28A0092B-C50C-407E-A947-70E740481C1C}">
                <a14:useLocalDpi xmlns:a14="http://schemas.microsoft.com/office/drawing/2010/main" val="0"/>
              </a:ext>
              <a:ext uri="{96DAC541-7B7A-43D3-8B79-37D633B846F1}">
                <asvg:svgBlip xmlns:asvg="http://schemas.microsoft.com/office/drawing/2016/SVG/main" r:embed="rId156"/>
              </a:ext>
            </a:extLst>
          </a:blip>
          <a:stretch>
            <a:fillRect/>
          </a:stretch>
        </p:blipFill>
        <p:spPr>
          <a:xfrm>
            <a:off x="10777288" y="5516563"/>
            <a:ext cx="540000" cy="540000"/>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1">
            <a:lum/>
            <a:extLst>
              <a:ext uri="{96DAC541-7B7A-43D3-8B79-37D633B846F1}">
                <asvg:svgBlip xmlns:asvg="http://schemas.microsoft.com/office/drawing/2016/SVG/main" r:embed="rId2"/>
              </a:ext>
            </a:extLst>
          </a:blip>
          <a:srcRect/>
          <a:stretch>
            <a:fillRect/>
          </a:stretch>
        </a:blipFill>
        <a:effectLst/>
      </p:bgPr>
    </p:bg>
    <p:spTree>
      <p:nvGrpSpPr>
        <p:cNvPr id="1" name=""/>
        <p:cNvGrpSpPr/>
        <p:nvPr/>
      </p:nvGrpSpPr>
      <p:grpSpPr>
        <a:xfrm>
          <a:off x="0" y="0"/>
          <a:ext cx="0" cy="0"/>
          <a:chOff x="0" y="0"/>
          <a:chExt cx="0" cy="0"/>
        </a:xfrm>
      </p:grpSpPr>
      <p:pic>
        <p:nvPicPr>
          <p:cNvPr id="3" name="圖形 2" descr="算盤 以實心填滿"/>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0268" y="1304563"/>
            <a:ext cx="540000" cy="540000"/>
          </a:xfrm>
          <a:prstGeom prst="rect">
            <a:avLst/>
          </a:prstGeom>
        </p:spPr>
      </p:pic>
      <p:pic>
        <p:nvPicPr>
          <p:cNvPr id="5" name="圖形 4" descr="算盤 以實心填滿"/>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842268" y="1304563"/>
            <a:ext cx="540000" cy="540000"/>
          </a:xfrm>
          <a:prstGeom prst="rect">
            <a:avLst/>
          </a:prstGeom>
        </p:spPr>
      </p:pic>
      <p:pic>
        <p:nvPicPr>
          <p:cNvPr id="7" name="圖形 6" descr="吸氣 以實心填滿"/>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814268" y="1304563"/>
            <a:ext cx="540000" cy="540000"/>
          </a:xfrm>
          <a:prstGeom prst="rect">
            <a:avLst/>
          </a:prstGeom>
        </p:spPr>
      </p:pic>
      <p:pic>
        <p:nvPicPr>
          <p:cNvPr id="9" name="圖形 8" descr="原子 以實心填滿"/>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786268" y="1304563"/>
            <a:ext cx="540000" cy="540000"/>
          </a:xfrm>
          <a:prstGeom prst="rect">
            <a:avLst/>
          </a:prstGeom>
        </p:spPr>
      </p:pic>
      <p:pic>
        <p:nvPicPr>
          <p:cNvPr id="11" name="圖形 10" descr="背包 以實心填滿"/>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758268" y="1304563"/>
            <a:ext cx="540000" cy="540000"/>
          </a:xfrm>
          <a:prstGeom prst="rect">
            <a:avLst/>
          </a:prstGeom>
        </p:spPr>
      </p:pic>
      <p:pic>
        <p:nvPicPr>
          <p:cNvPr id="13" name="圖形 12" descr="燒杯 以實心填滿"/>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5730267" y="1304563"/>
            <a:ext cx="540000" cy="540000"/>
          </a:xfrm>
          <a:prstGeom prst="rect">
            <a:avLst/>
          </a:prstGeom>
        </p:spPr>
      </p:pic>
      <p:pic>
        <p:nvPicPr>
          <p:cNvPr id="15" name="圖形 14" descr="鈴鐺 以實心填滿"/>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6702268" y="1304563"/>
            <a:ext cx="540000" cy="540000"/>
          </a:xfrm>
          <a:prstGeom prst="rect">
            <a:avLst/>
          </a:prstGeom>
        </p:spPr>
      </p:pic>
      <p:pic>
        <p:nvPicPr>
          <p:cNvPr id="17" name="圖形 16" descr="黑板 以實心填滿"/>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7674268" y="1304563"/>
            <a:ext cx="540000" cy="540000"/>
          </a:xfrm>
          <a:prstGeom prst="rect">
            <a:avLst/>
          </a:prstGeom>
        </p:spPr>
      </p:pic>
      <p:pic>
        <p:nvPicPr>
          <p:cNvPr id="19" name="圖形 18" descr="書本 以實心填滿"/>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8646268" y="1304563"/>
            <a:ext cx="540000" cy="540000"/>
          </a:xfrm>
          <a:prstGeom prst="rect">
            <a:avLst/>
          </a:prstGeom>
        </p:spPr>
      </p:pic>
      <p:pic>
        <p:nvPicPr>
          <p:cNvPr id="21" name="圖形 20" descr="書架上的書本 以實心填滿"/>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9618267" y="1304563"/>
            <a:ext cx="540000" cy="540000"/>
          </a:xfrm>
          <a:prstGeom prst="rect">
            <a:avLst/>
          </a:prstGeom>
        </p:spPr>
      </p:pic>
      <p:pic>
        <p:nvPicPr>
          <p:cNvPr id="23" name="圖形 22" descr="教室 以實心填滿"/>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10590267" y="1304563"/>
            <a:ext cx="540000" cy="540000"/>
          </a:xfrm>
          <a:prstGeom prst="rect">
            <a:avLst/>
          </a:prstGeom>
        </p:spPr>
      </p:pic>
      <p:pic>
        <p:nvPicPr>
          <p:cNvPr id="25" name="圖形 24" descr="時鐘 以實心填滿"/>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870268" y="2006563"/>
            <a:ext cx="540000" cy="540000"/>
          </a:xfrm>
          <a:prstGeom prst="rect">
            <a:avLst/>
          </a:prstGeom>
        </p:spPr>
      </p:pic>
      <p:pic>
        <p:nvPicPr>
          <p:cNvPr id="27" name="圖形 26" descr="闔上的書 以實心填滿"/>
          <p:cNvPicPr>
            <a:picLocks noChangeAspect="1"/>
          </p:cNvPicPr>
          <p:nvPr/>
        </p:nvPicPr>
        <p:blipFill>
          <a:blip r:embed="rId27">
            <a:extLst>
              <a:ext uri="{28A0092B-C50C-407E-A947-70E740481C1C}">
                <a14:useLocalDpi xmlns:a14="http://schemas.microsoft.com/office/drawing/2010/main" val="0"/>
              </a:ext>
              <a:ext uri="{96DAC541-7B7A-43D3-8B79-37D633B846F1}">
                <asvg:svgBlip xmlns:asvg="http://schemas.microsoft.com/office/drawing/2016/SVG/main" r:embed="rId28"/>
              </a:ext>
            </a:extLst>
          </a:blip>
          <a:stretch>
            <a:fillRect/>
          </a:stretch>
        </p:blipFill>
        <p:spPr>
          <a:xfrm>
            <a:off x="1842268" y="2006563"/>
            <a:ext cx="540000" cy="540000"/>
          </a:xfrm>
          <a:prstGeom prst="rect">
            <a:avLst/>
          </a:prstGeom>
        </p:spPr>
      </p:pic>
      <p:pic>
        <p:nvPicPr>
          <p:cNvPr id="29" name="圖形 28" descr="圓錐 以實心填滿"/>
          <p:cNvPicPr>
            <a:picLocks noChangeAspect="1"/>
          </p:cNvPicPr>
          <p:nvPr/>
        </p:nvPicPr>
        <p:blipFill>
          <a:blip r:embed="rId29">
            <a:extLst>
              <a:ext uri="{28A0092B-C50C-407E-A947-70E740481C1C}">
                <a14:useLocalDpi xmlns:a14="http://schemas.microsoft.com/office/drawing/2010/main" val="0"/>
              </a:ext>
              <a:ext uri="{96DAC541-7B7A-43D3-8B79-37D633B846F1}">
                <asvg:svgBlip xmlns:asvg="http://schemas.microsoft.com/office/drawing/2016/SVG/main" r:embed="rId30"/>
              </a:ext>
            </a:extLst>
          </a:blip>
          <a:stretch>
            <a:fillRect/>
          </a:stretch>
        </p:blipFill>
        <p:spPr>
          <a:xfrm>
            <a:off x="2814268" y="2006563"/>
            <a:ext cx="540000" cy="540000"/>
          </a:xfrm>
          <a:prstGeom prst="rect">
            <a:avLst/>
          </a:prstGeom>
        </p:spPr>
      </p:pic>
      <p:pic>
        <p:nvPicPr>
          <p:cNvPr id="31" name="圖形 30" descr="星座 以實心填滿"/>
          <p:cNvPicPr>
            <a:picLocks noChangeAspect="1"/>
          </p:cNvPicPr>
          <p:nvPr/>
        </p:nvPicPr>
        <p:blipFill>
          <a:blip r:embed="rId31">
            <a:extLst>
              <a:ext uri="{28A0092B-C50C-407E-A947-70E740481C1C}">
                <a14:useLocalDpi xmlns:a14="http://schemas.microsoft.com/office/drawing/2010/main" val="0"/>
              </a:ext>
              <a:ext uri="{96DAC541-7B7A-43D3-8B79-37D633B846F1}">
                <asvg:svgBlip xmlns:asvg="http://schemas.microsoft.com/office/drawing/2016/SVG/main" r:embed="rId32"/>
              </a:ext>
            </a:extLst>
          </a:blip>
          <a:stretch>
            <a:fillRect/>
          </a:stretch>
        </p:blipFill>
        <p:spPr>
          <a:xfrm>
            <a:off x="3786268" y="2006563"/>
            <a:ext cx="540000" cy="540000"/>
          </a:xfrm>
          <a:prstGeom prst="rect">
            <a:avLst/>
          </a:prstGeom>
        </p:spPr>
      </p:pic>
      <p:pic>
        <p:nvPicPr>
          <p:cNvPr id="33" name="圖形 32" descr="立方體 以實心填滿"/>
          <p:cNvPicPr>
            <a:picLocks noChangeAspect="1"/>
          </p:cNvPicPr>
          <p:nvPr/>
        </p:nvPicPr>
        <p:blipFill>
          <a:blip r:embed="rId33">
            <a:extLst>
              <a:ext uri="{28A0092B-C50C-407E-A947-70E740481C1C}">
                <a14:useLocalDpi xmlns:a14="http://schemas.microsoft.com/office/drawing/2010/main" val="0"/>
              </a:ext>
              <a:ext uri="{96DAC541-7B7A-43D3-8B79-37D633B846F1}">
                <asvg:svgBlip xmlns:asvg="http://schemas.microsoft.com/office/drawing/2016/SVG/main" r:embed="rId34"/>
              </a:ext>
            </a:extLst>
          </a:blip>
          <a:stretch>
            <a:fillRect/>
          </a:stretch>
        </p:blipFill>
        <p:spPr>
          <a:xfrm>
            <a:off x="4758268" y="2006563"/>
            <a:ext cx="540000" cy="540000"/>
          </a:xfrm>
          <a:prstGeom prst="rect">
            <a:avLst/>
          </a:prstGeom>
        </p:spPr>
      </p:pic>
      <p:pic>
        <p:nvPicPr>
          <p:cNvPr id="35" name="圖形 34" descr="剪下 以實心填滿"/>
          <p:cNvPicPr>
            <a:picLocks noChangeAspect="1"/>
          </p:cNvPicPr>
          <p:nvPr/>
        </p:nvPicPr>
        <p:blipFill>
          <a:blip r:embed="rId35">
            <a:extLst>
              <a:ext uri="{28A0092B-C50C-407E-A947-70E740481C1C}">
                <a14:useLocalDpi xmlns:a14="http://schemas.microsoft.com/office/drawing/2010/main" val="0"/>
              </a:ext>
              <a:ext uri="{96DAC541-7B7A-43D3-8B79-37D633B846F1}">
                <asvg:svgBlip xmlns:asvg="http://schemas.microsoft.com/office/drawing/2016/SVG/main" r:embed="rId36"/>
              </a:ext>
            </a:extLst>
          </a:blip>
          <a:stretch>
            <a:fillRect/>
          </a:stretch>
        </p:blipFill>
        <p:spPr>
          <a:xfrm>
            <a:off x="5730267" y="2006563"/>
            <a:ext cx="540000" cy="540000"/>
          </a:xfrm>
          <a:prstGeom prst="rect">
            <a:avLst/>
          </a:prstGeom>
        </p:spPr>
      </p:pic>
      <p:pic>
        <p:nvPicPr>
          <p:cNvPr id="37" name="圖形 36" descr="剪下 以實心填滿"/>
          <p:cNvPicPr>
            <a:picLocks noChangeAspect="1"/>
          </p:cNvPicPr>
          <p:nvPr/>
        </p:nvPicPr>
        <p:blipFill>
          <a:blip r:embed="rId37">
            <a:extLst>
              <a:ext uri="{28A0092B-C50C-407E-A947-70E740481C1C}">
                <a14:useLocalDpi xmlns:a14="http://schemas.microsoft.com/office/drawing/2010/main" val="0"/>
              </a:ext>
              <a:ext uri="{96DAC541-7B7A-43D3-8B79-37D633B846F1}">
                <asvg:svgBlip xmlns:asvg="http://schemas.microsoft.com/office/drawing/2016/SVG/main" r:embed="rId38"/>
              </a:ext>
            </a:extLst>
          </a:blip>
          <a:stretch>
            <a:fillRect/>
          </a:stretch>
        </p:blipFill>
        <p:spPr>
          <a:xfrm>
            <a:off x="6702268" y="2006563"/>
            <a:ext cx="540000" cy="540000"/>
          </a:xfrm>
          <a:prstGeom prst="rect">
            <a:avLst/>
          </a:prstGeom>
        </p:spPr>
      </p:pic>
      <p:pic>
        <p:nvPicPr>
          <p:cNvPr id="39" name="圖形 38" descr="圓柱 以實心填滿"/>
          <p:cNvPicPr>
            <a:picLocks noChangeAspect="1"/>
          </p:cNvPicPr>
          <p:nvPr/>
        </p:nvPicPr>
        <p:blipFill>
          <a:blip r:embed="rId39">
            <a:extLst>
              <a:ext uri="{28A0092B-C50C-407E-A947-70E740481C1C}">
                <a14:useLocalDpi xmlns:a14="http://schemas.microsoft.com/office/drawing/2010/main" val="0"/>
              </a:ext>
              <a:ext uri="{96DAC541-7B7A-43D3-8B79-37D633B846F1}">
                <asvg:svgBlip xmlns:asvg="http://schemas.microsoft.com/office/drawing/2016/SVG/main" r:embed="rId40"/>
              </a:ext>
            </a:extLst>
          </a:blip>
          <a:stretch>
            <a:fillRect/>
          </a:stretch>
        </p:blipFill>
        <p:spPr>
          <a:xfrm>
            <a:off x="7674268" y="2006563"/>
            <a:ext cx="540000" cy="540000"/>
          </a:xfrm>
          <a:prstGeom prst="rect">
            <a:avLst/>
          </a:prstGeom>
        </p:spPr>
      </p:pic>
      <p:pic>
        <p:nvPicPr>
          <p:cNvPr id="41" name="圖形 40" descr="書桌 以實心填滿"/>
          <p:cNvPicPr>
            <a:picLocks noChangeAspect="1"/>
          </p:cNvPicPr>
          <p:nvPr/>
        </p:nvPicPr>
        <p:blipFill>
          <a:blip r:embed="rId41">
            <a:extLst>
              <a:ext uri="{28A0092B-C50C-407E-A947-70E740481C1C}">
                <a14:useLocalDpi xmlns:a14="http://schemas.microsoft.com/office/drawing/2010/main" val="0"/>
              </a:ext>
              <a:ext uri="{96DAC541-7B7A-43D3-8B79-37D633B846F1}">
                <asvg:svgBlip xmlns:asvg="http://schemas.microsoft.com/office/drawing/2016/SVG/main" r:embed="rId42"/>
              </a:ext>
            </a:extLst>
          </a:blip>
          <a:stretch>
            <a:fillRect/>
          </a:stretch>
        </p:blipFill>
        <p:spPr>
          <a:xfrm>
            <a:off x="8646268" y="2006563"/>
            <a:ext cx="540000" cy="540000"/>
          </a:xfrm>
          <a:prstGeom prst="rect">
            <a:avLst/>
          </a:prstGeom>
        </p:spPr>
      </p:pic>
      <p:pic>
        <p:nvPicPr>
          <p:cNvPr id="43" name="圖形 42" descr="證書卷 以實心填滿"/>
          <p:cNvPicPr>
            <a:picLocks noChangeAspect="1"/>
          </p:cNvPicPr>
          <p:nvPr/>
        </p:nvPicPr>
        <p:blipFill>
          <a:blip r:embed="rId43">
            <a:extLst>
              <a:ext uri="{28A0092B-C50C-407E-A947-70E740481C1C}">
                <a14:useLocalDpi xmlns:a14="http://schemas.microsoft.com/office/drawing/2010/main" val="0"/>
              </a:ext>
              <a:ext uri="{96DAC541-7B7A-43D3-8B79-37D633B846F1}">
                <asvg:svgBlip xmlns:asvg="http://schemas.microsoft.com/office/drawing/2016/SVG/main" r:embed="rId44"/>
              </a:ext>
            </a:extLst>
          </a:blip>
          <a:stretch>
            <a:fillRect/>
          </a:stretch>
        </p:blipFill>
        <p:spPr>
          <a:xfrm>
            <a:off x="9618267" y="2006563"/>
            <a:ext cx="540000" cy="540000"/>
          </a:xfrm>
          <a:prstGeom prst="rect">
            <a:avLst/>
          </a:prstGeom>
        </p:spPr>
      </p:pic>
      <p:pic>
        <p:nvPicPr>
          <p:cNvPr id="45" name="圖形 44" descr="地球 以實心填滿"/>
          <p:cNvPicPr>
            <a:picLocks noChangeAspect="1"/>
          </p:cNvPicPr>
          <p:nvPr/>
        </p:nvPicPr>
        <p:blipFill>
          <a:blip r:embed="rId45">
            <a:extLst>
              <a:ext uri="{28A0092B-C50C-407E-A947-70E740481C1C}">
                <a14:useLocalDpi xmlns:a14="http://schemas.microsoft.com/office/drawing/2010/main" val="0"/>
              </a:ext>
              <a:ext uri="{96DAC541-7B7A-43D3-8B79-37D633B846F1}">
                <asvg:svgBlip xmlns:asvg="http://schemas.microsoft.com/office/drawing/2016/SVG/main" r:embed="rId46"/>
              </a:ext>
            </a:extLst>
          </a:blip>
          <a:stretch>
            <a:fillRect/>
          </a:stretch>
        </p:blipFill>
        <p:spPr>
          <a:xfrm>
            <a:off x="10590267" y="2006563"/>
            <a:ext cx="540000" cy="540000"/>
          </a:xfrm>
          <a:prstGeom prst="rect">
            <a:avLst/>
          </a:prstGeom>
        </p:spPr>
      </p:pic>
      <p:pic>
        <p:nvPicPr>
          <p:cNvPr id="47" name="圖形 46" descr="橡皮擦 以實心填滿"/>
          <p:cNvPicPr>
            <a:picLocks noChangeAspect="1"/>
          </p:cNvPicPr>
          <p:nvPr/>
        </p:nvPicPr>
        <p:blipFill>
          <a:blip r:embed="rId47">
            <a:extLst>
              <a:ext uri="{28A0092B-C50C-407E-A947-70E740481C1C}">
                <a14:useLocalDpi xmlns:a14="http://schemas.microsoft.com/office/drawing/2010/main" val="0"/>
              </a:ext>
              <a:ext uri="{96DAC541-7B7A-43D3-8B79-37D633B846F1}">
                <asvg:svgBlip xmlns:asvg="http://schemas.microsoft.com/office/drawing/2016/SVG/main" r:embed="rId48"/>
              </a:ext>
            </a:extLst>
          </a:blip>
          <a:stretch>
            <a:fillRect/>
          </a:stretch>
        </p:blipFill>
        <p:spPr>
          <a:xfrm>
            <a:off x="870268" y="2708563"/>
            <a:ext cx="540000" cy="540000"/>
          </a:xfrm>
          <a:prstGeom prst="rect">
            <a:avLst/>
          </a:prstGeom>
        </p:spPr>
      </p:pic>
      <p:pic>
        <p:nvPicPr>
          <p:cNvPr id="49" name="圖形 48" descr="極佳 以實心填滿"/>
          <p:cNvPicPr>
            <a:picLocks noChangeAspect="1"/>
          </p:cNvPicPr>
          <p:nvPr/>
        </p:nvPicPr>
        <p:blipFill>
          <a:blip r:embed="rId49">
            <a:extLst>
              <a:ext uri="{28A0092B-C50C-407E-A947-70E740481C1C}">
                <a14:useLocalDpi xmlns:a14="http://schemas.microsoft.com/office/drawing/2010/main" val="0"/>
              </a:ext>
              <a:ext uri="{96DAC541-7B7A-43D3-8B79-37D633B846F1}">
                <asvg:svgBlip xmlns:asvg="http://schemas.microsoft.com/office/drawing/2016/SVG/main" r:embed="rId50"/>
              </a:ext>
            </a:extLst>
          </a:blip>
          <a:stretch>
            <a:fillRect/>
          </a:stretch>
        </p:blipFill>
        <p:spPr>
          <a:xfrm>
            <a:off x="1842268" y="2708563"/>
            <a:ext cx="540000" cy="540000"/>
          </a:xfrm>
          <a:prstGeom prst="rect">
            <a:avLst/>
          </a:prstGeom>
        </p:spPr>
      </p:pic>
      <p:pic>
        <p:nvPicPr>
          <p:cNvPr id="51" name="圖形 50" descr="燒瓶 以實心填滿"/>
          <p:cNvPicPr>
            <a:picLocks noChangeAspect="1"/>
          </p:cNvPicPr>
          <p:nvPr/>
        </p:nvPicPr>
        <p:blipFill>
          <a:blip r:embed="rId51">
            <a:extLst>
              <a:ext uri="{28A0092B-C50C-407E-A947-70E740481C1C}">
                <a14:useLocalDpi xmlns:a14="http://schemas.microsoft.com/office/drawing/2010/main" val="0"/>
              </a:ext>
              <a:ext uri="{96DAC541-7B7A-43D3-8B79-37D633B846F1}">
                <asvg:svgBlip xmlns:asvg="http://schemas.microsoft.com/office/drawing/2016/SVG/main" r:embed="rId52"/>
              </a:ext>
            </a:extLst>
          </a:blip>
          <a:stretch>
            <a:fillRect/>
          </a:stretch>
        </p:blipFill>
        <p:spPr>
          <a:xfrm>
            <a:off x="2814268" y="2708563"/>
            <a:ext cx="540000" cy="540000"/>
          </a:xfrm>
          <a:prstGeom prst="rect">
            <a:avLst/>
          </a:prstGeom>
        </p:spPr>
      </p:pic>
      <p:pic>
        <p:nvPicPr>
          <p:cNvPr id="53" name="圖形 52" descr="地球儀 以實心填滿"/>
          <p:cNvPicPr>
            <a:picLocks noChangeAspect="1"/>
          </p:cNvPicPr>
          <p:nvPr/>
        </p:nvPicPr>
        <p:blipFill>
          <a:blip r:embed="rId53">
            <a:extLst>
              <a:ext uri="{28A0092B-C50C-407E-A947-70E740481C1C}">
                <a14:useLocalDpi xmlns:a14="http://schemas.microsoft.com/office/drawing/2010/main" val="0"/>
              </a:ext>
              <a:ext uri="{96DAC541-7B7A-43D3-8B79-37D633B846F1}">
                <asvg:svgBlip xmlns:asvg="http://schemas.microsoft.com/office/drawing/2016/SVG/main" r:embed="rId54"/>
              </a:ext>
            </a:extLst>
          </a:blip>
          <a:stretch>
            <a:fillRect/>
          </a:stretch>
        </p:blipFill>
        <p:spPr>
          <a:xfrm>
            <a:off x="3786268" y="2708563"/>
            <a:ext cx="540000" cy="540000"/>
          </a:xfrm>
          <a:prstGeom prst="rect">
            <a:avLst/>
          </a:prstGeom>
        </p:spPr>
      </p:pic>
      <p:pic>
        <p:nvPicPr>
          <p:cNvPr id="55" name="圖形 54" descr="基因改造生物 以實心填滿"/>
          <p:cNvPicPr>
            <a:picLocks noChangeAspect="1"/>
          </p:cNvPicPr>
          <p:nvPr/>
        </p:nvPicPr>
        <p:blipFill>
          <a:blip r:embed="rId55">
            <a:extLst>
              <a:ext uri="{28A0092B-C50C-407E-A947-70E740481C1C}">
                <a14:useLocalDpi xmlns:a14="http://schemas.microsoft.com/office/drawing/2010/main" val="0"/>
              </a:ext>
              <a:ext uri="{96DAC541-7B7A-43D3-8B79-37D633B846F1}">
                <asvg:svgBlip xmlns:asvg="http://schemas.microsoft.com/office/drawing/2016/SVG/main" r:embed="rId56"/>
              </a:ext>
            </a:extLst>
          </a:blip>
          <a:stretch>
            <a:fillRect/>
          </a:stretch>
        </p:blipFill>
        <p:spPr>
          <a:xfrm>
            <a:off x="4758268" y="2708563"/>
            <a:ext cx="540000" cy="540000"/>
          </a:xfrm>
          <a:prstGeom prst="rect">
            <a:avLst/>
          </a:prstGeom>
        </p:spPr>
      </p:pic>
      <p:pic>
        <p:nvPicPr>
          <p:cNvPr id="57" name="圖形 56" descr="畢業帽 以實心填滿"/>
          <p:cNvPicPr>
            <a:picLocks noChangeAspect="1"/>
          </p:cNvPicPr>
          <p:nvPr/>
        </p:nvPicPr>
        <p:blipFill>
          <a:blip r:embed="rId57">
            <a:extLst>
              <a:ext uri="{28A0092B-C50C-407E-A947-70E740481C1C}">
                <a14:useLocalDpi xmlns:a14="http://schemas.microsoft.com/office/drawing/2010/main" val="0"/>
              </a:ext>
              <a:ext uri="{96DAC541-7B7A-43D3-8B79-37D633B846F1}">
                <asvg:svgBlip xmlns:asvg="http://schemas.microsoft.com/office/drawing/2016/SVG/main" r:embed="rId58"/>
              </a:ext>
            </a:extLst>
          </a:blip>
          <a:stretch>
            <a:fillRect/>
          </a:stretch>
        </p:blipFill>
        <p:spPr>
          <a:xfrm>
            <a:off x="5730267" y="2708563"/>
            <a:ext cx="540000" cy="540000"/>
          </a:xfrm>
          <a:prstGeom prst="rect">
            <a:avLst/>
          </a:prstGeom>
        </p:spPr>
      </p:pic>
      <p:pic>
        <p:nvPicPr>
          <p:cNvPr id="59" name="圖形 58" descr="木星 以實心填滿"/>
          <p:cNvPicPr>
            <a:picLocks noChangeAspect="1"/>
          </p:cNvPicPr>
          <p:nvPr/>
        </p:nvPicPr>
        <p:blipFill>
          <a:blip r:embed="rId59">
            <a:extLst>
              <a:ext uri="{28A0092B-C50C-407E-A947-70E740481C1C}">
                <a14:useLocalDpi xmlns:a14="http://schemas.microsoft.com/office/drawing/2010/main" val="0"/>
              </a:ext>
              <a:ext uri="{96DAC541-7B7A-43D3-8B79-37D633B846F1}">
                <asvg:svgBlip xmlns:asvg="http://schemas.microsoft.com/office/drawing/2016/SVG/main" r:embed="rId60"/>
              </a:ext>
            </a:extLst>
          </a:blip>
          <a:stretch>
            <a:fillRect/>
          </a:stretch>
        </p:blipFill>
        <p:spPr>
          <a:xfrm>
            <a:off x="6702268" y="2708563"/>
            <a:ext cx="540000" cy="540000"/>
          </a:xfrm>
          <a:prstGeom prst="rect">
            <a:avLst/>
          </a:prstGeom>
        </p:spPr>
      </p:pic>
      <p:pic>
        <p:nvPicPr>
          <p:cNvPr id="61" name="圖形 60" descr="午餐盒 以實心填滿"/>
          <p:cNvPicPr>
            <a:picLocks noChangeAspect="1"/>
          </p:cNvPicPr>
          <p:nvPr/>
        </p:nvPicPr>
        <p:blipFill>
          <a:blip r:embed="rId61">
            <a:extLst>
              <a:ext uri="{28A0092B-C50C-407E-A947-70E740481C1C}">
                <a14:useLocalDpi xmlns:a14="http://schemas.microsoft.com/office/drawing/2010/main" val="0"/>
              </a:ext>
              <a:ext uri="{96DAC541-7B7A-43D3-8B79-37D633B846F1}">
                <asvg:svgBlip xmlns:asvg="http://schemas.microsoft.com/office/drawing/2016/SVG/main" r:embed="rId62"/>
              </a:ext>
            </a:extLst>
          </a:blip>
          <a:stretch>
            <a:fillRect/>
          </a:stretch>
        </p:blipFill>
        <p:spPr>
          <a:xfrm>
            <a:off x="7674268" y="2708563"/>
            <a:ext cx="540000" cy="540000"/>
          </a:xfrm>
          <a:prstGeom prst="rect">
            <a:avLst/>
          </a:prstGeom>
        </p:spPr>
      </p:pic>
      <p:pic>
        <p:nvPicPr>
          <p:cNvPr id="63" name="圖形 62" descr="磁鐵 以實心填滿"/>
          <p:cNvPicPr>
            <a:picLocks noChangeAspect="1"/>
          </p:cNvPicPr>
          <p:nvPr/>
        </p:nvPicPr>
        <p:blipFill>
          <a:blip r:embed="rId63">
            <a:extLst>
              <a:ext uri="{28A0092B-C50C-407E-A947-70E740481C1C}">
                <a14:useLocalDpi xmlns:a14="http://schemas.microsoft.com/office/drawing/2010/main" val="0"/>
              </a:ext>
              <a:ext uri="{96DAC541-7B7A-43D3-8B79-37D633B846F1}">
                <asvg:svgBlip xmlns:asvg="http://schemas.microsoft.com/office/drawing/2016/SVG/main" r:embed="rId64"/>
              </a:ext>
            </a:extLst>
          </a:blip>
          <a:stretch>
            <a:fillRect/>
          </a:stretch>
        </p:blipFill>
        <p:spPr>
          <a:xfrm>
            <a:off x="8646268" y="2708563"/>
            <a:ext cx="540000" cy="540000"/>
          </a:xfrm>
          <a:prstGeom prst="rect">
            <a:avLst/>
          </a:prstGeom>
        </p:spPr>
      </p:pic>
      <p:pic>
        <p:nvPicPr>
          <p:cNvPr id="65" name="圖形 64" descr="火星 以實心填滿"/>
          <p:cNvPicPr>
            <a:picLocks noChangeAspect="1"/>
          </p:cNvPicPr>
          <p:nvPr/>
        </p:nvPicPr>
        <p:blipFill>
          <a:blip r:embed="rId65">
            <a:extLst>
              <a:ext uri="{28A0092B-C50C-407E-A947-70E740481C1C}">
                <a14:useLocalDpi xmlns:a14="http://schemas.microsoft.com/office/drawing/2010/main" val="0"/>
              </a:ext>
              <a:ext uri="{96DAC541-7B7A-43D3-8B79-37D633B846F1}">
                <asvg:svgBlip xmlns:asvg="http://schemas.microsoft.com/office/drawing/2016/SVG/main" r:embed="rId66"/>
              </a:ext>
            </a:extLst>
          </a:blip>
          <a:stretch>
            <a:fillRect/>
          </a:stretch>
        </p:blipFill>
        <p:spPr>
          <a:xfrm>
            <a:off x="9618267" y="2708563"/>
            <a:ext cx="540000" cy="540000"/>
          </a:xfrm>
          <a:prstGeom prst="rect">
            <a:avLst/>
          </a:prstGeom>
        </p:spPr>
      </p:pic>
      <p:pic>
        <p:nvPicPr>
          <p:cNvPr id="67" name="圖形 66" descr="數學 以實心填滿"/>
          <p:cNvPicPr>
            <a:picLocks noChangeAspect="1"/>
          </p:cNvPicPr>
          <p:nvPr/>
        </p:nvPicPr>
        <p:blipFill>
          <a:blip r:embed="rId67">
            <a:extLst>
              <a:ext uri="{28A0092B-C50C-407E-A947-70E740481C1C}">
                <a14:useLocalDpi xmlns:a14="http://schemas.microsoft.com/office/drawing/2010/main" val="0"/>
              </a:ext>
              <a:ext uri="{96DAC541-7B7A-43D3-8B79-37D633B846F1}">
                <asvg:svgBlip xmlns:asvg="http://schemas.microsoft.com/office/drawing/2016/SVG/main" r:embed="rId68"/>
              </a:ext>
            </a:extLst>
          </a:blip>
          <a:stretch>
            <a:fillRect/>
          </a:stretch>
        </p:blipFill>
        <p:spPr>
          <a:xfrm>
            <a:off x="10590267" y="2708563"/>
            <a:ext cx="540000" cy="540000"/>
          </a:xfrm>
          <a:prstGeom prst="rect">
            <a:avLst/>
          </a:prstGeom>
        </p:spPr>
      </p:pic>
      <p:pic>
        <p:nvPicPr>
          <p:cNvPr id="69" name="圖形 68" descr="水星 以實心填滿"/>
          <p:cNvPicPr>
            <a:picLocks noChangeAspect="1"/>
          </p:cNvPicPr>
          <p:nvPr/>
        </p:nvPicPr>
        <p:blipFill>
          <a:blip r:embed="rId69">
            <a:extLst>
              <a:ext uri="{28A0092B-C50C-407E-A947-70E740481C1C}">
                <a14:useLocalDpi xmlns:a14="http://schemas.microsoft.com/office/drawing/2010/main" val="0"/>
              </a:ext>
              <a:ext uri="{96DAC541-7B7A-43D3-8B79-37D633B846F1}">
                <asvg:svgBlip xmlns:asvg="http://schemas.microsoft.com/office/drawing/2016/SVG/main" r:embed="rId70"/>
              </a:ext>
            </a:extLst>
          </a:blip>
          <a:stretch>
            <a:fillRect/>
          </a:stretch>
        </p:blipFill>
        <p:spPr>
          <a:xfrm>
            <a:off x="870268" y="3410563"/>
            <a:ext cx="540000" cy="540000"/>
          </a:xfrm>
          <a:prstGeom prst="rect">
            <a:avLst/>
          </a:prstGeom>
        </p:spPr>
      </p:pic>
      <p:pic>
        <p:nvPicPr>
          <p:cNvPr id="71" name="圖形 70" descr="顯微鏡 以實心填滿"/>
          <p:cNvPicPr>
            <a:picLocks noChangeAspect="1"/>
          </p:cNvPicPr>
          <p:nvPr/>
        </p:nvPicPr>
        <p:blipFill>
          <a:blip r:embed="rId71">
            <a:extLst>
              <a:ext uri="{28A0092B-C50C-407E-A947-70E740481C1C}">
                <a14:useLocalDpi xmlns:a14="http://schemas.microsoft.com/office/drawing/2010/main" val="0"/>
              </a:ext>
              <a:ext uri="{96DAC541-7B7A-43D3-8B79-37D633B846F1}">
                <asvg:svgBlip xmlns:asvg="http://schemas.microsoft.com/office/drawing/2016/SVG/main" r:embed="rId72"/>
              </a:ext>
            </a:extLst>
          </a:blip>
          <a:stretch>
            <a:fillRect/>
          </a:stretch>
        </p:blipFill>
        <p:spPr>
          <a:xfrm>
            <a:off x="1842268" y="3410563"/>
            <a:ext cx="540000" cy="540000"/>
          </a:xfrm>
          <a:prstGeom prst="rect">
            <a:avLst/>
          </a:prstGeom>
        </p:spPr>
      </p:pic>
      <p:pic>
        <p:nvPicPr>
          <p:cNvPr id="73" name="圖形 72" descr="線粒體 以實心填滿"/>
          <p:cNvPicPr>
            <a:picLocks noChangeAspect="1"/>
          </p:cNvPicPr>
          <p:nvPr/>
        </p:nvPicPr>
        <p:blipFill>
          <a:blip r:embed="rId73">
            <a:extLst>
              <a:ext uri="{28A0092B-C50C-407E-A947-70E740481C1C}">
                <a14:useLocalDpi xmlns:a14="http://schemas.microsoft.com/office/drawing/2010/main" val="0"/>
              </a:ext>
              <a:ext uri="{96DAC541-7B7A-43D3-8B79-37D633B846F1}">
                <asvg:svgBlip xmlns:asvg="http://schemas.microsoft.com/office/drawing/2016/SVG/main" r:embed="rId74"/>
              </a:ext>
            </a:extLst>
          </a:blip>
          <a:stretch>
            <a:fillRect/>
          </a:stretch>
        </p:blipFill>
        <p:spPr>
          <a:xfrm>
            <a:off x="2814268" y="3410563"/>
            <a:ext cx="540000" cy="540000"/>
          </a:xfrm>
          <a:prstGeom prst="rect">
            <a:avLst/>
          </a:prstGeom>
        </p:spPr>
      </p:pic>
      <p:pic>
        <p:nvPicPr>
          <p:cNvPr id="75" name="圖形 74" descr="海王星 以實心填滿"/>
          <p:cNvPicPr>
            <a:picLocks noChangeAspect="1"/>
          </p:cNvPicPr>
          <p:nvPr/>
        </p:nvPicPr>
        <p:blipFill>
          <a:blip r:embed="rId75">
            <a:extLst>
              <a:ext uri="{28A0092B-C50C-407E-A947-70E740481C1C}">
                <a14:useLocalDpi xmlns:a14="http://schemas.microsoft.com/office/drawing/2010/main" val="0"/>
              </a:ext>
              <a:ext uri="{96DAC541-7B7A-43D3-8B79-37D633B846F1}">
                <asvg:svgBlip xmlns:asvg="http://schemas.microsoft.com/office/drawing/2016/SVG/main" r:embed="rId76"/>
              </a:ext>
            </a:extLst>
          </a:blip>
          <a:stretch>
            <a:fillRect/>
          </a:stretch>
        </p:blipFill>
        <p:spPr>
          <a:xfrm>
            <a:off x="3786268" y="3410563"/>
            <a:ext cx="540000" cy="540000"/>
          </a:xfrm>
          <a:prstGeom prst="rect">
            <a:avLst/>
          </a:prstGeom>
        </p:spPr>
      </p:pic>
      <p:pic>
        <p:nvPicPr>
          <p:cNvPr id="77" name="圖形 76" descr="神經 以實心填滿"/>
          <p:cNvPicPr>
            <a:picLocks noChangeAspect="1"/>
          </p:cNvPicPr>
          <p:nvPr/>
        </p:nvPicPr>
        <p:blipFill>
          <a:blip r:embed="rId77">
            <a:extLst>
              <a:ext uri="{28A0092B-C50C-407E-A947-70E740481C1C}">
                <a14:useLocalDpi xmlns:a14="http://schemas.microsoft.com/office/drawing/2010/main" val="0"/>
              </a:ext>
              <a:ext uri="{96DAC541-7B7A-43D3-8B79-37D633B846F1}">
                <asvg:svgBlip xmlns:asvg="http://schemas.microsoft.com/office/drawing/2016/SVG/main" r:embed="rId78"/>
              </a:ext>
            </a:extLst>
          </a:blip>
          <a:stretch>
            <a:fillRect/>
          </a:stretch>
        </p:blipFill>
        <p:spPr>
          <a:xfrm>
            <a:off x="4758268" y="3410563"/>
            <a:ext cx="540000" cy="540000"/>
          </a:xfrm>
          <a:prstGeom prst="rect">
            <a:avLst/>
          </a:prstGeom>
        </p:spPr>
      </p:pic>
      <p:pic>
        <p:nvPicPr>
          <p:cNvPr id="79" name="圖形 78" descr="牛頓擺 以實心填滿"/>
          <p:cNvPicPr>
            <a:picLocks noChangeAspect="1"/>
          </p:cNvPicPr>
          <p:nvPr/>
        </p:nvPicPr>
        <p:blipFill>
          <a:blip r:embed="rId79">
            <a:extLst>
              <a:ext uri="{28A0092B-C50C-407E-A947-70E740481C1C}">
                <a14:useLocalDpi xmlns:a14="http://schemas.microsoft.com/office/drawing/2010/main" val="0"/>
              </a:ext>
              <a:ext uri="{96DAC541-7B7A-43D3-8B79-37D633B846F1}">
                <asvg:svgBlip xmlns:asvg="http://schemas.microsoft.com/office/drawing/2016/SVG/main" r:embed="rId80"/>
              </a:ext>
            </a:extLst>
          </a:blip>
          <a:stretch>
            <a:fillRect/>
          </a:stretch>
        </p:blipFill>
        <p:spPr>
          <a:xfrm>
            <a:off x="5730267" y="3410563"/>
            <a:ext cx="540000" cy="540000"/>
          </a:xfrm>
          <a:prstGeom prst="rect">
            <a:avLst/>
          </a:prstGeom>
        </p:spPr>
      </p:pic>
      <p:pic>
        <p:nvPicPr>
          <p:cNvPr id="81" name="圖形 80" descr="打開的書本 以實心填滿"/>
          <p:cNvPicPr>
            <a:picLocks noChangeAspect="1"/>
          </p:cNvPicPr>
          <p:nvPr/>
        </p:nvPicPr>
        <p:blipFill>
          <a:blip r:embed="rId81">
            <a:extLst>
              <a:ext uri="{28A0092B-C50C-407E-A947-70E740481C1C}">
                <a14:useLocalDpi xmlns:a14="http://schemas.microsoft.com/office/drawing/2010/main" val="0"/>
              </a:ext>
              <a:ext uri="{96DAC541-7B7A-43D3-8B79-37D633B846F1}">
                <asvg:svgBlip xmlns:asvg="http://schemas.microsoft.com/office/drawing/2016/SVG/main" r:embed="rId82"/>
              </a:ext>
            </a:extLst>
          </a:blip>
          <a:stretch>
            <a:fillRect/>
          </a:stretch>
        </p:blipFill>
        <p:spPr>
          <a:xfrm>
            <a:off x="6702268" y="3410563"/>
            <a:ext cx="540000" cy="540000"/>
          </a:xfrm>
          <a:prstGeom prst="rect">
            <a:avLst/>
          </a:prstGeom>
        </p:spPr>
      </p:pic>
      <p:pic>
        <p:nvPicPr>
          <p:cNvPr id="83" name="圖形 82" descr="鉛筆 以實心填滿"/>
          <p:cNvPicPr>
            <a:picLocks noChangeAspect="1"/>
          </p:cNvPicPr>
          <p:nvPr/>
        </p:nvPicPr>
        <p:blipFill>
          <a:blip r:embed="rId83">
            <a:extLst>
              <a:ext uri="{28A0092B-C50C-407E-A947-70E740481C1C}">
                <a14:useLocalDpi xmlns:a14="http://schemas.microsoft.com/office/drawing/2010/main" val="0"/>
              </a:ext>
              <a:ext uri="{96DAC541-7B7A-43D3-8B79-37D633B846F1}">
                <asvg:svgBlip xmlns:asvg="http://schemas.microsoft.com/office/drawing/2016/SVG/main" r:embed="rId84"/>
              </a:ext>
            </a:extLst>
          </a:blip>
          <a:stretch>
            <a:fillRect/>
          </a:stretch>
        </p:blipFill>
        <p:spPr>
          <a:xfrm>
            <a:off x="7674268" y="3410563"/>
            <a:ext cx="540000" cy="540000"/>
          </a:xfrm>
          <a:prstGeom prst="rect">
            <a:avLst/>
          </a:prstGeom>
        </p:spPr>
      </p:pic>
      <p:pic>
        <p:nvPicPr>
          <p:cNvPr id="85" name="圖形 84" descr="行星 以實心填滿"/>
          <p:cNvPicPr>
            <a:picLocks noChangeAspect="1"/>
          </p:cNvPicPr>
          <p:nvPr/>
        </p:nvPicPr>
        <p:blipFill>
          <a:blip r:embed="rId85">
            <a:extLst>
              <a:ext uri="{28A0092B-C50C-407E-A947-70E740481C1C}">
                <a14:useLocalDpi xmlns:a14="http://schemas.microsoft.com/office/drawing/2010/main" val="0"/>
              </a:ext>
              <a:ext uri="{96DAC541-7B7A-43D3-8B79-37D633B846F1}">
                <asvg:svgBlip xmlns:asvg="http://schemas.microsoft.com/office/drawing/2016/SVG/main" r:embed="rId86"/>
              </a:ext>
            </a:extLst>
          </a:blip>
          <a:stretch>
            <a:fillRect/>
          </a:stretch>
        </p:blipFill>
        <p:spPr>
          <a:xfrm>
            <a:off x="8646268" y="3410563"/>
            <a:ext cx="540000" cy="540000"/>
          </a:xfrm>
          <a:prstGeom prst="rect">
            <a:avLst/>
          </a:prstGeom>
        </p:spPr>
      </p:pic>
      <p:pic>
        <p:nvPicPr>
          <p:cNvPr id="87" name="圖形 86" descr="遊樂場 以實心填滿"/>
          <p:cNvPicPr>
            <a:picLocks noChangeAspect="1"/>
          </p:cNvPicPr>
          <p:nvPr/>
        </p:nvPicPr>
        <p:blipFill>
          <a:blip r:embed="rId87">
            <a:extLst>
              <a:ext uri="{28A0092B-C50C-407E-A947-70E740481C1C}">
                <a14:useLocalDpi xmlns:a14="http://schemas.microsoft.com/office/drawing/2010/main" val="0"/>
              </a:ext>
              <a:ext uri="{96DAC541-7B7A-43D3-8B79-37D633B846F1}">
                <asvg:svgBlip xmlns:asvg="http://schemas.microsoft.com/office/drawing/2016/SVG/main" r:embed="rId88"/>
              </a:ext>
            </a:extLst>
          </a:blip>
          <a:stretch>
            <a:fillRect/>
          </a:stretch>
        </p:blipFill>
        <p:spPr>
          <a:xfrm>
            <a:off x="9618267" y="3410563"/>
            <a:ext cx="540000" cy="540000"/>
          </a:xfrm>
          <a:prstGeom prst="rect">
            <a:avLst/>
          </a:prstGeom>
        </p:spPr>
      </p:pic>
      <p:pic>
        <p:nvPicPr>
          <p:cNvPr id="89" name="圖形 88" descr="女教授 以實心填滿"/>
          <p:cNvPicPr>
            <a:picLocks noChangeAspect="1"/>
          </p:cNvPicPr>
          <p:nvPr/>
        </p:nvPicPr>
        <p:blipFill>
          <a:blip r:embed="rId89">
            <a:extLst>
              <a:ext uri="{28A0092B-C50C-407E-A947-70E740481C1C}">
                <a14:useLocalDpi xmlns:a14="http://schemas.microsoft.com/office/drawing/2010/main" val="0"/>
              </a:ext>
              <a:ext uri="{96DAC541-7B7A-43D3-8B79-37D633B846F1}">
                <asvg:svgBlip xmlns:asvg="http://schemas.microsoft.com/office/drawing/2016/SVG/main" r:embed="rId90"/>
              </a:ext>
            </a:extLst>
          </a:blip>
          <a:stretch>
            <a:fillRect/>
          </a:stretch>
        </p:blipFill>
        <p:spPr>
          <a:xfrm>
            <a:off x="10590267" y="3410563"/>
            <a:ext cx="540000" cy="540000"/>
          </a:xfrm>
          <a:prstGeom prst="rect">
            <a:avLst/>
          </a:prstGeom>
        </p:spPr>
      </p:pic>
      <p:pic>
        <p:nvPicPr>
          <p:cNvPr id="91" name="圖形 90" descr="男教授 以實心填滿"/>
          <p:cNvPicPr>
            <a:picLocks noChangeAspect="1"/>
          </p:cNvPicPr>
          <p:nvPr/>
        </p:nvPicPr>
        <p:blipFill>
          <a:blip r:embed="rId91">
            <a:extLst>
              <a:ext uri="{28A0092B-C50C-407E-A947-70E740481C1C}">
                <a14:useLocalDpi xmlns:a14="http://schemas.microsoft.com/office/drawing/2010/main" val="0"/>
              </a:ext>
              <a:ext uri="{96DAC541-7B7A-43D3-8B79-37D633B846F1}">
                <asvg:svgBlip xmlns:asvg="http://schemas.microsoft.com/office/drawing/2016/SVG/main" r:embed="rId92"/>
              </a:ext>
            </a:extLst>
          </a:blip>
          <a:stretch>
            <a:fillRect/>
          </a:stretch>
        </p:blipFill>
        <p:spPr>
          <a:xfrm>
            <a:off x="870268" y="4112563"/>
            <a:ext cx="540000" cy="540000"/>
          </a:xfrm>
          <a:prstGeom prst="rect">
            <a:avLst/>
          </a:prstGeom>
        </p:spPr>
      </p:pic>
      <p:pic>
        <p:nvPicPr>
          <p:cNvPr id="93" name="圖形 92" descr="金字塔圖形 以實心填滿"/>
          <p:cNvPicPr>
            <a:picLocks noChangeAspect="1"/>
          </p:cNvPicPr>
          <p:nvPr/>
        </p:nvPicPr>
        <p:blipFill>
          <a:blip r:embed="rId93">
            <a:extLst>
              <a:ext uri="{28A0092B-C50C-407E-A947-70E740481C1C}">
                <a14:useLocalDpi xmlns:a14="http://schemas.microsoft.com/office/drawing/2010/main" val="0"/>
              </a:ext>
              <a:ext uri="{96DAC541-7B7A-43D3-8B79-37D633B846F1}">
                <asvg:svgBlip xmlns:asvg="http://schemas.microsoft.com/office/drawing/2016/SVG/main" r:embed="rId94"/>
              </a:ext>
            </a:extLst>
          </a:blip>
          <a:stretch>
            <a:fillRect/>
          </a:stretch>
        </p:blipFill>
        <p:spPr>
          <a:xfrm>
            <a:off x="1842268" y="4112563"/>
            <a:ext cx="540000" cy="540000"/>
          </a:xfrm>
          <a:prstGeom prst="rect">
            <a:avLst/>
          </a:prstGeom>
        </p:spPr>
      </p:pic>
      <p:pic>
        <p:nvPicPr>
          <p:cNvPr id="95" name="圖形 94" descr="矩形柱狀體 以實心填滿"/>
          <p:cNvPicPr>
            <a:picLocks noChangeAspect="1"/>
          </p:cNvPicPr>
          <p:nvPr/>
        </p:nvPicPr>
        <p:blipFill>
          <a:blip r:embed="rId95">
            <a:extLst>
              <a:ext uri="{28A0092B-C50C-407E-A947-70E740481C1C}">
                <a14:useLocalDpi xmlns:a14="http://schemas.microsoft.com/office/drawing/2010/main" val="0"/>
              </a:ext>
              <a:ext uri="{96DAC541-7B7A-43D3-8B79-37D633B846F1}">
                <asvg:svgBlip xmlns:asvg="http://schemas.microsoft.com/office/drawing/2016/SVG/main" r:embed="rId96"/>
              </a:ext>
            </a:extLst>
          </a:blip>
          <a:stretch>
            <a:fillRect/>
          </a:stretch>
        </p:blipFill>
        <p:spPr>
          <a:xfrm>
            <a:off x="2814268" y="4112563"/>
            <a:ext cx="540000" cy="540000"/>
          </a:xfrm>
          <a:prstGeom prst="rect">
            <a:avLst/>
          </a:prstGeom>
        </p:spPr>
      </p:pic>
      <p:pic>
        <p:nvPicPr>
          <p:cNvPr id="97" name="圖形 96" descr="遠端學習語言 以實心填滿"/>
          <p:cNvPicPr>
            <a:picLocks noChangeAspect="1"/>
          </p:cNvPicPr>
          <p:nvPr/>
        </p:nvPicPr>
        <p:blipFill>
          <a:blip r:embed="rId97">
            <a:extLst>
              <a:ext uri="{28A0092B-C50C-407E-A947-70E740481C1C}">
                <a14:useLocalDpi xmlns:a14="http://schemas.microsoft.com/office/drawing/2010/main" val="0"/>
              </a:ext>
              <a:ext uri="{96DAC541-7B7A-43D3-8B79-37D633B846F1}">
                <asvg:svgBlip xmlns:asvg="http://schemas.microsoft.com/office/drawing/2016/SVG/main" r:embed="rId98"/>
              </a:ext>
            </a:extLst>
          </a:blip>
          <a:stretch>
            <a:fillRect/>
          </a:stretch>
        </p:blipFill>
        <p:spPr>
          <a:xfrm>
            <a:off x="3786268" y="4112563"/>
            <a:ext cx="540000" cy="540000"/>
          </a:xfrm>
          <a:prstGeom prst="rect">
            <a:avLst/>
          </a:prstGeom>
        </p:spPr>
      </p:pic>
      <p:pic>
        <p:nvPicPr>
          <p:cNvPr id="99" name="圖形 98" descr="遠端學習數學 以實心填滿"/>
          <p:cNvPicPr>
            <a:picLocks noChangeAspect="1"/>
          </p:cNvPicPr>
          <p:nvPr/>
        </p:nvPicPr>
        <p:blipFill>
          <a:blip r:embed="rId99">
            <a:extLst>
              <a:ext uri="{28A0092B-C50C-407E-A947-70E740481C1C}">
                <a14:useLocalDpi xmlns:a14="http://schemas.microsoft.com/office/drawing/2010/main" val="0"/>
              </a:ext>
              <a:ext uri="{96DAC541-7B7A-43D3-8B79-37D633B846F1}">
                <asvg:svgBlip xmlns:asvg="http://schemas.microsoft.com/office/drawing/2016/SVG/main" r:embed="rId100"/>
              </a:ext>
            </a:extLst>
          </a:blip>
          <a:stretch>
            <a:fillRect/>
          </a:stretch>
        </p:blipFill>
        <p:spPr>
          <a:xfrm>
            <a:off x="4758268" y="4112563"/>
            <a:ext cx="540000" cy="540000"/>
          </a:xfrm>
          <a:prstGeom prst="rect">
            <a:avLst/>
          </a:prstGeom>
        </p:spPr>
      </p:pic>
      <p:pic>
        <p:nvPicPr>
          <p:cNvPr id="101" name="圖形 100" descr="尺規 以實心填滿"/>
          <p:cNvPicPr>
            <a:picLocks noChangeAspect="1"/>
          </p:cNvPicPr>
          <p:nvPr/>
        </p:nvPicPr>
        <p:blipFill>
          <a:blip r:embed="rId101">
            <a:extLst>
              <a:ext uri="{28A0092B-C50C-407E-A947-70E740481C1C}">
                <a14:useLocalDpi xmlns:a14="http://schemas.microsoft.com/office/drawing/2010/main" val="0"/>
              </a:ext>
              <a:ext uri="{96DAC541-7B7A-43D3-8B79-37D633B846F1}">
                <asvg:svgBlip xmlns:asvg="http://schemas.microsoft.com/office/drawing/2016/SVG/main" r:embed="rId102"/>
              </a:ext>
            </a:extLst>
          </a:blip>
          <a:stretch>
            <a:fillRect/>
          </a:stretch>
        </p:blipFill>
        <p:spPr>
          <a:xfrm>
            <a:off x="5730267" y="4112563"/>
            <a:ext cx="540000" cy="540000"/>
          </a:xfrm>
          <a:prstGeom prst="rect">
            <a:avLst/>
          </a:prstGeom>
        </p:spPr>
      </p:pic>
      <p:pic>
        <p:nvPicPr>
          <p:cNvPr id="103" name="圖形 102" descr="建築 以實心填滿"/>
          <p:cNvPicPr>
            <a:picLocks noChangeAspect="1"/>
          </p:cNvPicPr>
          <p:nvPr/>
        </p:nvPicPr>
        <p:blipFill>
          <a:blip r:embed="rId103">
            <a:extLst>
              <a:ext uri="{28A0092B-C50C-407E-A947-70E740481C1C}">
                <a14:useLocalDpi xmlns:a14="http://schemas.microsoft.com/office/drawing/2010/main" val="0"/>
              </a:ext>
              <a:ext uri="{96DAC541-7B7A-43D3-8B79-37D633B846F1}">
                <asvg:svgBlip xmlns:asvg="http://schemas.microsoft.com/office/drawing/2016/SVG/main" r:embed="rId104"/>
              </a:ext>
            </a:extLst>
          </a:blip>
          <a:stretch>
            <a:fillRect/>
          </a:stretch>
        </p:blipFill>
        <p:spPr>
          <a:xfrm>
            <a:off x="6702268" y="4112563"/>
            <a:ext cx="540000" cy="540000"/>
          </a:xfrm>
          <a:prstGeom prst="rect">
            <a:avLst/>
          </a:prstGeom>
        </p:spPr>
      </p:pic>
      <p:pic>
        <p:nvPicPr>
          <p:cNvPr id="105" name="圖形 104" descr="藍圖 以實心填滿"/>
          <p:cNvPicPr>
            <a:picLocks noChangeAspect="1"/>
          </p:cNvPicPr>
          <p:nvPr/>
        </p:nvPicPr>
        <p:blipFill>
          <a:blip r:embed="rId105">
            <a:extLst>
              <a:ext uri="{28A0092B-C50C-407E-A947-70E740481C1C}">
                <a14:useLocalDpi xmlns:a14="http://schemas.microsoft.com/office/drawing/2010/main" val="0"/>
              </a:ext>
              <a:ext uri="{96DAC541-7B7A-43D3-8B79-37D633B846F1}">
                <asvg:svgBlip xmlns:asvg="http://schemas.microsoft.com/office/drawing/2016/SVG/main" r:embed="rId106"/>
              </a:ext>
            </a:extLst>
          </a:blip>
          <a:stretch>
            <a:fillRect/>
          </a:stretch>
        </p:blipFill>
        <p:spPr>
          <a:xfrm>
            <a:off x="7674268" y="4112563"/>
            <a:ext cx="540000" cy="540000"/>
          </a:xfrm>
          <a:prstGeom prst="rect">
            <a:avLst/>
          </a:prstGeom>
        </p:spPr>
      </p:pic>
      <p:pic>
        <p:nvPicPr>
          <p:cNvPr id="107" name="圖形 106" descr="損壞的消防栓 以實心填滿"/>
          <p:cNvPicPr>
            <a:picLocks noChangeAspect="1"/>
          </p:cNvPicPr>
          <p:nvPr/>
        </p:nvPicPr>
        <p:blipFill>
          <a:blip r:embed="rId107">
            <a:extLst>
              <a:ext uri="{28A0092B-C50C-407E-A947-70E740481C1C}">
                <a14:useLocalDpi xmlns:a14="http://schemas.microsoft.com/office/drawing/2010/main" val="0"/>
              </a:ext>
              <a:ext uri="{96DAC541-7B7A-43D3-8B79-37D633B846F1}">
                <asvg:svgBlip xmlns:asvg="http://schemas.microsoft.com/office/drawing/2016/SVG/main" r:embed="rId108"/>
              </a:ext>
            </a:extLst>
          </a:blip>
          <a:stretch>
            <a:fillRect/>
          </a:stretch>
        </p:blipFill>
        <p:spPr>
          <a:xfrm>
            <a:off x="8646268" y="4112563"/>
            <a:ext cx="540000" cy="540000"/>
          </a:xfrm>
          <a:prstGeom prst="rect">
            <a:avLst/>
          </a:prstGeom>
        </p:spPr>
      </p:pic>
      <p:pic>
        <p:nvPicPr>
          <p:cNvPr id="109" name="圖形 108" descr="建築磚牆 以實心填滿"/>
          <p:cNvPicPr>
            <a:picLocks noChangeAspect="1"/>
          </p:cNvPicPr>
          <p:nvPr/>
        </p:nvPicPr>
        <p:blipFill>
          <a:blip r:embed="rId109">
            <a:extLst>
              <a:ext uri="{28A0092B-C50C-407E-A947-70E740481C1C}">
                <a14:useLocalDpi xmlns:a14="http://schemas.microsoft.com/office/drawing/2010/main" val="0"/>
              </a:ext>
              <a:ext uri="{96DAC541-7B7A-43D3-8B79-37D633B846F1}">
                <asvg:svgBlip xmlns:asvg="http://schemas.microsoft.com/office/drawing/2016/SVG/main" r:embed="rId110"/>
              </a:ext>
            </a:extLst>
          </a:blip>
          <a:stretch>
            <a:fillRect/>
          </a:stretch>
        </p:blipFill>
        <p:spPr>
          <a:xfrm>
            <a:off x="9618267" y="4112563"/>
            <a:ext cx="540000" cy="540000"/>
          </a:xfrm>
          <a:prstGeom prst="rect">
            <a:avLst/>
          </a:prstGeom>
        </p:spPr>
      </p:pic>
      <p:pic>
        <p:nvPicPr>
          <p:cNvPr id="111" name="圖形 110" descr="起重機 以實心填滿"/>
          <p:cNvPicPr>
            <a:picLocks noChangeAspect="1"/>
          </p:cNvPicPr>
          <p:nvPr/>
        </p:nvPicPr>
        <p:blipFill>
          <a:blip r:embed="rId111">
            <a:extLst>
              <a:ext uri="{28A0092B-C50C-407E-A947-70E740481C1C}">
                <a14:useLocalDpi xmlns:a14="http://schemas.microsoft.com/office/drawing/2010/main" val="0"/>
              </a:ext>
              <a:ext uri="{96DAC541-7B7A-43D3-8B79-37D633B846F1}">
                <asvg:svgBlip xmlns:asvg="http://schemas.microsoft.com/office/drawing/2016/SVG/main" r:embed="rId112"/>
              </a:ext>
            </a:extLst>
          </a:blip>
          <a:stretch>
            <a:fillRect/>
          </a:stretch>
        </p:blipFill>
        <p:spPr>
          <a:xfrm>
            <a:off x="10590267" y="4112563"/>
            <a:ext cx="540000" cy="540000"/>
          </a:xfrm>
          <a:prstGeom prst="rect">
            <a:avLst/>
          </a:prstGeom>
        </p:spPr>
      </p:pic>
      <p:pic>
        <p:nvPicPr>
          <p:cNvPr id="113" name="圖形 112" descr="消防栓 以實心填滿"/>
          <p:cNvPicPr>
            <a:picLocks noChangeAspect="1"/>
          </p:cNvPicPr>
          <p:nvPr/>
        </p:nvPicPr>
        <p:blipFill>
          <a:blip r:embed="rId113">
            <a:extLst>
              <a:ext uri="{28A0092B-C50C-407E-A947-70E740481C1C}">
                <a14:useLocalDpi xmlns:a14="http://schemas.microsoft.com/office/drawing/2010/main" val="0"/>
              </a:ext>
              <a:ext uri="{96DAC541-7B7A-43D3-8B79-37D633B846F1}">
                <asvg:svgBlip xmlns:asvg="http://schemas.microsoft.com/office/drawing/2016/SVG/main" r:embed="rId114"/>
              </a:ext>
            </a:extLst>
          </a:blip>
          <a:stretch>
            <a:fillRect/>
          </a:stretch>
        </p:blipFill>
        <p:spPr>
          <a:xfrm>
            <a:off x="870268" y="4814563"/>
            <a:ext cx="540000" cy="540000"/>
          </a:xfrm>
          <a:prstGeom prst="rect">
            <a:avLst/>
          </a:prstGeom>
        </p:spPr>
      </p:pic>
      <p:pic>
        <p:nvPicPr>
          <p:cNvPr id="115" name="圖形 114" descr="手電筒 以實心填滿"/>
          <p:cNvPicPr>
            <a:picLocks noChangeAspect="1"/>
          </p:cNvPicPr>
          <p:nvPr/>
        </p:nvPicPr>
        <p:blipFill>
          <a:blip r:embed="rId115">
            <a:extLst>
              <a:ext uri="{28A0092B-C50C-407E-A947-70E740481C1C}">
                <a14:useLocalDpi xmlns:a14="http://schemas.microsoft.com/office/drawing/2010/main" val="0"/>
              </a:ext>
              <a:ext uri="{96DAC541-7B7A-43D3-8B79-37D633B846F1}">
                <asvg:svgBlip xmlns:asvg="http://schemas.microsoft.com/office/drawing/2016/SVG/main" r:embed="rId116"/>
              </a:ext>
            </a:extLst>
          </a:blip>
          <a:stretch>
            <a:fillRect/>
          </a:stretch>
        </p:blipFill>
        <p:spPr>
          <a:xfrm>
            <a:off x="1842268" y="4814563"/>
            <a:ext cx="540000" cy="540000"/>
          </a:xfrm>
          <a:prstGeom prst="rect">
            <a:avLst/>
          </a:prstGeom>
        </p:spPr>
      </p:pic>
      <p:pic>
        <p:nvPicPr>
          <p:cNvPr id="117" name="圖形 116" descr="整面磚牆 以實心填滿"/>
          <p:cNvPicPr>
            <a:picLocks noChangeAspect="1"/>
          </p:cNvPicPr>
          <p:nvPr/>
        </p:nvPicPr>
        <p:blipFill>
          <a:blip r:embed="rId117">
            <a:extLst>
              <a:ext uri="{28A0092B-C50C-407E-A947-70E740481C1C}">
                <a14:useLocalDpi xmlns:a14="http://schemas.microsoft.com/office/drawing/2010/main" val="0"/>
              </a:ext>
              <a:ext uri="{96DAC541-7B7A-43D3-8B79-37D633B846F1}">
                <asvg:svgBlip xmlns:asvg="http://schemas.microsoft.com/office/drawing/2016/SVG/main" r:embed="rId118"/>
              </a:ext>
            </a:extLst>
          </a:blip>
          <a:stretch>
            <a:fillRect/>
          </a:stretch>
        </p:blipFill>
        <p:spPr>
          <a:xfrm>
            <a:off x="2814268" y="4814563"/>
            <a:ext cx="540000" cy="540000"/>
          </a:xfrm>
          <a:prstGeom prst="rect">
            <a:avLst/>
          </a:prstGeom>
        </p:spPr>
      </p:pic>
      <p:pic>
        <p:nvPicPr>
          <p:cNvPr id="119" name="圖形 118" descr="鐵鎚 以實心填滿"/>
          <p:cNvPicPr>
            <a:picLocks noChangeAspect="1"/>
          </p:cNvPicPr>
          <p:nvPr/>
        </p:nvPicPr>
        <p:blipFill>
          <a:blip r:embed="rId119">
            <a:extLst>
              <a:ext uri="{28A0092B-C50C-407E-A947-70E740481C1C}">
                <a14:useLocalDpi xmlns:a14="http://schemas.microsoft.com/office/drawing/2010/main" val="0"/>
              </a:ext>
              <a:ext uri="{96DAC541-7B7A-43D3-8B79-37D633B846F1}">
                <asvg:svgBlip xmlns:asvg="http://schemas.microsoft.com/office/drawing/2016/SVG/main" r:embed="rId120"/>
              </a:ext>
            </a:extLst>
          </a:blip>
          <a:stretch>
            <a:fillRect/>
          </a:stretch>
        </p:blipFill>
        <p:spPr>
          <a:xfrm>
            <a:off x="3786268" y="4814563"/>
            <a:ext cx="540000" cy="540000"/>
          </a:xfrm>
          <a:prstGeom prst="rect">
            <a:avLst/>
          </a:prstGeom>
        </p:spPr>
      </p:pic>
      <p:pic>
        <p:nvPicPr>
          <p:cNvPr id="121" name="圖形 120" descr="鐵鎚 1 以實心填滿"/>
          <p:cNvPicPr>
            <a:picLocks noChangeAspect="1"/>
          </p:cNvPicPr>
          <p:nvPr/>
        </p:nvPicPr>
        <p:blipFill>
          <a:blip r:embed="rId121">
            <a:extLst>
              <a:ext uri="{28A0092B-C50C-407E-A947-70E740481C1C}">
                <a14:useLocalDpi xmlns:a14="http://schemas.microsoft.com/office/drawing/2010/main" val="0"/>
              </a:ext>
              <a:ext uri="{96DAC541-7B7A-43D3-8B79-37D633B846F1}">
                <asvg:svgBlip xmlns:asvg="http://schemas.microsoft.com/office/drawing/2016/SVG/main" r:embed="rId122"/>
              </a:ext>
            </a:extLst>
          </a:blip>
          <a:stretch>
            <a:fillRect/>
          </a:stretch>
        </p:blipFill>
        <p:spPr>
          <a:xfrm>
            <a:off x="4758268" y="4814563"/>
            <a:ext cx="540000" cy="540000"/>
          </a:xfrm>
          <a:prstGeom prst="rect">
            <a:avLst/>
          </a:prstGeom>
        </p:spPr>
      </p:pic>
      <p:pic>
        <p:nvPicPr>
          <p:cNvPr id="123" name="圖形 122" descr="電鑽 以實心填滿"/>
          <p:cNvPicPr>
            <a:picLocks noChangeAspect="1"/>
          </p:cNvPicPr>
          <p:nvPr/>
        </p:nvPicPr>
        <p:blipFill>
          <a:blip r:embed="rId123">
            <a:extLst>
              <a:ext uri="{28A0092B-C50C-407E-A947-70E740481C1C}">
                <a14:useLocalDpi xmlns:a14="http://schemas.microsoft.com/office/drawing/2010/main" val="0"/>
              </a:ext>
              <a:ext uri="{96DAC541-7B7A-43D3-8B79-37D633B846F1}">
                <asvg:svgBlip xmlns:asvg="http://schemas.microsoft.com/office/drawing/2016/SVG/main" r:embed="rId124"/>
              </a:ext>
            </a:extLst>
          </a:blip>
          <a:stretch>
            <a:fillRect/>
          </a:stretch>
        </p:blipFill>
        <p:spPr>
          <a:xfrm>
            <a:off x="5730267" y="4814563"/>
            <a:ext cx="540000" cy="540000"/>
          </a:xfrm>
          <a:prstGeom prst="rect">
            <a:avLst/>
          </a:prstGeom>
        </p:spPr>
      </p:pic>
      <p:pic>
        <p:nvPicPr>
          <p:cNvPr id="125" name="圖形 124" descr="勞工 以實心填滿"/>
          <p:cNvPicPr>
            <a:picLocks noChangeAspect="1"/>
          </p:cNvPicPr>
          <p:nvPr/>
        </p:nvPicPr>
        <p:blipFill>
          <a:blip r:embed="rId125">
            <a:extLst>
              <a:ext uri="{28A0092B-C50C-407E-A947-70E740481C1C}">
                <a14:useLocalDpi xmlns:a14="http://schemas.microsoft.com/office/drawing/2010/main" val="0"/>
              </a:ext>
              <a:ext uri="{96DAC541-7B7A-43D3-8B79-37D633B846F1}">
                <asvg:svgBlip xmlns:asvg="http://schemas.microsoft.com/office/drawing/2016/SVG/main" r:embed="rId126"/>
              </a:ext>
            </a:extLst>
          </a:blip>
          <a:stretch>
            <a:fillRect/>
          </a:stretch>
        </p:blipFill>
        <p:spPr>
          <a:xfrm>
            <a:off x="6702268" y="4814563"/>
            <a:ext cx="540000" cy="540000"/>
          </a:xfrm>
          <a:prstGeom prst="rect">
            <a:avLst/>
          </a:prstGeom>
        </p:spPr>
      </p:pic>
      <p:pic>
        <p:nvPicPr>
          <p:cNvPr id="127" name="圖形 126" descr="大油漆刷 以實心填滿"/>
          <p:cNvPicPr>
            <a:picLocks noChangeAspect="1"/>
          </p:cNvPicPr>
          <p:nvPr/>
        </p:nvPicPr>
        <p:blipFill>
          <a:blip r:embed="rId127">
            <a:extLst>
              <a:ext uri="{28A0092B-C50C-407E-A947-70E740481C1C}">
                <a14:useLocalDpi xmlns:a14="http://schemas.microsoft.com/office/drawing/2010/main" val="0"/>
              </a:ext>
              <a:ext uri="{96DAC541-7B7A-43D3-8B79-37D633B846F1}">
                <asvg:svgBlip xmlns:asvg="http://schemas.microsoft.com/office/drawing/2016/SVG/main" r:embed="rId128"/>
              </a:ext>
            </a:extLst>
          </a:blip>
          <a:stretch>
            <a:fillRect/>
          </a:stretch>
        </p:blipFill>
        <p:spPr>
          <a:xfrm>
            <a:off x="7674268" y="4814563"/>
            <a:ext cx="540000" cy="540000"/>
          </a:xfrm>
          <a:prstGeom prst="rect">
            <a:avLst/>
          </a:prstGeom>
        </p:spPr>
      </p:pic>
      <p:pic>
        <p:nvPicPr>
          <p:cNvPr id="129" name="圖形 128" descr="挖掘工具 以實心填滿"/>
          <p:cNvPicPr>
            <a:picLocks noChangeAspect="1"/>
          </p:cNvPicPr>
          <p:nvPr/>
        </p:nvPicPr>
        <p:blipFill>
          <a:blip r:embed="rId129">
            <a:extLst>
              <a:ext uri="{28A0092B-C50C-407E-A947-70E740481C1C}">
                <a14:useLocalDpi xmlns:a14="http://schemas.microsoft.com/office/drawing/2010/main" val="0"/>
              </a:ext>
              <a:ext uri="{96DAC541-7B7A-43D3-8B79-37D633B846F1}">
                <asvg:svgBlip xmlns:asvg="http://schemas.microsoft.com/office/drawing/2016/SVG/main" r:embed="rId130"/>
              </a:ext>
            </a:extLst>
          </a:blip>
          <a:stretch>
            <a:fillRect/>
          </a:stretch>
        </p:blipFill>
        <p:spPr>
          <a:xfrm>
            <a:off x="8646268" y="4814563"/>
            <a:ext cx="540000" cy="540000"/>
          </a:xfrm>
          <a:prstGeom prst="rect">
            <a:avLst/>
          </a:prstGeom>
        </p:spPr>
      </p:pic>
      <p:pic>
        <p:nvPicPr>
          <p:cNvPr id="131" name="圖形 130" descr="油桶 以實心填滿"/>
          <p:cNvPicPr>
            <a:picLocks noChangeAspect="1"/>
          </p:cNvPicPr>
          <p:nvPr/>
        </p:nvPicPr>
        <p:blipFill>
          <a:blip r:embed="rId131">
            <a:extLst>
              <a:ext uri="{28A0092B-C50C-407E-A947-70E740481C1C}">
                <a14:useLocalDpi xmlns:a14="http://schemas.microsoft.com/office/drawing/2010/main" val="0"/>
              </a:ext>
              <a:ext uri="{96DAC541-7B7A-43D3-8B79-37D633B846F1}">
                <asvg:svgBlip xmlns:asvg="http://schemas.microsoft.com/office/drawing/2016/SVG/main" r:embed="rId132"/>
              </a:ext>
            </a:extLst>
          </a:blip>
          <a:stretch>
            <a:fillRect/>
          </a:stretch>
        </p:blipFill>
        <p:spPr>
          <a:xfrm>
            <a:off x="9618267" y="4814563"/>
            <a:ext cx="540000" cy="540000"/>
          </a:xfrm>
          <a:prstGeom prst="rect">
            <a:avLst/>
          </a:prstGeom>
        </p:spPr>
      </p:pic>
      <p:pic>
        <p:nvPicPr>
          <p:cNvPr id="133" name="圖形 132" descr="石油鑽塔 以實心填滿"/>
          <p:cNvPicPr>
            <a:picLocks noChangeAspect="1"/>
          </p:cNvPicPr>
          <p:nvPr/>
        </p:nvPicPr>
        <p:blipFill>
          <a:blip r:embed="rId133">
            <a:extLst>
              <a:ext uri="{28A0092B-C50C-407E-A947-70E740481C1C}">
                <a14:useLocalDpi xmlns:a14="http://schemas.microsoft.com/office/drawing/2010/main" val="0"/>
              </a:ext>
              <a:ext uri="{96DAC541-7B7A-43D3-8B79-37D633B846F1}">
                <asvg:svgBlip xmlns:asvg="http://schemas.microsoft.com/office/drawing/2016/SVG/main" r:embed="rId134"/>
              </a:ext>
            </a:extLst>
          </a:blip>
          <a:stretch>
            <a:fillRect/>
          </a:stretch>
        </p:blipFill>
        <p:spPr>
          <a:xfrm>
            <a:off x="10590267" y="4814563"/>
            <a:ext cx="540000" cy="540000"/>
          </a:xfrm>
          <a:prstGeom prst="rect">
            <a:avLst/>
          </a:prstGeom>
        </p:spPr>
      </p:pic>
      <p:pic>
        <p:nvPicPr>
          <p:cNvPr id="135" name="圖形 134" descr="油漆 以實心填滿"/>
          <p:cNvPicPr>
            <a:picLocks noChangeAspect="1"/>
          </p:cNvPicPr>
          <p:nvPr/>
        </p:nvPicPr>
        <p:blipFill>
          <a:blip r:embed="rId135">
            <a:extLst>
              <a:ext uri="{28A0092B-C50C-407E-A947-70E740481C1C}">
                <a14:useLocalDpi xmlns:a14="http://schemas.microsoft.com/office/drawing/2010/main" val="0"/>
              </a:ext>
              <a:ext uri="{96DAC541-7B7A-43D3-8B79-37D633B846F1}">
                <asvg:svgBlip xmlns:asvg="http://schemas.microsoft.com/office/drawing/2016/SVG/main" r:embed="rId136"/>
              </a:ext>
            </a:extLst>
          </a:blip>
          <a:stretch>
            <a:fillRect/>
          </a:stretch>
        </p:blipFill>
        <p:spPr>
          <a:xfrm>
            <a:off x="870268" y="5516563"/>
            <a:ext cx="540000" cy="540000"/>
          </a:xfrm>
          <a:prstGeom prst="rect">
            <a:avLst/>
          </a:prstGeom>
        </p:spPr>
      </p:pic>
      <p:pic>
        <p:nvPicPr>
          <p:cNvPr id="137" name="圖形 136" descr="折刀 以實心填滿"/>
          <p:cNvPicPr>
            <a:picLocks noChangeAspect="1"/>
          </p:cNvPicPr>
          <p:nvPr/>
        </p:nvPicPr>
        <p:blipFill>
          <a:blip r:embed="rId137">
            <a:extLst>
              <a:ext uri="{28A0092B-C50C-407E-A947-70E740481C1C}">
                <a14:useLocalDpi xmlns:a14="http://schemas.microsoft.com/office/drawing/2010/main" val="0"/>
              </a:ext>
              <a:ext uri="{96DAC541-7B7A-43D3-8B79-37D633B846F1}">
                <asvg:svgBlip xmlns:asvg="http://schemas.microsoft.com/office/drawing/2016/SVG/main" r:embed="rId138"/>
              </a:ext>
            </a:extLst>
          </a:blip>
          <a:stretch>
            <a:fillRect/>
          </a:stretch>
        </p:blipFill>
        <p:spPr>
          <a:xfrm>
            <a:off x="1842268" y="5516563"/>
            <a:ext cx="540000" cy="540000"/>
          </a:xfrm>
          <a:prstGeom prst="rect">
            <a:avLst/>
          </a:prstGeom>
        </p:spPr>
      </p:pic>
      <p:pic>
        <p:nvPicPr>
          <p:cNvPr id="139" name="圖形 138" descr="原料 以實心填滿"/>
          <p:cNvPicPr>
            <a:picLocks noChangeAspect="1"/>
          </p:cNvPicPr>
          <p:nvPr/>
        </p:nvPicPr>
        <p:blipFill>
          <a:blip r:embed="rId139">
            <a:extLst>
              <a:ext uri="{28A0092B-C50C-407E-A947-70E740481C1C}">
                <a14:useLocalDpi xmlns:a14="http://schemas.microsoft.com/office/drawing/2010/main" val="0"/>
              </a:ext>
              <a:ext uri="{96DAC541-7B7A-43D3-8B79-37D633B846F1}">
                <asvg:svgBlip xmlns:asvg="http://schemas.microsoft.com/office/drawing/2016/SVG/main" r:embed="rId140"/>
              </a:ext>
            </a:extLst>
          </a:blip>
          <a:stretch>
            <a:fillRect/>
          </a:stretch>
        </p:blipFill>
        <p:spPr>
          <a:xfrm>
            <a:off x="2814268" y="5516563"/>
            <a:ext cx="540000" cy="540000"/>
          </a:xfrm>
          <a:prstGeom prst="rect">
            <a:avLst/>
          </a:prstGeom>
        </p:spPr>
      </p:pic>
      <p:pic>
        <p:nvPicPr>
          <p:cNvPr id="141" name="圖形 140" descr="油漆滾筒刷 以實心填滿"/>
          <p:cNvPicPr>
            <a:picLocks noChangeAspect="1"/>
          </p:cNvPicPr>
          <p:nvPr/>
        </p:nvPicPr>
        <p:blipFill>
          <a:blip r:embed="rId141">
            <a:extLst>
              <a:ext uri="{28A0092B-C50C-407E-A947-70E740481C1C}">
                <a14:useLocalDpi xmlns:a14="http://schemas.microsoft.com/office/drawing/2010/main" val="0"/>
              </a:ext>
              <a:ext uri="{96DAC541-7B7A-43D3-8B79-37D633B846F1}">
                <asvg:svgBlip xmlns:asvg="http://schemas.microsoft.com/office/drawing/2016/SVG/main" r:embed="rId142"/>
              </a:ext>
            </a:extLst>
          </a:blip>
          <a:stretch>
            <a:fillRect/>
          </a:stretch>
        </p:blipFill>
        <p:spPr>
          <a:xfrm>
            <a:off x="3786268" y="5516563"/>
            <a:ext cx="540000" cy="540000"/>
          </a:xfrm>
          <a:prstGeom prst="rect">
            <a:avLst/>
          </a:prstGeom>
        </p:spPr>
      </p:pic>
      <p:pic>
        <p:nvPicPr>
          <p:cNvPr id="143" name="圖形 142" descr="鋸子 以實心填滿"/>
          <p:cNvPicPr>
            <a:picLocks noChangeAspect="1"/>
          </p:cNvPicPr>
          <p:nvPr/>
        </p:nvPicPr>
        <p:blipFill>
          <a:blip r:embed="rId143">
            <a:extLst>
              <a:ext uri="{28A0092B-C50C-407E-A947-70E740481C1C}">
                <a14:useLocalDpi xmlns:a14="http://schemas.microsoft.com/office/drawing/2010/main" val="0"/>
              </a:ext>
              <a:ext uri="{96DAC541-7B7A-43D3-8B79-37D633B846F1}">
                <asvg:svgBlip xmlns:asvg="http://schemas.microsoft.com/office/drawing/2016/SVG/main" r:embed="rId144"/>
              </a:ext>
            </a:extLst>
          </a:blip>
          <a:stretch>
            <a:fillRect/>
          </a:stretch>
        </p:blipFill>
        <p:spPr>
          <a:xfrm>
            <a:off x="4758268" y="5516563"/>
            <a:ext cx="540000" cy="540000"/>
          </a:xfrm>
          <a:prstGeom prst="rect">
            <a:avLst/>
          </a:prstGeom>
        </p:spPr>
      </p:pic>
      <p:pic>
        <p:nvPicPr>
          <p:cNvPr id="145" name="圖形 144" descr="鋸片 以實心填滿"/>
          <p:cNvPicPr>
            <a:picLocks noChangeAspect="1"/>
          </p:cNvPicPr>
          <p:nvPr/>
        </p:nvPicPr>
        <p:blipFill>
          <a:blip r:embed="rId145">
            <a:extLst>
              <a:ext uri="{28A0092B-C50C-407E-A947-70E740481C1C}">
                <a14:useLocalDpi xmlns:a14="http://schemas.microsoft.com/office/drawing/2010/main" val="0"/>
              </a:ext>
              <a:ext uri="{96DAC541-7B7A-43D3-8B79-37D633B846F1}">
                <asvg:svgBlip xmlns:asvg="http://schemas.microsoft.com/office/drawing/2016/SVG/main" r:embed="rId146"/>
              </a:ext>
            </a:extLst>
          </a:blip>
          <a:stretch>
            <a:fillRect/>
          </a:stretch>
        </p:blipFill>
        <p:spPr>
          <a:xfrm>
            <a:off x="5730267" y="5516563"/>
            <a:ext cx="540000" cy="540000"/>
          </a:xfrm>
          <a:prstGeom prst="rect">
            <a:avLst/>
          </a:prstGeom>
        </p:spPr>
      </p:pic>
      <p:pic>
        <p:nvPicPr>
          <p:cNvPr id="147" name="圖形 146" descr="螺絲起子 以實心填滿"/>
          <p:cNvPicPr>
            <a:picLocks noChangeAspect="1"/>
          </p:cNvPicPr>
          <p:nvPr/>
        </p:nvPicPr>
        <p:blipFill>
          <a:blip r:embed="rId147">
            <a:extLst>
              <a:ext uri="{28A0092B-C50C-407E-A947-70E740481C1C}">
                <a14:useLocalDpi xmlns:a14="http://schemas.microsoft.com/office/drawing/2010/main" val="0"/>
              </a:ext>
              <a:ext uri="{96DAC541-7B7A-43D3-8B79-37D633B846F1}">
                <asvg:svgBlip xmlns:asvg="http://schemas.microsoft.com/office/drawing/2016/SVG/main" r:embed="rId148"/>
              </a:ext>
            </a:extLst>
          </a:blip>
          <a:stretch>
            <a:fillRect/>
          </a:stretch>
        </p:blipFill>
        <p:spPr>
          <a:xfrm>
            <a:off x="6702268" y="5516563"/>
            <a:ext cx="540000" cy="540000"/>
          </a:xfrm>
          <a:prstGeom prst="rect">
            <a:avLst/>
          </a:prstGeom>
        </p:spPr>
      </p:pic>
      <p:pic>
        <p:nvPicPr>
          <p:cNvPr id="149" name="圖形 148" descr="工具 以實心填滿"/>
          <p:cNvPicPr>
            <a:picLocks noChangeAspect="1"/>
          </p:cNvPicPr>
          <p:nvPr/>
        </p:nvPicPr>
        <p:blipFill>
          <a:blip r:embed="rId149">
            <a:extLst>
              <a:ext uri="{28A0092B-C50C-407E-A947-70E740481C1C}">
                <a14:useLocalDpi xmlns:a14="http://schemas.microsoft.com/office/drawing/2010/main" val="0"/>
              </a:ext>
              <a:ext uri="{96DAC541-7B7A-43D3-8B79-37D633B846F1}">
                <asvg:svgBlip xmlns:asvg="http://schemas.microsoft.com/office/drawing/2016/SVG/main" r:embed="rId150"/>
              </a:ext>
            </a:extLst>
          </a:blip>
          <a:stretch>
            <a:fillRect/>
          </a:stretch>
        </p:blipFill>
        <p:spPr>
          <a:xfrm>
            <a:off x="7674268" y="5516563"/>
            <a:ext cx="540000" cy="540000"/>
          </a:xfrm>
          <a:prstGeom prst="rect">
            <a:avLst/>
          </a:prstGeom>
        </p:spPr>
      </p:pic>
      <p:pic>
        <p:nvPicPr>
          <p:cNvPr id="151" name="圖形 150" descr="交通錐 以實心填滿"/>
          <p:cNvPicPr>
            <a:picLocks noChangeAspect="1"/>
          </p:cNvPicPr>
          <p:nvPr/>
        </p:nvPicPr>
        <p:blipFill>
          <a:blip r:embed="rId151">
            <a:extLst>
              <a:ext uri="{28A0092B-C50C-407E-A947-70E740481C1C}">
                <a14:useLocalDpi xmlns:a14="http://schemas.microsoft.com/office/drawing/2010/main" val="0"/>
              </a:ext>
              <a:ext uri="{96DAC541-7B7A-43D3-8B79-37D633B846F1}">
                <asvg:svgBlip xmlns:asvg="http://schemas.microsoft.com/office/drawing/2016/SVG/main" r:embed="rId152"/>
              </a:ext>
            </a:extLst>
          </a:blip>
          <a:stretch>
            <a:fillRect/>
          </a:stretch>
        </p:blipFill>
        <p:spPr>
          <a:xfrm>
            <a:off x="8646268" y="5516563"/>
            <a:ext cx="540000" cy="540000"/>
          </a:xfrm>
          <a:prstGeom prst="rect">
            <a:avLst/>
          </a:prstGeom>
        </p:spPr>
      </p:pic>
      <p:pic>
        <p:nvPicPr>
          <p:cNvPr id="153" name="圖形 152" descr="紅綠燈 以實心填滿"/>
          <p:cNvPicPr>
            <a:picLocks noChangeAspect="1"/>
          </p:cNvPicPr>
          <p:nvPr/>
        </p:nvPicPr>
        <p:blipFill>
          <a:blip r:embed="rId153">
            <a:extLst>
              <a:ext uri="{28A0092B-C50C-407E-A947-70E740481C1C}">
                <a14:useLocalDpi xmlns:a14="http://schemas.microsoft.com/office/drawing/2010/main" val="0"/>
              </a:ext>
              <a:ext uri="{96DAC541-7B7A-43D3-8B79-37D633B846F1}">
                <asvg:svgBlip xmlns:asvg="http://schemas.microsoft.com/office/drawing/2016/SVG/main" r:embed="rId154"/>
              </a:ext>
            </a:extLst>
          </a:blip>
          <a:stretch>
            <a:fillRect/>
          </a:stretch>
        </p:blipFill>
        <p:spPr>
          <a:xfrm>
            <a:off x="9618267" y="5516563"/>
            <a:ext cx="540000" cy="540000"/>
          </a:xfrm>
          <a:prstGeom prst="rect">
            <a:avLst/>
          </a:prstGeom>
        </p:spPr>
      </p:pic>
      <p:pic>
        <p:nvPicPr>
          <p:cNvPr id="155" name="圖形 154" descr="扳手 以實心填滿"/>
          <p:cNvPicPr>
            <a:picLocks noChangeAspect="1"/>
          </p:cNvPicPr>
          <p:nvPr/>
        </p:nvPicPr>
        <p:blipFill>
          <a:blip r:embed="rId155">
            <a:extLst>
              <a:ext uri="{28A0092B-C50C-407E-A947-70E740481C1C}">
                <a14:useLocalDpi xmlns:a14="http://schemas.microsoft.com/office/drawing/2010/main" val="0"/>
              </a:ext>
              <a:ext uri="{96DAC541-7B7A-43D3-8B79-37D633B846F1}">
                <asvg:svgBlip xmlns:asvg="http://schemas.microsoft.com/office/drawing/2016/SVG/main" r:embed="rId156"/>
              </a:ext>
            </a:extLst>
          </a:blip>
          <a:stretch>
            <a:fillRect/>
          </a:stretch>
        </p:blipFill>
        <p:spPr>
          <a:xfrm>
            <a:off x="10590267" y="5516563"/>
            <a:ext cx="540000" cy="54000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1996" y="0"/>
            <a:ext cx="12180003" cy="6858000"/>
          </a:xfrm>
          <a:prstGeom prst="rect">
            <a:avLst/>
          </a:prstGeom>
          <a:solidFill>
            <a:srgbClr val="E63A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DengXian" panose="02010600030101010101" charset="-122"/>
              <a:ea typeface="DengXian" panose="02010600030101010101" charset="-122"/>
              <a:cs typeface="+mn-cs"/>
            </a:endParaRPr>
          </a:p>
        </p:txBody>
      </p:sp>
      <p:sp>
        <p:nvSpPr>
          <p:cNvPr id="5" name="矩形 4"/>
          <p:cNvSpPr/>
          <p:nvPr/>
        </p:nvSpPr>
        <p:spPr>
          <a:xfrm>
            <a:off x="626964" y="568470"/>
            <a:ext cx="640080" cy="368300"/>
          </a:xfrm>
          <a:prstGeom prst="rect">
            <a:avLst/>
          </a:prstGeom>
        </p:spPr>
        <p:txBody>
          <a:bodyPr wrap="none">
            <a:spAutoFit/>
          </a:bodyPr>
          <a:lstStyle/>
          <a:p>
            <a:pPr marL="0" marR="0" lvl="0" indent="0" algn="l" defTabSz="6096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rPr>
              <a:t>標注</a:t>
            </a:r>
            <a:endParaRPr kumimoji="0" lang="zh-CN" altLang="en-US" sz="18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p:txBody>
      </p:sp>
      <p:sp>
        <p:nvSpPr>
          <p:cNvPr id="7" name="矩形 6"/>
          <p:cNvSpPr/>
          <p:nvPr/>
        </p:nvSpPr>
        <p:spPr>
          <a:xfrm>
            <a:off x="2450801" y="595724"/>
            <a:ext cx="1402001" cy="5682615"/>
          </a:xfrm>
          <a:prstGeom prst="rect">
            <a:avLst/>
          </a:prstGeom>
        </p:spPr>
        <p:txBody>
          <a:bodyPr wrap="square">
            <a:spAutoFit/>
          </a:bodyPr>
          <a:lstStyle/>
          <a:p>
            <a:pPr marL="0" marR="0" lvl="0" indent="0" algn="l" defTabSz="609600" rtl="0" eaLnBrk="1" fontAlgn="auto" latinLnBrk="0" hangingPunct="1">
              <a:lnSpc>
                <a:spcPct val="13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rPr>
              <a:t>字體使用 </a:t>
            </a: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rPr>
              <a:t>行距</a:t>
            </a: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rPr>
              <a:t>圖片出處</a:t>
            </a:r>
            <a:endPar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rPr>
              <a:t>聲明</a:t>
            </a: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rPr>
              <a:t>來源</a:t>
            </a: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rPr>
              <a:t>作者</a:t>
            </a: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p:txBody>
      </p:sp>
      <p:sp>
        <p:nvSpPr>
          <p:cNvPr id="9" name="矩形 8"/>
          <p:cNvSpPr/>
          <p:nvPr/>
        </p:nvSpPr>
        <p:spPr>
          <a:xfrm>
            <a:off x="4159510" y="595724"/>
            <a:ext cx="7074345" cy="5682615"/>
          </a:xfrm>
          <a:prstGeom prst="rect">
            <a:avLst/>
          </a:prstGeom>
        </p:spPr>
        <p:txBody>
          <a:bodyPr wrap="square">
            <a:spAutoFit/>
          </a:bodyPr>
          <a:lstStyle/>
          <a:p>
            <a:pPr marL="0" marR="0" lvl="0" indent="0" algn="l" defTabSz="609600" rtl="0" eaLnBrk="1" fontAlgn="auto" latinLnBrk="0" hangingPunct="1">
              <a:lnSpc>
                <a:spcPct val="13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rPr>
              <a:t>英文 </a:t>
            </a:r>
            <a:r>
              <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rPr>
              <a:t>Arial </a:t>
            </a: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rPr>
              <a:t>（</a:t>
            </a:r>
            <a:r>
              <a:rPr lang="zh-TW" altLang="en-US" sz="1400" dirty="0">
                <a:solidFill>
                  <a:prstClr val="white"/>
                </a:solidFill>
                <a:latin typeface="Microsoft YaHei" panose="020B0503020204020204" pitchFamily="34" charset="-122"/>
                <a:ea typeface="Microsoft YaHei" panose="020B0503020204020204" pitchFamily="34" charset="-122"/>
                <a:cs typeface="Segoe UI Light" panose="020B0502040204020203"/>
              </a:rPr>
              <a:t>內建</a:t>
            </a: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rPr>
              <a:t>字體）</a:t>
            </a: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rPr>
              <a:t>中文 </a:t>
            </a:r>
            <a:r>
              <a:rPr kumimoji="0" lang="en-US" altLang="zh-CN" sz="1400" b="0" i="0" u="none" strike="noStrike" kern="1200" cap="none" spc="0" normalizeH="0" baseline="0" noProof="0" dirty="0">
                <a:ln>
                  <a:noFill/>
                </a:ln>
                <a:solidFill>
                  <a:prstClr val="white"/>
                </a:solidFill>
                <a:effectLst/>
                <a:uLnTx/>
                <a:uFillTx/>
                <a:ea typeface="Microsoft YaHei" panose="020B0503020204020204" pitchFamily="34" charset="-122"/>
                <a:cs typeface="Segoe UI Light" panose="020B0502040204020203"/>
              </a:rPr>
              <a:t>Alibaba </a:t>
            </a:r>
            <a:r>
              <a:rPr kumimoji="0" lang="en-US" altLang="zh-CN" sz="1400" b="0" i="0" u="none" strike="noStrike" kern="1200" cap="none" spc="0" normalizeH="0" baseline="0" noProof="0" dirty="0" err="1">
                <a:ln>
                  <a:noFill/>
                </a:ln>
                <a:solidFill>
                  <a:prstClr val="white"/>
                </a:solidFill>
                <a:effectLst/>
                <a:uLnTx/>
                <a:uFillTx/>
                <a:ea typeface="Microsoft YaHei" panose="020B0503020204020204" pitchFamily="34" charset="-122"/>
                <a:cs typeface="Segoe UI Light" panose="020B0502040204020203"/>
              </a:rPr>
              <a:t>PuHuiTi</a:t>
            </a: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rPr>
              <a:t>（可商用字體）</a:t>
            </a: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rPr>
              <a:t>正文 </a:t>
            </a:r>
            <a:r>
              <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rPr>
              <a:t>1.3</a:t>
            </a: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rPr>
              <a:t>自己拍攝</a:t>
            </a:r>
            <a:r>
              <a:rPr kumimoji="0" lang="zh-TW"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rPr>
              <a:t> 地點</a:t>
            </a:r>
            <a:r>
              <a:rPr kumimoji="0" lang="en-US" altLang="zh-TW"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rPr>
              <a:t>:</a:t>
            </a: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rPr>
              <a:t>公司</a:t>
            </a: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a:endParaRPr>
          </a:p>
          <a:p>
            <a:pPr marL="0" marR="0" lvl="0" indent="0" algn="l" defTabSz="609600" rtl="0" eaLnBrk="1" fontAlgn="auto" latinLnBrk="0" hangingPunct="1">
              <a:lnSpc>
                <a:spcPct val="13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本網站所提供的任何資訊內容（包括但不限於 </a:t>
            </a:r>
            <a:r>
              <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charset="0"/>
              </a:rPr>
              <a:t>PPT</a:t>
            </a: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charset="0"/>
              </a:rPr>
              <a:t> </a:t>
            </a: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範本、</a:t>
            </a:r>
            <a:r>
              <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charset="0"/>
              </a:rPr>
              <a:t>Word</a:t>
            </a: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charset="0"/>
              </a:rPr>
              <a:t> </a:t>
            </a: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文檔、</a:t>
            </a:r>
            <a:r>
              <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charset="0"/>
              </a:rPr>
              <a:t>Excel</a:t>
            </a: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Segoe UI Light" panose="020B0502040204020203" charset="0"/>
              </a:rPr>
              <a:t> </a:t>
            </a: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圖表、圖片素材等）均受</a:t>
            </a:r>
            <a:r>
              <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a:t>
            </a: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中華人民共和國著作權法</a:t>
            </a:r>
            <a:r>
              <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a:t>
            </a: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a:t>
            </a:r>
            <a:r>
              <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a:t>
            </a: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資訊網絡傳播權保護條例</a:t>
            </a:r>
            <a:r>
              <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a:t>
            </a: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及其他適用的法律法規的保護，未經權利人書面明確授權，資訊內容的任何部分</a:t>
            </a:r>
            <a:r>
              <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a:t>
            </a: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包括圖片或圖表</a:t>
            </a:r>
            <a:r>
              <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a:t>
            </a: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不得被全部或部分的複製、傳播、銷售，否則將承擔法律責任。</a:t>
            </a: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609600" rtl="0" eaLnBrk="1" fontAlgn="auto" latinLnBrk="0" hangingPunct="1">
              <a:lnSpc>
                <a:spcPct val="13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設計靈感來自本業</a:t>
            </a:r>
            <a:r>
              <a:rPr kumimoji="0" lang="zh-TW"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民宿</a:t>
            </a: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609600" rtl="0" eaLnBrk="1" fontAlgn="auto" latinLnBrk="0" hangingPunct="1">
              <a:lnSpc>
                <a:spcPct val="13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609600" rtl="0" eaLnBrk="1" fontAlgn="auto" latinLnBrk="0" hangingPunct="1">
              <a:lnSpc>
                <a:spcPct val="13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作者名</a:t>
            </a:r>
            <a:r>
              <a:rPr kumimoji="0" lang="en-US" altLang="zh-TW"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a:t>
            </a: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吳堃豪</a:t>
            </a:r>
            <a:r>
              <a:rPr kumimoji="0" lang="zh-TW"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  </a:t>
            </a:r>
            <a:r>
              <a:rPr kumimoji="0" lang="zh-CN"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郵箱</a:t>
            </a:r>
            <a:r>
              <a:rPr kumimoji="0" lang="en-US" altLang="zh-TW"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a:t>
            </a:r>
            <a:r>
              <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alex@17-168</a:t>
            </a:r>
            <a:r>
              <a:rPr kumimoji="0" lang="zh-TW" altLang="en-US"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  微信號</a:t>
            </a:r>
            <a:r>
              <a:rPr kumimoji="0" lang="en-US" altLang="zh-TW"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:iutw5168</a:t>
            </a:r>
            <a:endParaRPr kumimoji="0" lang="en-US" altLang="zh-CN" sz="14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pic>
        <p:nvPicPr>
          <p:cNvPr id="6" name="图片 5"/>
          <p:cNvPicPr>
            <a:picLocks noChangeAspect="1"/>
          </p:cNvPicPr>
          <p:nvPr/>
        </p:nvPicPr>
        <p:blipFill>
          <a:blip r:embed="rId1"/>
          <a:stretch>
            <a:fillRect/>
          </a:stretch>
        </p:blipFill>
        <p:spPr>
          <a:xfrm>
            <a:off x="10698462" y="83245"/>
            <a:ext cx="1402001" cy="629588"/>
          </a:xfrm>
          <a:prstGeom prst="rect">
            <a:avLst/>
          </a:prstGeom>
        </p:spPr>
      </p:pic>
      <p:sp>
        <p:nvSpPr>
          <p:cNvPr id="2" name="文本框 1"/>
          <p:cNvSpPr txBox="1"/>
          <p:nvPr/>
        </p:nvSpPr>
        <p:spPr>
          <a:xfrm>
            <a:off x="-197224" y="-412376"/>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DengXian" panose="02010600030101010101" charset="-122"/>
              <a:ea typeface="DengXian" panose="02010600030101010101" charset="-122"/>
              <a:cs typeface="+mn-cs"/>
            </a:endParaRPr>
          </a:p>
        </p:txBody>
      </p:sp>
      <p:sp>
        <p:nvSpPr>
          <p:cNvPr id="4" name="文本框 3"/>
          <p:cNvSpPr txBox="1"/>
          <p:nvPr/>
        </p:nvSpPr>
        <p:spPr>
          <a:xfrm>
            <a:off x="-376518" y="-30480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DengXian" panose="02010600030101010101" charset="-122"/>
              <a:ea typeface="DengXian" panose="02010600030101010101" charset="-122"/>
              <a:cs typeface="+mn-cs"/>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440603" y="759873"/>
            <a:ext cx="1698625" cy="368300"/>
          </a:xfrm>
          <a:prstGeom prst="rect">
            <a:avLst/>
          </a:prstGeom>
        </p:spPr>
        <p:txBody>
          <a:bodyPr wrap="none">
            <a:spAutoFit/>
          </a:bodyPr>
          <a:lstStyle/>
          <a:p>
            <a:pPr marL="0" marR="0" lvl="0" indent="0" algn="l" defTabSz="6096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black">
                    <a:lumMod val="75000"/>
                    <a:lumOff val="25000"/>
                  </a:prstClr>
                </a:solidFill>
                <a:effectLst/>
                <a:uLnTx/>
                <a:uFillTx/>
                <a:latin typeface="Segoe UI Light" panose="020B0502040204020203"/>
                <a:ea typeface="Microsoft YaHei" panose="020B0503020204020204" pitchFamily="34" charset="-122"/>
                <a:cs typeface="Segoe UI Light" panose="020B0502040204020203"/>
              </a:rPr>
              <a:t>範本使用技巧</a:t>
            </a:r>
            <a:r>
              <a:rPr kumimoji="0" lang="en-US" altLang="zh-CN" sz="1800" b="0" i="0" u="none" strike="noStrike" kern="1200" cap="none" spc="0" normalizeH="0" baseline="0" noProof="0">
                <a:ln>
                  <a:noFill/>
                </a:ln>
                <a:solidFill>
                  <a:prstClr val="black">
                    <a:lumMod val="75000"/>
                    <a:lumOff val="25000"/>
                  </a:prstClr>
                </a:solidFill>
                <a:effectLst/>
                <a:uLnTx/>
                <a:uFillTx/>
                <a:latin typeface="Segoe UI Light" panose="020B0502040204020203"/>
                <a:ea typeface="Microsoft YaHei" panose="020B0503020204020204" pitchFamily="34" charset="-122"/>
                <a:cs typeface="Segoe UI Light" panose="020B0502040204020203"/>
              </a:rPr>
              <a:t> 1</a:t>
            </a:r>
            <a:endParaRPr kumimoji="0" lang="zh-CN" altLang="en-US" sz="1800" b="0" i="0" u="none" strike="noStrike" kern="1200" cap="none" spc="0" normalizeH="0" baseline="0" noProof="0">
              <a:ln>
                <a:noFill/>
              </a:ln>
              <a:solidFill>
                <a:prstClr val="black">
                  <a:lumMod val="75000"/>
                  <a:lumOff val="25000"/>
                </a:prstClr>
              </a:solidFill>
              <a:effectLst/>
              <a:uLnTx/>
              <a:uFillTx/>
              <a:latin typeface="Segoe UI Light" panose="020B0502040204020203"/>
              <a:ea typeface="Microsoft YaHei" panose="020B0503020204020204" pitchFamily="34" charset="-122"/>
              <a:cs typeface="Segoe UI Light" panose="020B0502040204020203"/>
            </a:endParaRPr>
          </a:p>
        </p:txBody>
      </p:sp>
      <p:sp>
        <p:nvSpPr>
          <p:cNvPr id="7" name="矩形 6"/>
          <p:cNvSpPr/>
          <p:nvPr/>
        </p:nvSpPr>
        <p:spPr>
          <a:xfrm>
            <a:off x="440603" y="182445"/>
            <a:ext cx="768985" cy="245110"/>
          </a:xfrm>
          <a:prstGeom prst="rect">
            <a:avLst/>
          </a:prstGeom>
        </p:spPr>
        <p:txBody>
          <a:bodyPr wrap="none">
            <a:spAutoFit/>
          </a:bodyPr>
          <a:lstStyle/>
          <a:p>
            <a:pPr marL="0" marR="0" lvl="0" indent="0" algn="l" defTabSz="609600" rtl="0" eaLnBrk="1" fontAlgn="auto" latinLnBrk="0" hangingPunct="1">
              <a:lnSpc>
                <a:spcPct val="100000"/>
              </a:lnSpc>
              <a:spcBef>
                <a:spcPts val="0"/>
              </a:spcBef>
              <a:spcAft>
                <a:spcPts val="0"/>
              </a:spcAft>
              <a:buClrTx/>
              <a:buSzTx/>
              <a:buFontTx/>
              <a:buNone/>
              <a:defRPr/>
            </a:pPr>
            <a:r>
              <a:rPr kumimoji="1" lang="en-US" altLang="zh-CN" sz="1000" b="0" i="0" u="none" strike="noStrike" kern="1200" cap="none" spc="0" normalizeH="0" baseline="0" noProof="0">
                <a:ln>
                  <a:noFill/>
                </a:ln>
                <a:solidFill>
                  <a:prstClr val="black">
                    <a:lumMod val="75000"/>
                    <a:lumOff val="25000"/>
                  </a:prstClr>
                </a:solidFill>
                <a:effectLst/>
                <a:uLnTx/>
                <a:uFillTx/>
                <a:latin typeface="Segoe UI Light" panose="020B0502040204020203"/>
                <a:ea typeface="Microsoft YaHei" panose="020B0503020204020204" pitchFamily="34" charset="-122"/>
                <a:cs typeface="Segoe UI Light" panose="020B0502040204020203"/>
              </a:rPr>
              <a:t>OfficePLUS</a:t>
            </a:r>
            <a:endParaRPr kumimoji="0" lang="zh-CN" altLang="en-US" sz="1000" b="0" i="0" u="none" strike="noStrike" kern="1200" cap="none" spc="0" normalizeH="0" baseline="0" noProof="0">
              <a:ln>
                <a:noFill/>
              </a:ln>
              <a:solidFill>
                <a:prstClr val="black">
                  <a:lumMod val="75000"/>
                  <a:lumOff val="25000"/>
                </a:prstClr>
              </a:solidFill>
              <a:effectLst/>
              <a:uLnTx/>
              <a:uFillTx/>
              <a:latin typeface="Segoe UI Light" panose="020B0502040204020203"/>
              <a:ea typeface="Microsoft YaHei" panose="020B0503020204020204" pitchFamily="34" charset="-122"/>
              <a:cs typeface="Segoe UI Light" panose="020B0502040204020203"/>
            </a:endParaRPr>
          </a:p>
        </p:txBody>
      </p:sp>
      <p:sp>
        <p:nvSpPr>
          <p:cNvPr id="9" name="文本框 8"/>
          <p:cNvSpPr txBox="1"/>
          <p:nvPr/>
        </p:nvSpPr>
        <p:spPr>
          <a:xfrm>
            <a:off x="431800" y="1174234"/>
            <a:ext cx="3434080" cy="5835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200" b="1" i="0" u="none" strike="noStrike" kern="1200" cap="none" spc="0" normalizeH="0" baseline="0" noProof="0">
                <a:ln>
                  <a:noFill/>
                </a:ln>
                <a:solidFill>
                  <a:prstClr val="black">
                    <a:lumMod val="85000"/>
                    <a:lumOff val="15000"/>
                  </a:prstClr>
                </a:solidFill>
                <a:effectLst/>
                <a:uLnTx/>
                <a:uFillTx/>
                <a:latin typeface="Microsoft YaHei" panose="020B0503020204020204" pitchFamily="34" charset="-122"/>
                <a:ea typeface="Microsoft YaHei" panose="020B0503020204020204" pitchFamily="34" charset="-122"/>
                <a:cs typeface="+mn-cs"/>
              </a:rPr>
              <a:t>一鍵調整範本顏色</a:t>
            </a:r>
            <a:endParaRPr kumimoji="0" lang="en-US" sz="3200" b="1" i="0" u="none" strike="noStrike" kern="1200" cap="none" spc="0" normalizeH="0" baseline="0" noProof="0">
              <a:ln>
                <a:noFill/>
              </a:ln>
              <a:solidFill>
                <a:prstClr val="black">
                  <a:lumMod val="85000"/>
                  <a:lumOff val="15000"/>
                </a:prstClr>
              </a:solidFill>
              <a:effectLst/>
              <a:uLnTx/>
              <a:uFillTx/>
              <a:latin typeface="Microsoft YaHei" panose="020B0503020204020204" pitchFamily="34" charset="-122"/>
              <a:ea typeface="Microsoft YaHei" panose="020B0503020204020204" pitchFamily="34" charset="-122"/>
              <a:cs typeface="+mn-cs"/>
            </a:endParaRPr>
          </a:p>
        </p:txBody>
      </p:sp>
      <p:pic>
        <p:nvPicPr>
          <p:cNvPr id="11" name="图片 10"/>
          <p:cNvPicPr>
            <a:picLocks noChangeAspect="1"/>
          </p:cNvPicPr>
          <p:nvPr/>
        </p:nvPicPr>
        <p:blipFill>
          <a:blip r:embed="rId1"/>
          <a:stretch>
            <a:fillRect/>
          </a:stretch>
        </p:blipFill>
        <p:spPr>
          <a:xfrm>
            <a:off x="431800" y="2138895"/>
            <a:ext cx="5295899" cy="3847021"/>
          </a:xfrm>
          <a:prstGeom prst="rect">
            <a:avLst/>
          </a:prstGeom>
          <a:ln>
            <a:solidFill>
              <a:schemeClr val="bg1">
                <a:lumMod val="65000"/>
              </a:schemeClr>
            </a:solidFill>
          </a:ln>
        </p:spPr>
      </p:pic>
      <p:pic>
        <p:nvPicPr>
          <p:cNvPr id="13" name="图片 12"/>
          <p:cNvPicPr>
            <a:picLocks noChangeAspect="1"/>
          </p:cNvPicPr>
          <p:nvPr/>
        </p:nvPicPr>
        <p:blipFill>
          <a:blip r:embed="rId2"/>
          <a:stretch>
            <a:fillRect/>
          </a:stretch>
        </p:blipFill>
        <p:spPr>
          <a:xfrm>
            <a:off x="6464300" y="2138895"/>
            <a:ext cx="5295900" cy="3847022"/>
          </a:xfrm>
          <a:prstGeom prst="rect">
            <a:avLst/>
          </a:prstGeom>
          <a:ln>
            <a:solidFill>
              <a:schemeClr val="bg1">
                <a:lumMod val="65000"/>
              </a:schemeClr>
            </a:solidFill>
          </a:ln>
        </p:spPr>
      </p:pic>
      <p:sp>
        <p:nvSpPr>
          <p:cNvPr id="15" name="文本框 14"/>
          <p:cNvSpPr txBox="1"/>
          <p:nvPr/>
        </p:nvSpPr>
        <p:spPr>
          <a:xfrm>
            <a:off x="333477" y="6061002"/>
            <a:ext cx="3153410" cy="27559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150" normalizeH="0" baseline="0" noProof="0">
                <a:ln>
                  <a:noFill/>
                </a:ln>
                <a:solidFill>
                  <a:prstClr val="black"/>
                </a:solidFill>
                <a:effectLst/>
                <a:uLnTx/>
                <a:uFillTx/>
                <a:latin typeface="Microsoft YaHei" panose="020B0503020204020204" pitchFamily="34" charset="-122"/>
                <a:ea typeface="Microsoft YaHei" panose="020B0503020204020204" pitchFamily="34" charset="-122"/>
                <a:cs typeface="+mn-cs"/>
              </a:rPr>
              <a:t>1.</a:t>
            </a:r>
            <a:r>
              <a:rPr kumimoji="0" lang="zh-CN" altLang="en-US" sz="1200" b="0" i="0" u="none" strike="noStrike" kern="1200" cap="none" spc="150" normalizeH="0" baseline="0" noProof="0">
                <a:ln>
                  <a:noFill/>
                </a:ln>
                <a:solidFill>
                  <a:prstClr val="black"/>
                </a:solidFill>
                <a:effectLst/>
                <a:uLnTx/>
                <a:uFillTx/>
                <a:latin typeface="Microsoft YaHei" panose="020B0503020204020204" pitchFamily="34" charset="-122"/>
                <a:ea typeface="Microsoft YaHei" panose="020B0503020204020204" pitchFamily="34" charset="-122"/>
                <a:cs typeface="+mn-cs"/>
              </a:rPr>
              <a:t> 選擇“設計”</a:t>
            </a:r>
            <a:r>
              <a:rPr kumimoji="0" lang="en-US" altLang="zh-CN" sz="1200" b="0" i="0" u="none" strike="noStrike" kern="1200" cap="none" spc="150" normalizeH="0" baseline="0" noProof="0">
                <a:ln>
                  <a:noFill/>
                </a:ln>
                <a:solidFill>
                  <a:prstClr val="black"/>
                </a:solidFill>
                <a:effectLst/>
                <a:uLnTx/>
                <a:uFillTx/>
                <a:latin typeface="Microsoft YaHei" panose="020B0503020204020204" pitchFamily="34" charset="-122"/>
                <a:ea typeface="Microsoft YaHei" panose="020B0503020204020204" pitchFamily="34" charset="-122"/>
                <a:cs typeface="+mn-cs"/>
              </a:rPr>
              <a:t>-</a:t>
            </a:r>
            <a:r>
              <a:rPr kumimoji="0" lang="zh-CN" altLang="en-US" sz="1200" b="0" i="0" u="none" strike="noStrike" kern="1200" cap="none" spc="150" normalizeH="0" baseline="0" noProof="0">
                <a:ln>
                  <a:noFill/>
                </a:ln>
                <a:solidFill>
                  <a:prstClr val="black"/>
                </a:solidFill>
                <a:effectLst/>
                <a:uLnTx/>
                <a:uFillTx/>
                <a:latin typeface="Microsoft YaHei" panose="020B0503020204020204" pitchFamily="34" charset="-122"/>
                <a:ea typeface="Microsoft YaHei" panose="020B0503020204020204" pitchFamily="34" charset="-122"/>
                <a:cs typeface="+mn-cs"/>
              </a:rPr>
              <a:t>“變體”</a:t>
            </a:r>
            <a:r>
              <a:rPr kumimoji="0" lang="en-US" altLang="zh-CN" sz="1200" b="0" i="0" u="none" strike="noStrike" kern="1200" cap="none" spc="150" normalizeH="0" baseline="0" noProof="0">
                <a:ln>
                  <a:noFill/>
                </a:ln>
                <a:solidFill>
                  <a:prstClr val="black"/>
                </a:solidFill>
                <a:effectLst/>
                <a:uLnTx/>
                <a:uFillTx/>
                <a:latin typeface="Microsoft YaHei" panose="020B0503020204020204" pitchFamily="34" charset="-122"/>
                <a:ea typeface="Microsoft YaHei" panose="020B0503020204020204" pitchFamily="34" charset="-122"/>
                <a:cs typeface="+mn-cs"/>
              </a:rPr>
              <a:t>-</a:t>
            </a:r>
            <a:r>
              <a:rPr kumimoji="0" lang="zh-CN" altLang="en-US" sz="1200" b="0" i="0" u="none" strike="noStrike" kern="1200" cap="none" spc="150" normalizeH="0" baseline="0" noProof="0">
                <a:ln>
                  <a:noFill/>
                </a:ln>
                <a:solidFill>
                  <a:prstClr val="black"/>
                </a:solidFill>
                <a:effectLst/>
                <a:uLnTx/>
                <a:uFillTx/>
                <a:latin typeface="Microsoft YaHei" panose="020B0503020204020204" pitchFamily="34" charset="-122"/>
                <a:ea typeface="Microsoft YaHei" panose="020B0503020204020204" pitchFamily="34" charset="-122"/>
                <a:cs typeface="+mn-cs"/>
              </a:rPr>
              <a:t>“顏色”；</a:t>
            </a:r>
            <a:endParaRPr kumimoji="0" lang="en-US" sz="1200" b="0" i="0" u="none" strike="noStrike" kern="1200" cap="none" spc="150" normalizeH="0" baseline="0" noProof="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sp>
        <p:nvSpPr>
          <p:cNvPr id="17" name="文本框 16"/>
          <p:cNvSpPr txBox="1"/>
          <p:nvPr/>
        </p:nvSpPr>
        <p:spPr>
          <a:xfrm>
            <a:off x="6360651" y="6061002"/>
            <a:ext cx="4354830" cy="27559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150" normalizeH="0" baseline="0" noProof="0">
                <a:ln>
                  <a:noFill/>
                </a:ln>
                <a:solidFill>
                  <a:prstClr val="black"/>
                </a:solidFill>
                <a:effectLst/>
                <a:uLnTx/>
                <a:uFillTx/>
                <a:latin typeface="Microsoft YaHei" panose="020B0503020204020204" pitchFamily="34" charset="-122"/>
                <a:ea typeface="Microsoft YaHei" panose="020B0503020204020204" pitchFamily="34" charset="-122"/>
                <a:cs typeface="+mn-cs"/>
              </a:rPr>
              <a:t>2.</a:t>
            </a:r>
            <a:r>
              <a:rPr kumimoji="0" lang="zh-CN" altLang="en-US" sz="1200" b="0" i="0" u="none" strike="noStrike" kern="1200" cap="none" spc="150" normalizeH="0" baseline="0" noProof="0">
                <a:ln>
                  <a:noFill/>
                </a:ln>
                <a:solidFill>
                  <a:prstClr val="black"/>
                </a:solidFill>
                <a:effectLst/>
                <a:uLnTx/>
                <a:uFillTx/>
                <a:latin typeface="Microsoft YaHei" panose="020B0503020204020204" pitchFamily="34" charset="-122"/>
                <a:ea typeface="Microsoft YaHei" panose="020B0503020204020204" pitchFamily="34" charset="-122"/>
                <a:cs typeface="+mn-cs"/>
              </a:rPr>
              <a:t> 選擇你喜歡的顏色搭配，範本一秒調整為你選顏色。</a:t>
            </a:r>
            <a:endParaRPr kumimoji="0" lang="en-US" sz="1200" b="0" i="0" u="none" strike="noStrike" kern="1200" cap="none" spc="150" normalizeH="0" baseline="0" noProof="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pic>
        <p:nvPicPr>
          <p:cNvPr id="19" name="图片 18"/>
          <p:cNvPicPr>
            <a:picLocks noChangeAspect="1"/>
          </p:cNvPicPr>
          <p:nvPr/>
        </p:nvPicPr>
        <p:blipFill>
          <a:blip r:embed="rId3"/>
          <a:stretch>
            <a:fillRect/>
          </a:stretch>
        </p:blipFill>
        <p:spPr>
          <a:xfrm>
            <a:off x="3005928" y="2609333"/>
            <a:ext cx="819667" cy="819667"/>
          </a:xfrm>
          <a:prstGeom prst="rect">
            <a:avLst/>
          </a:prstGeom>
          <a:effectLst>
            <a:outerShdw blurRad="50800" dist="38100" dir="2700000" algn="tl" rotWithShape="0">
              <a:prstClr val="black">
                <a:alpha val="40000"/>
              </a:prstClr>
            </a:outerShdw>
          </a:effectLst>
        </p:spPr>
      </p:pic>
      <p:pic>
        <p:nvPicPr>
          <p:cNvPr id="21" name="图片 20"/>
          <p:cNvPicPr>
            <a:picLocks noChangeAspect="1"/>
          </p:cNvPicPr>
          <p:nvPr/>
        </p:nvPicPr>
        <p:blipFill>
          <a:blip r:embed="rId3"/>
          <a:stretch>
            <a:fillRect/>
          </a:stretch>
        </p:blipFill>
        <p:spPr>
          <a:xfrm>
            <a:off x="10787853" y="4257158"/>
            <a:ext cx="819667" cy="819667"/>
          </a:xfrm>
          <a:prstGeom prst="rect">
            <a:avLst/>
          </a:prstGeom>
          <a:effectLst>
            <a:outerShdw blurRad="50800" dist="38100" dir="2700000" algn="tl" rotWithShape="0">
              <a:prstClr val="black">
                <a:alpha val="40000"/>
              </a:prst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標題 1"/>
          <p:cNvSpPr txBox="1"/>
          <p:nvPr/>
        </p:nvSpPr>
        <p:spPr>
          <a:xfrm>
            <a:off x="720263" y="849609"/>
            <a:ext cx="1843024" cy="506730"/>
          </a:xfrm>
          <a:prstGeom prst="rect">
            <a:avLst/>
          </a:prstGeom>
        </p:spPr>
        <p:txBody>
          <a:bodyPr vert="horz" lIns="91440" tIns="45720" rIns="91440" bIns="45720" rtlCol="0" anchor="b">
            <a:normAutofit fontScale="70000"/>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zh-TW" altLang="en-US" sz="3200" dirty="0">
                <a:solidFill>
                  <a:schemeClr val="accent1"/>
                </a:solidFill>
              </a:rPr>
              <a:t>關於我們</a:t>
            </a:r>
            <a:endParaRPr lang="zh-TW" altLang="en-US" sz="3200" dirty="0">
              <a:solidFill>
                <a:schemeClr val="accent1"/>
              </a:solidFill>
            </a:endParaRPr>
          </a:p>
        </p:txBody>
      </p:sp>
      <p:sp>
        <p:nvSpPr>
          <p:cNvPr id="36" name="文字方塊 35"/>
          <p:cNvSpPr txBox="1"/>
          <p:nvPr/>
        </p:nvSpPr>
        <p:spPr>
          <a:xfrm>
            <a:off x="766763" y="5248354"/>
            <a:ext cx="868680" cy="368300"/>
          </a:xfrm>
          <a:prstGeom prst="rect">
            <a:avLst/>
          </a:prstGeom>
          <a:noFill/>
        </p:spPr>
        <p:txBody>
          <a:bodyPr wrap="none" rtlCol="0">
            <a:spAutoFit/>
          </a:bodyPr>
          <a:lstStyle/>
          <a:p>
            <a:r>
              <a:rPr lang="zh-TW" altLang="en-US" dirty="0">
                <a:solidFill>
                  <a:schemeClr val="accent1"/>
                </a:solidFill>
              </a:rPr>
              <a:t>創立於</a:t>
            </a:r>
            <a:endParaRPr lang="zh-TW" altLang="en-US" dirty="0">
              <a:solidFill>
                <a:schemeClr val="accent1"/>
              </a:solidFill>
            </a:endParaRPr>
          </a:p>
        </p:txBody>
      </p:sp>
      <p:sp>
        <p:nvSpPr>
          <p:cNvPr id="37" name="文字方塊 36"/>
          <p:cNvSpPr txBox="1"/>
          <p:nvPr/>
        </p:nvSpPr>
        <p:spPr>
          <a:xfrm>
            <a:off x="766762" y="5641366"/>
            <a:ext cx="1638934" cy="583565"/>
          </a:xfrm>
          <a:prstGeom prst="rect">
            <a:avLst/>
          </a:prstGeom>
          <a:noFill/>
        </p:spPr>
        <p:txBody>
          <a:bodyPr wrap="square" rtlCol="0">
            <a:spAutoFit/>
          </a:bodyPr>
          <a:lstStyle/>
          <a:p>
            <a:r>
              <a:rPr lang="en-US" altLang="zh-CN" sz="3200" dirty="0"/>
              <a:t>20xx</a:t>
            </a:r>
            <a:endParaRPr lang="zh-CN" altLang="en-US" sz="3200" dirty="0"/>
          </a:p>
        </p:txBody>
      </p:sp>
      <p:pic>
        <p:nvPicPr>
          <p:cNvPr id="5" name="圖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240462" y="3332200"/>
            <a:ext cx="3875810" cy="2760625"/>
          </a:xfrm>
          <a:prstGeom prst="rect">
            <a:avLst/>
          </a:prstGeom>
        </p:spPr>
      </p:pic>
      <p:pic>
        <p:nvPicPr>
          <p:cNvPr id="10" name="圖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91771" y="-492496"/>
            <a:ext cx="3968514" cy="3190939"/>
          </a:xfrm>
          <a:prstGeom prst="rect">
            <a:avLst/>
          </a:prstGeom>
        </p:spPr>
      </p:pic>
      <p:sp>
        <p:nvSpPr>
          <p:cNvPr id="38" name="文字方塊 37"/>
          <p:cNvSpPr txBox="1"/>
          <p:nvPr/>
        </p:nvSpPr>
        <p:spPr>
          <a:xfrm>
            <a:off x="766762" y="2748047"/>
            <a:ext cx="4904833" cy="1684020"/>
          </a:xfrm>
          <a:prstGeom prst="rect">
            <a:avLst/>
          </a:prstGeom>
          <a:noFill/>
        </p:spPr>
        <p:txBody>
          <a:bodyPr wrap="square" rtlCol="0">
            <a:spAutoFit/>
          </a:bodyPr>
          <a:lstStyle/>
          <a:p>
            <a:pPr algn="just">
              <a:lnSpc>
                <a:spcPct val="130000"/>
              </a:lnSpc>
              <a:spcAft>
                <a:spcPts val="1200"/>
              </a:spcAft>
            </a:pPr>
            <a:r>
              <a:rPr kumimoji="1" lang="en-US" altLang="zh-CN" dirty="0" err="1">
                <a:solidFill>
                  <a:schemeClr val="accent4"/>
                </a:solidFill>
              </a:rPr>
              <a:t>xxxxxxxxx</a:t>
            </a:r>
            <a:r>
              <a:rPr lang="zh-TW" altLang="en-US" dirty="0">
                <a:solidFill>
                  <a:schemeClr val="accent4"/>
                </a:solidFill>
              </a:rPr>
              <a:t> 旅宿管理顧問公司，於 </a:t>
            </a:r>
            <a:r>
              <a:rPr lang="en-US" altLang="zh-TW" dirty="0">
                <a:solidFill>
                  <a:schemeClr val="accent4"/>
                </a:solidFill>
              </a:rPr>
              <a:t>2001</a:t>
            </a:r>
            <a:r>
              <a:rPr lang="zh-TW" altLang="en-US" dirty="0">
                <a:solidFill>
                  <a:schemeClr val="accent4"/>
                </a:solidFill>
              </a:rPr>
              <a:t> 年成立</a:t>
            </a:r>
            <a:endParaRPr lang="en-US" altLang="zh-TW" dirty="0">
              <a:solidFill>
                <a:schemeClr val="accent4"/>
              </a:solidFill>
            </a:endParaRPr>
          </a:p>
          <a:p>
            <a:pPr algn="just">
              <a:lnSpc>
                <a:spcPct val="130000"/>
              </a:lnSpc>
              <a:spcAft>
                <a:spcPts val="1200"/>
              </a:spcAft>
            </a:pPr>
            <a:r>
              <a:rPr lang="zh-TW" altLang="en-US" dirty="0">
                <a:solidFill>
                  <a:schemeClr val="accent4"/>
                </a:solidFill>
              </a:rPr>
              <a:t> </a:t>
            </a:r>
            <a:r>
              <a:rPr lang="en-US" altLang="zh-TW" dirty="0" err="1">
                <a:solidFill>
                  <a:schemeClr val="accent4"/>
                </a:solidFill>
              </a:rPr>
              <a:t>xxxxx</a:t>
            </a:r>
            <a:r>
              <a:rPr lang="zh-TW" altLang="en-US" dirty="0">
                <a:solidFill>
                  <a:schemeClr val="accent4"/>
                </a:solidFill>
              </a:rPr>
              <a:t> 民宿，在旅宿行業中我們積累的眾多空間設計經驗，這些經驗在經過昇華濃縮後，完整忠實的體現在</a:t>
            </a:r>
            <a:r>
              <a:rPr lang="en-US" altLang="zh-TW" dirty="0" err="1">
                <a:solidFill>
                  <a:schemeClr val="accent4"/>
                </a:solidFill>
              </a:rPr>
              <a:t>xxxxxxxx</a:t>
            </a:r>
            <a:r>
              <a:rPr lang="en-US" altLang="zh-TW" dirty="0">
                <a:solidFill>
                  <a:schemeClr val="accent4"/>
                </a:solidFill>
              </a:rPr>
              <a:t> </a:t>
            </a:r>
            <a:r>
              <a:rPr lang="zh-TW" altLang="en-US" dirty="0">
                <a:solidFill>
                  <a:schemeClr val="accent4"/>
                </a:solidFill>
              </a:rPr>
              <a:t>民宿設計。</a:t>
            </a:r>
            <a:endParaRPr lang="en-US" altLang="zh-TW" dirty="0">
              <a:solidFill>
                <a:schemeClr val="accent4"/>
              </a:solidFill>
            </a:endParaRPr>
          </a:p>
        </p:txBody>
      </p:sp>
      <p:sp>
        <p:nvSpPr>
          <p:cNvPr id="39" name="文字方塊 38"/>
          <p:cNvSpPr txBox="1"/>
          <p:nvPr/>
        </p:nvSpPr>
        <p:spPr>
          <a:xfrm>
            <a:off x="3446146" y="5248354"/>
            <a:ext cx="1325880" cy="368300"/>
          </a:xfrm>
          <a:prstGeom prst="rect">
            <a:avLst/>
          </a:prstGeom>
          <a:noFill/>
        </p:spPr>
        <p:txBody>
          <a:bodyPr wrap="none" rtlCol="0">
            <a:spAutoFit/>
          </a:bodyPr>
          <a:lstStyle/>
          <a:p>
            <a:r>
              <a:rPr lang="zh-TW" altLang="en-US" dirty="0">
                <a:solidFill>
                  <a:schemeClr val="accent1"/>
                </a:solidFill>
              </a:rPr>
              <a:t>設計靈感於</a:t>
            </a:r>
            <a:endParaRPr lang="zh-TW" altLang="en-US" dirty="0">
              <a:solidFill>
                <a:schemeClr val="accent1"/>
              </a:solidFill>
            </a:endParaRPr>
          </a:p>
        </p:txBody>
      </p:sp>
      <p:sp>
        <p:nvSpPr>
          <p:cNvPr id="41" name="文字方塊 40"/>
          <p:cNvSpPr txBox="1"/>
          <p:nvPr/>
        </p:nvSpPr>
        <p:spPr>
          <a:xfrm>
            <a:off x="760278" y="1351080"/>
            <a:ext cx="1084580" cy="368300"/>
          </a:xfrm>
          <a:prstGeom prst="rect">
            <a:avLst/>
          </a:prstGeom>
          <a:noFill/>
        </p:spPr>
        <p:txBody>
          <a:bodyPr wrap="none" rtlCol="0">
            <a:spAutoFit/>
          </a:bodyPr>
          <a:lstStyle/>
          <a:p>
            <a:r>
              <a:rPr lang="en-US" altLang="zh-TW" dirty="0"/>
              <a:t>About us</a:t>
            </a:r>
            <a:endParaRPr lang="zh-TW" altLang="en-US" dirty="0"/>
          </a:p>
        </p:txBody>
      </p:sp>
      <p:sp>
        <p:nvSpPr>
          <p:cNvPr id="46" name="文字方塊 45"/>
          <p:cNvSpPr txBox="1"/>
          <p:nvPr/>
        </p:nvSpPr>
        <p:spPr>
          <a:xfrm>
            <a:off x="3446146" y="5675994"/>
            <a:ext cx="2079625" cy="583565"/>
          </a:xfrm>
          <a:prstGeom prst="rect">
            <a:avLst/>
          </a:prstGeom>
          <a:noFill/>
        </p:spPr>
        <p:txBody>
          <a:bodyPr wrap="none" rtlCol="0">
            <a:spAutoFit/>
          </a:bodyPr>
          <a:lstStyle/>
          <a:p>
            <a:r>
              <a:rPr lang="zh-CN" altLang="en-US" sz="3200" dirty="0"/>
              <a:t>需求</a:t>
            </a:r>
            <a:r>
              <a:rPr lang="en-US" altLang="zh-CN" sz="3200" dirty="0"/>
              <a:t>&amp;</a:t>
            </a:r>
            <a:r>
              <a:rPr lang="zh-CN" altLang="en-US" sz="3200" dirty="0"/>
              <a:t>體驗</a:t>
            </a:r>
            <a:endParaRPr lang="zh-TW" altLang="en-US" sz="3200" dirty="0"/>
          </a:p>
        </p:txBody>
      </p:sp>
      <p:pic>
        <p:nvPicPr>
          <p:cNvPr id="54" name="圖片 53" descr="一張含有 建築物, 室外, 植物, 門廊 的圖片&#10;&#10;自動產生的描述"/>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91771" y="2830158"/>
            <a:ext cx="4688410" cy="3876766"/>
          </a:xfrm>
          <a:prstGeom prst="rect">
            <a:avLst/>
          </a:prstGeom>
        </p:spPr>
      </p:pic>
      <p:pic>
        <p:nvPicPr>
          <p:cNvPr id="56" name="圖片 55" descr="一張含有 地板, 窗戶, 起居, 傢俱 的圖片&#10;&#10;自動產生的描述"/>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0463" y="494852"/>
            <a:ext cx="3875810" cy="2684442"/>
          </a:xfrm>
          <a:prstGeom prst="rect">
            <a:avLst/>
          </a:prstGeom>
        </p:spPr>
      </p:pic>
      <p:cxnSp>
        <p:nvCxnSpPr>
          <p:cNvPr id="14" name="直线连接符 10"/>
          <p:cNvCxnSpPr/>
          <p:nvPr/>
        </p:nvCxnSpPr>
        <p:spPr>
          <a:xfrm flipH="1">
            <a:off x="797709" y="6237288"/>
            <a:ext cx="1229529"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直线连接符 10"/>
          <p:cNvCxnSpPr/>
          <p:nvPr/>
        </p:nvCxnSpPr>
        <p:spPr>
          <a:xfrm flipH="1">
            <a:off x="3552780" y="6237288"/>
            <a:ext cx="1632169"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6" name="圖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0462" y="6226141"/>
            <a:ext cx="3875809" cy="3116398"/>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40603" y="759873"/>
            <a:ext cx="1734820" cy="368300"/>
          </a:xfrm>
          <a:prstGeom prst="rect">
            <a:avLst/>
          </a:prstGeom>
        </p:spPr>
        <p:txBody>
          <a:bodyPr wrap="none">
            <a:spAutoFit/>
          </a:bodyPr>
          <a:lstStyle/>
          <a:p>
            <a:pPr marL="0" marR="0" lvl="0" indent="0" algn="l" defTabSz="6096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black">
                    <a:lumMod val="75000"/>
                    <a:lumOff val="25000"/>
                  </a:prstClr>
                </a:solidFill>
                <a:effectLst/>
                <a:uLnTx/>
                <a:uFillTx/>
                <a:latin typeface="Segoe UI Light" panose="020B0502040204020203"/>
                <a:ea typeface="Microsoft YaHei" panose="020B0503020204020204" pitchFamily="34" charset="-122"/>
                <a:cs typeface="Segoe UI Light" panose="020B0502040204020203"/>
              </a:rPr>
              <a:t>範本使用技巧</a:t>
            </a:r>
            <a:r>
              <a:rPr kumimoji="0" lang="en-US" altLang="zh-CN" sz="1800" b="0" i="0" u="none" strike="noStrike" kern="1200" cap="none" spc="0" normalizeH="0" baseline="0" noProof="0">
                <a:ln>
                  <a:noFill/>
                </a:ln>
                <a:solidFill>
                  <a:prstClr val="black">
                    <a:lumMod val="75000"/>
                    <a:lumOff val="25000"/>
                  </a:prstClr>
                </a:solidFill>
                <a:effectLst/>
                <a:uLnTx/>
                <a:uFillTx/>
                <a:latin typeface="Segoe UI Light" panose="020B0502040204020203"/>
                <a:ea typeface="Microsoft YaHei" panose="020B0503020204020204" pitchFamily="34" charset="-122"/>
                <a:cs typeface="Segoe UI Light" panose="020B0502040204020203"/>
              </a:rPr>
              <a:t> 2</a:t>
            </a:r>
            <a:endParaRPr kumimoji="0" lang="zh-CN" altLang="en-US" sz="1800" b="0" i="0" u="none" strike="noStrike" kern="1200" cap="none" spc="0" normalizeH="0" baseline="0" noProof="0">
              <a:ln>
                <a:noFill/>
              </a:ln>
              <a:solidFill>
                <a:prstClr val="black">
                  <a:lumMod val="75000"/>
                  <a:lumOff val="25000"/>
                </a:prstClr>
              </a:solidFill>
              <a:effectLst/>
              <a:uLnTx/>
              <a:uFillTx/>
              <a:latin typeface="Segoe UI Light" panose="020B0502040204020203"/>
              <a:ea typeface="Microsoft YaHei" panose="020B0503020204020204" pitchFamily="34" charset="-122"/>
              <a:cs typeface="Segoe UI Light" panose="020B0502040204020203"/>
            </a:endParaRPr>
          </a:p>
        </p:txBody>
      </p:sp>
      <p:sp>
        <p:nvSpPr>
          <p:cNvPr id="5" name="矩形 4"/>
          <p:cNvSpPr/>
          <p:nvPr/>
        </p:nvSpPr>
        <p:spPr>
          <a:xfrm>
            <a:off x="440603" y="182445"/>
            <a:ext cx="768985" cy="245110"/>
          </a:xfrm>
          <a:prstGeom prst="rect">
            <a:avLst/>
          </a:prstGeom>
        </p:spPr>
        <p:txBody>
          <a:bodyPr wrap="none">
            <a:spAutoFit/>
          </a:bodyPr>
          <a:lstStyle/>
          <a:p>
            <a:pPr marL="0" marR="0" lvl="0" indent="0" algn="l" defTabSz="609600" rtl="0" eaLnBrk="1" fontAlgn="auto" latinLnBrk="0" hangingPunct="1">
              <a:lnSpc>
                <a:spcPct val="100000"/>
              </a:lnSpc>
              <a:spcBef>
                <a:spcPts val="0"/>
              </a:spcBef>
              <a:spcAft>
                <a:spcPts val="0"/>
              </a:spcAft>
              <a:buClrTx/>
              <a:buSzTx/>
              <a:buFontTx/>
              <a:buNone/>
              <a:defRPr/>
            </a:pPr>
            <a:r>
              <a:rPr kumimoji="1" lang="en-US" altLang="zh-CN" sz="1000" b="0" i="0" u="none" strike="noStrike" kern="1200" cap="none" spc="0" normalizeH="0" baseline="0" noProof="0">
                <a:ln>
                  <a:noFill/>
                </a:ln>
                <a:solidFill>
                  <a:prstClr val="black">
                    <a:lumMod val="75000"/>
                    <a:lumOff val="25000"/>
                  </a:prstClr>
                </a:solidFill>
                <a:effectLst/>
                <a:uLnTx/>
                <a:uFillTx/>
                <a:latin typeface="Segoe UI Light" panose="020B0502040204020203"/>
                <a:ea typeface="Microsoft YaHei" panose="020B0503020204020204" pitchFamily="34" charset="-122"/>
                <a:cs typeface="Segoe UI Light" panose="020B0502040204020203"/>
              </a:rPr>
              <a:t>OfficePLUS</a:t>
            </a:r>
            <a:endParaRPr kumimoji="0" lang="zh-CN" altLang="en-US" sz="1000" b="0" i="0" u="none" strike="noStrike" kern="1200" cap="none" spc="0" normalizeH="0" baseline="0" noProof="0">
              <a:ln>
                <a:noFill/>
              </a:ln>
              <a:solidFill>
                <a:prstClr val="black">
                  <a:lumMod val="75000"/>
                  <a:lumOff val="25000"/>
                </a:prstClr>
              </a:solidFill>
              <a:effectLst/>
              <a:uLnTx/>
              <a:uFillTx/>
              <a:latin typeface="Segoe UI Light" panose="020B0502040204020203"/>
              <a:ea typeface="Microsoft YaHei" panose="020B0503020204020204" pitchFamily="34" charset="-122"/>
              <a:cs typeface="Segoe UI Light" panose="020B0502040204020203"/>
            </a:endParaRPr>
          </a:p>
        </p:txBody>
      </p:sp>
      <p:pic>
        <p:nvPicPr>
          <p:cNvPr id="7" name="图片 6"/>
          <p:cNvPicPr>
            <a:picLocks noChangeAspect="1"/>
          </p:cNvPicPr>
          <p:nvPr/>
        </p:nvPicPr>
        <p:blipFill>
          <a:blip r:embed="rId1"/>
          <a:stretch>
            <a:fillRect/>
          </a:stretch>
        </p:blipFill>
        <p:spPr>
          <a:xfrm>
            <a:off x="431800" y="2138895"/>
            <a:ext cx="5295899" cy="3847021"/>
          </a:xfrm>
          <a:prstGeom prst="rect">
            <a:avLst/>
          </a:prstGeom>
          <a:ln>
            <a:solidFill>
              <a:schemeClr val="bg1">
                <a:lumMod val="65000"/>
              </a:schemeClr>
            </a:solidFill>
          </a:ln>
        </p:spPr>
      </p:pic>
      <p:pic>
        <p:nvPicPr>
          <p:cNvPr id="9" name="图片 8"/>
          <p:cNvPicPr>
            <a:picLocks noChangeAspect="1"/>
          </p:cNvPicPr>
          <p:nvPr/>
        </p:nvPicPr>
        <p:blipFill>
          <a:blip r:embed="rId2"/>
          <a:stretch>
            <a:fillRect/>
          </a:stretch>
        </p:blipFill>
        <p:spPr>
          <a:xfrm>
            <a:off x="6464301" y="2138895"/>
            <a:ext cx="5295900" cy="3847022"/>
          </a:xfrm>
          <a:prstGeom prst="rect">
            <a:avLst/>
          </a:prstGeom>
          <a:ln>
            <a:solidFill>
              <a:schemeClr val="bg1">
                <a:lumMod val="65000"/>
              </a:schemeClr>
            </a:solidFill>
          </a:ln>
        </p:spPr>
      </p:pic>
      <p:sp>
        <p:nvSpPr>
          <p:cNvPr id="11" name="文本框 10"/>
          <p:cNvSpPr txBox="1"/>
          <p:nvPr/>
        </p:nvSpPr>
        <p:spPr>
          <a:xfrm>
            <a:off x="431800" y="1174234"/>
            <a:ext cx="3434080" cy="5835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200" b="1" i="0" u="none" strike="noStrike" kern="1200" cap="none" spc="0" normalizeH="0" baseline="0" noProof="0">
                <a:ln>
                  <a:noFill/>
                </a:ln>
                <a:solidFill>
                  <a:prstClr val="black">
                    <a:lumMod val="85000"/>
                    <a:lumOff val="15000"/>
                  </a:prstClr>
                </a:solidFill>
                <a:effectLst/>
                <a:uLnTx/>
                <a:uFillTx/>
                <a:latin typeface="Microsoft YaHei" panose="020B0503020204020204" pitchFamily="34" charset="-122"/>
                <a:ea typeface="Microsoft YaHei" panose="020B0503020204020204" pitchFamily="34" charset="-122"/>
                <a:cs typeface="+mn-cs"/>
              </a:rPr>
              <a:t>隨時添加範本樣式</a:t>
            </a:r>
            <a:endParaRPr kumimoji="0" lang="en-US" sz="3200" b="1" i="0" u="none" strike="noStrike" kern="1200" cap="none" spc="0" normalizeH="0" baseline="0" noProof="0">
              <a:ln>
                <a:noFill/>
              </a:ln>
              <a:solidFill>
                <a:prstClr val="black">
                  <a:lumMod val="85000"/>
                  <a:lumOff val="15000"/>
                </a:prstClr>
              </a:solidFill>
              <a:effectLst/>
              <a:uLnTx/>
              <a:uFillTx/>
              <a:latin typeface="Microsoft YaHei" panose="020B0503020204020204" pitchFamily="34" charset="-122"/>
              <a:ea typeface="Microsoft YaHei" panose="020B0503020204020204" pitchFamily="34" charset="-122"/>
              <a:cs typeface="+mn-cs"/>
            </a:endParaRPr>
          </a:p>
        </p:txBody>
      </p:sp>
      <p:sp>
        <p:nvSpPr>
          <p:cNvPr id="13" name="文本框 12"/>
          <p:cNvSpPr txBox="1"/>
          <p:nvPr/>
        </p:nvSpPr>
        <p:spPr>
          <a:xfrm>
            <a:off x="333477" y="6061002"/>
            <a:ext cx="2896870" cy="27559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150" normalizeH="0" baseline="0" noProof="0">
                <a:ln>
                  <a:noFill/>
                </a:ln>
                <a:solidFill>
                  <a:prstClr val="black"/>
                </a:solidFill>
                <a:effectLst/>
                <a:uLnTx/>
                <a:uFillTx/>
                <a:latin typeface="Microsoft YaHei" panose="020B0503020204020204" pitchFamily="34" charset="-122"/>
                <a:ea typeface="Microsoft YaHei" panose="020B0503020204020204" pitchFamily="34" charset="-122"/>
                <a:cs typeface="+mn-cs"/>
              </a:rPr>
              <a:t>1.</a:t>
            </a:r>
            <a:r>
              <a:rPr kumimoji="0" lang="zh-CN" altLang="en-US" sz="1200" b="0" i="0" u="none" strike="noStrike" kern="1200" cap="none" spc="150" normalizeH="0" baseline="0" noProof="0">
                <a:ln>
                  <a:noFill/>
                </a:ln>
                <a:solidFill>
                  <a:prstClr val="black"/>
                </a:solidFill>
                <a:effectLst/>
                <a:uLnTx/>
                <a:uFillTx/>
                <a:latin typeface="Microsoft YaHei" panose="020B0503020204020204" pitchFamily="34" charset="-122"/>
                <a:ea typeface="Microsoft YaHei" panose="020B0503020204020204" pitchFamily="34" charset="-122"/>
                <a:cs typeface="+mn-cs"/>
              </a:rPr>
              <a:t> 選擇“開始”</a:t>
            </a:r>
            <a:r>
              <a:rPr kumimoji="0" lang="en-US" altLang="zh-CN" sz="1200" b="0" i="0" u="none" strike="noStrike" kern="1200" cap="none" spc="150" normalizeH="0" baseline="0" noProof="0">
                <a:ln>
                  <a:noFill/>
                </a:ln>
                <a:solidFill>
                  <a:prstClr val="black"/>
                </a:solidFill>
                <a:effectLst/>
                <a:uLnTx/>
                <a:uFillTx/>
                <a:latin typeface="Microsoft YaHei" panose="020B0503020204020204" pitchFamily="34" charset="-122"/>
                <a:ea typeface="Microsoft YaHei" panose="020B0503020204020204" pitchFamily="34" charset="-122"/>
                <a:cs typeface="+mn-cs"/>
              </a:rPr>
              <a:t>-</a:t>
            </a:r>
            <a:r>
              <a:rPr kumimoji="0" lang="zh-CN" altLang="en-US" sz="1200" b="0" i="0" u="none" strike="noStrike" kern="1200" cap="none" spc="150" normalizeH="0" baseline="0" noProof="0">
                <a:ln>
                  <a:noFill/>
                </a:ln>
                <a:solidFill>
                  <a:prstClr val="black"/>
                </a:solidFill>
                <a:effectLst/>
                <a:uLnTx/>
                <a:uFillTx/>
                <a:latin typeface="Microsoft YaHei" panose="020B0503020204020204" pitchFamily="34" charset="-122"/>
                <a:ea typeface="Microsoft YaHei" panose="020B0503020204020204" pitchFamily="34" charset="-122"/>
                <a:cs typeface="+mn-cs"/>
              </a:rPr>
              <a:t>“新建幻燈片”；</a:t>
            </a:r>
            <a:endParaRPr kumimoji="0" lang="en-US" sz="1200" b="0" i="0" u="none" strike="noStrike" kern="1200" cap="none" spc="150" normalizeH="0" baseline="0" noProof="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sp>
        <p:nvSpPr>
          <p:cNvPr id="15" name="文本框 14"/>
          <p:cNvSpPr txBox="1"/>
          <p:nvPr/>
        </p:nvSpPr>
        <p:spPr>
          <a:xfrm>
            <a:off x="6360651" y="6061002"/>
            <a:ext cx="5183505" cy="27559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150" normalizeH="0" baseline="0" noProof="0">
                <a:ln>
                  <a:noFill/>
                </a:ln>
                <a:solidFill>
                  <a:prstClr val="black"/>
                </a:solidFill>
                <a:effectLst/>
                <a:uLnTx/>
                <a:uFillTx/>
                <a:latin typeface="Microsoft YaHei" panose="020B0503020204020204" pitchFamily="34" charset="-122"/>
                <a:ea typeface="Microsoft YaHei" panose="020B0503020204020204" pitchFamily="34" charset="-122"/>
                <a:cs typeface="+mn-cs"/>
              </a:rPr>
              <a:t>2.</a:t>
            </a:r>
            <a:r>
              <a:rPr kumimoji="0" lang="zh-CN" altLang="en-US" sz="1200" b="0" i="0" u="none" strike="noStrike" kern="1200" cap="none" spc="150" normalizeH="0" baseline="0" noProof="0">
                <a:ln>
                  <a:noFill/>
                </a:ln>
                <a:solidFill>
                  <a:prstClr val="black"/>
                </a:solidFill>
                <a:effectLst/>
                <a:uLnTx/>
                <a:uFillTx/>
                <a:latin typeface="Microsoft YaHei" panose="020B0503020204020204" pitchFamily="34" charset="-122"/>
                <a:ea typeface="Microsoft YaHei" panose="020B0503020204020204" pitchFamily="34" charset="-122"/>
                <a:cs typeface="+mn-cs"/>
              </a:rPr>
              <a:t> 選擇你需要的頁面，如封面頁，目錄頁，副標題頁，內容頁等</a:t>
            </a:r>
            <a:r>
              <a:rPr kumimoji="0" lang="en-US" altLang="zh-CN" sz="1200" b="0" i="0" u="none" strike="noStrike" kern="1200" cap="none" spc="150" normalizeH="0" baseline="0" noProof="0">
                <a:ln>
                  <a:noFill/>
                </a:ln>
                <a:solidFill>
                  <a:prstClr val="black"/>
                </a:solidFill>
                <a:effectLst/>
                <a:uLnTx/>
                <a:uFillTx/>
                <a:latin typeface="Microsoft YaHei" panose="020B0503020204020204" pitchFamily="34" charset="-122"/>
                <a:ea typeface="Microsoft YaHei" panose="020B0503020204020204" pitchFamily="34" charset="-122"/>
                <a:cs typeface="+mn-cs"/>
              </a:rPr>
              <a:t>…</a:t>
            </a:r>
            <a:endParaRPr kumimoji="0" lang="en-US" sz="1200" b="0" i="0" u="none" strike="noStrike" kern="1200" cap="none" spc="150" normalizeH="0" baseline="0" noProof="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p:txBody>
      </p:sp>
      <p:pic>
        <p:nvPicPr>
          <p:cNvPr id="17" name="图片 16"/>
          <p:cNvPicPr>
            <a:picLocks noChangeAspect="1"/>
          </p:cNvPicPr>
          <p:nvPr/>
        </p:nvPicPr>
        <p:blipFill>
          <a:blip r:embed="rId3"/>
          <a:stretch>
            <a:fillRect/>
          </a:stretch>
        </p:blipFill>
        <p:spPr>
          <a:xfrm>
            <a:off x="700878" y="2428358"/>
            <a:ext cx="819667" cy="819667"/>
          </a:xfrm>
          <a:prstGeom prst="rect">
            <a:avLst/>
          </a:prstGeom>
          <a:effectLst>
            <a:outerShdw blurRad="50800" dist="38100" dir="2700000" algn="tl" rotWithShape="0">
              <a:prstClr val="black">
                <a:alpha val="40000"/>
              </a:prst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849932" y="5037506"/>
            <a:ext cx="2830817" cy="119978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p:nvSpPr>
        <p:spPr>
          <a:xfrm rot="5400000">
            <a:off x="5880224" y="546226"/>
            <a:ext cx="6858002" cy="5765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20" name="標題 1"/>
          <p:cNvSpPr txBox="1"/>
          <p:nvPr/>
        </p:nvSpPr>
        <p:spPr>
          <a:xfrm>
            <a:off x="735059" y="864749"/>
            <a:ext cx="2034451" cy="506730"/>
          </a:xfrm>
          <a:prstGeom prst="rect">
            <a:avLst/>
          </a:prstGeom>
        </p:spPr>
        <p:txBody>
          <a:bodyPr vert="horz" lIns="91440" tIns="45720" rIns="91440" bIns="45720" rtlCol="0" anchor="b">
            <a:normAutofit fontScale="70000"/>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zh-TW" altLang="en-US" sz="3200" dirty="0">
                <a:solidFill>
                  <a:schemeClr val="accent1"/>
                </a:solidFill>
              </a:rPr>
              <a:t>設計理念</a:t>
            </a:r>
            <a:endParaRPr lang="zh-TW" altLang="en-US" sz="3200" dirty="0">
              <a:solidFill>
                <a:schemeClr val="accent1"/>
              </a:solidFill>
            </a:endParaRPr>
          </a:p>
        </p:txBody>
      </p:sp>
      <p:sp>
        <p:nvSpPr>
          <p:cNvPr id="24" name="文字方塊 23"/>
          <p:cNvSpPr txBox="1"/>
          <p:nvPr/>
        </p:nvSpPr>
        <p:spPr>
          <a:xfrm>
            <a:off x="754937" y="1340999"/>
            <a:ext cx="1757680" cy="368300"/>
          </a:xfrm>
          <a:prstGeom prst="rect">
            <a:avLst/>
          </a:prstGeom>
          <a:noFill/>
        </p:spPr>
        <p:txBody>
          <a:bodyPr wrap="none" rtlCol="0">
            <a:spAutoFit/>
          </a:bodyPr>
          <a:lstStyle/>
          <a:p>
            <a:r>
              <a:rPr lang="en-US" altLang="zh-TW" dirty="0"/>
              <a:t>Design concept</a:t>
            </a:r>
            <a:endParaRPr lang="zh-TW" altLang="en-US" dirty="0"/>
          </a:p>
        </p:txBody>
      </p:sp>
      <p:pic>
        <p:nvPicPr>
          <p:cNvPr id="3" name="圖片 2" descr="一張含有 室內, 牆, 地板, 房間 的圖片&#10;&#10;自動產生的描述"/>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7553006" y="1009212"/>
            <a:ext cx="3872232" cy="5228076"/>
          </a:xfrm>
          <a:prstGeom prst="rect">
            <a:avLst/>
          </a:prstGeom>
        </p:spPr>
      </p:pic>
      <p:sp>
        <p:nvSpPr>
          <p:cNvPr id="25" name="文字方塊 24"/>
          <p:cNvSpPr txBox="1"/>
          <p:nvPr/>
        </p:nvSpPr>
        <p:spPr>
          <a:xfrm>
            <a:off x="1012801" y="5636628"/>
            <a:ext cx="1706880" cy="398780"/>
          </a:xfrm>
          <a:prstGeom prst="rect">
            <a:avLst/>
          </a:prstGeom>
          <a:noFill/>
        </p:spPr>
        <p:txBody>
          <a:bodyPr wrap="none" rtlCol="0">
            <a:spAutoFit/>
          </a:bodyPr>
          <a:lstStyle/>
          <a:p>
            <a:r>
              <a:rPr lang="zh-CN" altLang="en-US" sz="2000" dirty="0">
                <a:solidFill>
                  <a:schemeClr val="tx2"/>
                </a:solidFill>
              </a:rPr>
              <a:t>用戶體驗感受</a:t>
            </a:r>
            <a:endParaRPr lang="zh-TW" altLang="en-US" sz="2000" dirty="0">
              <a:solidFill>
                <a:schemeClr val="tx2"/>
              </a:solidFill>
            </a:endParaRPr>
          </a:p>
        </p:txBody>
      </p:sp>
      <p:sp>
        <p:nvSpPr>
          <p:cNvPr id="26" name="文字方塊 25"/>
          <p:cNvSpPr txBox="1"/>
          <p:nvPr/>
        </p:nvSpPr>
        <p:spPr>
          <a:xfrm>
            <a:off x="1012801" y="5181214"/>
            <a:ext cx="3223533" cy="398780"/>
          </a:xfrm>
          <a:prstGeom prst="rect">
            <a:avLst/>
          </a:prstGeom>
          <a:noFill/>
        </p:spPr>
        <p:txBody>
          <a:bodyPr wrap="square" rtlCol="0">
            <a:spAutoFit/>
          </a:bodyPr>
          <a:lstStyle/>
          <a:p>
            <a:r>
              <a:rPr lang="en-US" altLang="zh-CN" sz="2000" dirty="0">
                <a:solidFill>
                  <a:schemeClr val="tx2"/>
                </a:solidFill>
              </a:rPr>
              <a:t>USER EXPERIENCE</a:t>
            </a:r>
            <a:endParaRPr lang="zh-CN" altLang="en-US" sz="2000" dirty="0">
              <a:solidFill>
                <a:schemeClr val="tx2"/>
              </a:solidFill>
            </a:endParaRPr>
          </a:p>
        </p:txBody>
      </p:sp>
      <p:sp>
        <p:nvSpPr>
          <p:cNvPr id="11" name="文字方塊 10"/>
          <p:cNvSpPr txBox="1"/>
          <p:nvPr/>
        </p:nvSpPr>
        <p:spPr>
          <a:xfrm>
            <a:off x="839788" y="2243848"/>
            <a:ext cx="5219699" cy="1837690"/>
          </a:xfrm>
          <a:prstGeom prst="rect">
            <a:avLst/>
          </a:prstGeom>
          <a:noFill/>
        </p:spPr>
        <p:txBody>
          <a:bodyPr wrap="square" rtlCol="0">
            <a:spAutoFit/>
          </a:bodyPr>
          <a:lstStyle/>
          <a:p>
            <a:pPr algn="just">
              <a:lnSpc>
                <a:spcPct val="130000"/>
              </a:lnSpc>
              <a:spcAft>
                <a:spcPts val="1200"/>
              </a:spcAft>
            </a:pPr>
            <a:r>
              <a:rPr lang="zh-TW" altLang="en-US" dirty="0">
                <a:solidFill>
                  <a:schemeClr val="accent3"/>
                </a:solidFill>
              </a:rPr>
              <a:t>用以客為尊的觀點出發，在旅客住宿的細節</a:t>
            </a:r>
            <a:endParaRPr lang="en-US" altLang="zh-TW" dirty="0">
              <a:solidFill>
                <a:schemeClr val="accent3"/>
              </a:solidFill>
            </a:endParaRPr>
          </a:p>
          <a:p>
            <a:pPr algn="just">
              <a:lnSpc>
                <a:spcPct val="130000"/>
              </a:lnSpc>
              <a:spcAft>
                <a:spcPts val="1200"/>
              </a:spcAft>
            </a:pPr>
            <a:r>
              <a:rPr lang="zh-TW" altLang="en-US" dirty="0">
                <a:solidFill>
                  <a:schemeClr val="accent3"/>
                </a:solidFill>
              </a:rPr>
              <a:t>上著重整體的五官沉浸感，將民宿的短暫停泊視為</a:t>
            </a:r>
            <a:endParaRPr lang="en-US" altLang="zh-TW" dirty="0">
              <a:solidFill>
                <a:schemeClr val="accent3"/>
              </a:solidFill>
            </a:endParaRPr>
          </a:p>
          <a:p>
            <a:pPr algn="just">
              <a:lnSpc>
                <a:spcPct val="130000"/>
              </a:lnSpc>
              <a:spcAft>
                <a:spcPts val="1200"/>
              </a:spcAft>
            </a:pPr>
            <a:r>
              <a:rPr lang="zh-TW" altLang="en-US" dirty="0">
                <a:solidFill>
                  <a:schemeClr val="accent3"/>
                </a:solidFill>
              </a:rPr>
              <a:t>居家生活的延伸，用心讓旅客可以達到真正意義的身心靈沉澱。</a:t>
            </a:r>
            <a:endParaRPr lang="en-US" altLang="zh-TW" dirty="0">
              <a:solidFill>
                <a:schemeClr val="accent3"/>
              </a:solidFill>
            </a:endParaRPr>
          </a:p>
        </p:txBody>
      </p:sp>
      <p:cxnSp>
        <p:nvCxnSpPr>
          <p:cNvPr id="9" name="直线连接符 10"/>
          <p:cNvCxnSpPr/>
          <p:nvPr/>
        </p:nvCxnSpPr>
        <p:spPr>
          <a:xfrm>
            <a:off x="849931" y="5037506"/>
            <a:ext cx="0" cy="1199782"/>
          </a:xfrm>
          <a:prstGeom prst="line">
            <a:avLst/>
          </a:prstGeom>
          <a:ln w="22225">
            <a:solidFill>
              <a:schemeClr val="accent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手繪多邊形: 圖案 4"/>
          <p:cNvSpPr/>
          <p:nvPr/>
        </p:nvSpPr>
        <p:spPr>
          <a:xfrm>
            <a:off x="991700" y="1799131"/>
            <a:ext cx="10433538" cy="3259737"/>
          </a:xfrm>
          <a:custGeom>
            <a:avLst/>
            <a:gdLst>
              <a:gd name="connsiteX0" fmla="*/ 0 w 10433538"/>
              <a:gd name="connsiteY0" fmla="*/ 3259737 h 3259737"/>
              <a:gd name="connsiteX1" fmla="*/ 4337538 w 10433538"/>
              <a:gd name="connsiteY1" fmla="*/ 2720476 h 3259737"/>
              <a:gd name="connsiteX2" fmla="*/ 8557846 w 10433538"/>
              <a:gd name="connsiteY2" fmla="*/ 446199 h 3259737"/>
              <a:gd name="connsiteX3" fmla="*/ 10433538 w 10433538"/>
              <a:gd name="connsiteY3" fmla="*/ 722 h 3259737"/>
            </a:gdLst>
            <a:ahLst/>
            <a:cxnLst>
              <a:cxn ang="0">
                <a:pos x="connsiteX0" y="connsiteY0"/>
              </a:cxn>
              <a:cxn ang="0">
                <a:pos x="connsiteX1" y="connsiteY1"/>
              </a:cxn>
              <a:cxn ang="0">
                <a:pos x="connsiteX2" y="connsiteY2"/>
              </a:cxn>
              <a:cxn ang="0">
                <a:pos x="connsiteX3" y="connsiteY3"/>
              </a:cxn>
            </a:cxnLst>
            <a:rect l="l" t="t" r="r" b="b"/>
            <a:pathLst>
              <a:path w="10433538" h="3259737">
                <a:moveTo>
                  <a:pt x="0" y="3259737"/>
                </a:moveTo>
                <a:cubicBezTo>
                  <a:pt x="1455615" y="3224568"/>
                  <a:pt x="2911230" y="3189399"/>
                  <a:pt x="4337538" y="2720476"/>
                </a:cubicBezTo>
                <a:cubicBezTo>
                  <a:pt x="5763846" y="2251553"/>
                  <a:pt x="7541846" y="899491"/>
                  <a:pt x="8557846" y="446199"/>
                </a:cubicBezTo>
                <a:cubicBezTo>
                  <a:pt x="9573846" y="-7093"/>
                  <a:pt x="10003692" y="-3186"/>
                  <a:pt x="10433538" y="722"/>
                </a:cubicBezTo>
              </a:path>
            </a:pathLst>
          </a:custGeom>
          <a:noFill/>
          <a:effectLst>
            <a:outerShdw blurRad="25400" dist="152400" algn="tl" rotWithShape="0">
              <a:schemeClr val="accent6">
                <a:lumMod val="10000"/>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useBgFill="1">
        <p:nvSpPr>
          <p:cNvPr id="36" name="橢圓 35"/>
          <p:cNvSpPr/>
          <p:nvPr/>
        </p:nvSpPr>
        <p:spPr>
          <a:xfrm>
            <a:off x="1146522" y="4983812"/>
            <a:ext cx="160936" cy="160936"/>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 name="標題 1"/>
          <p:cNvSpPr txBox="1"/>
          <p:nvPr/>
        </p:nvSpPr>
        <p:spPr>
          <a:xfrm>
            <a:off x="718597" y="864426"/>
            <a:ext cx="1798458" cy="506730"/>
          </a:xfrm>
          <a:prstGeom prst="rect">
            <a:avLst/>
          </a:prstGeom>
        </p:spPr>
        <p:txBody>
          <a:bodyPr vert="horz" lIns="91440" tIns="45720" rIns="91440" bIns="45720" rtlCol="0" anchor="b">
            <a:normAutofit fontScale="70000"/>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zh-TW" altLang="en-US" sz="3200" dirty="0">
                <a:solidFill>
                  <a:schemeClr val="accent1"/>
                </a:solidFill>
              </a:rPr>
              <a:t>品牌事記</a:t>
            </a:r>
            <a:endParaRPr lang="zh-TW" altLang="en-US" sz="3200" dirty="0">
              <a:solidFill>
                <a:schemeClr val="accent1"/>
              </a:solidFill>
            </a:endParaRPr>
          </a:p>
        </p:txBody>
      </p:sp>
      <p:sp>
        <p:nvSpPr>
          <p:cNvPr id="46" name="文字方塊 45"/>
          <p:cNvSpPr txBox="1"/>
          <p:nvPr/>
        </p:nvSpPr>
        <p:spPr>
          <a:xfrm>
            <a:off x="850918" y="4368258"/>
            <a:ext cx="716280" cy="306705"/>
          </a:xfrm>
          <a:prstGeom prst="rect">
            <a:avLst/>
          </a:prstGeom>
          <a:noFill/>
        </p:spPr>
        <p:txBody>
          <a:bodyPr wrap="none" rtlCol="0">
            <a:spAutoFit/>
          </a:bodyPr>
          <a:lstStyle/>
          <a:p>
            <a:r>
              <a:rPr lang="zh-TW" altLang="en-US" sz="1400" dirty="0"/>
              <a:t>創立於</a:t>
            </a:r>
            <a:endParaRPr lang="zh-TW" altLang="en-US" sz="1400" dirty="0"/>
          </a:p>
        </p:txBody>
      </p:sp>
      <p:sp>
        <p:nvSpPr>
          <p:cNvPr id="47" name="文字方塊 46"/>
          <p:cNvSpPr txBox="1"/>
          <p:nvPr/>
        </p:nvSpPr>
        <p:spPr>
          <a:xfrm>
            <a:off x="841117" y="4597688"/>
            <a:ext cx="867545" cy="460375"/>
          </a:xfrm>
          <a:prstGeom prst="rect">
            <a:avLst/>
          </a:prstGeom>
          <a:noFill/>
        </p:spPr>
        <p:txBody>
          <a:bodyPr wrap="square" rtlCol="0">
            <a:spAutoFit/>
          </a:bodyPr>
          <a:lstStyle/>
          <a:p>
            <a:r>
              <a:rPr lang="en-US" altLang="zh-CN" sz="2400" dirty="0"/>
              <a:t>20xx</a:t>
            </a:r>
            <a:endParaRPr lang="zh-CN" altLang="en-US" sz="2400" dirty="0"/>
          </a:p>
        </p:txBody>
      </p:sp>
      <p:sp>
        <p:nvSpPr>
          <p:cNvPr id="48" name="文字方塊 47"/>
          <p:cNvSpPr txBox="1"/>
          <p:nvPr/>
        </p:nvSpPr>
        <p:spPr>
          <a:xfrm>
            <a:off x="1362422" y="2087288"/>
            <a:ext cx="4602415" cy="810260"/>
          </a:xfrm>
          <a:prstGeom prst="rect">
            <a:avLst/>
          </a:prstGeom>
          <a:noFill/>
        </p:spPr>
        <p:txBody>
          <a:bodyPr wrap="square" rtlCol="0">
            <a:spAutoFit/>
          </a:bodyPr>
          <a:lstStyle>
            <a:defPPr>
              <a:defRPr lang="zh-TW"/>
            </a:defPPr>
            <a:lvl1pPr>
              <a:lnSpc>
                <a:spcPct val="130000"/>
              </a:lnSpc>
            </a:lvl1pPr>
          </a:lstStyle>
          <a:p>
            <a:r>
              <a:rPr lang="zh-CN" altLang="en-US" dirty="0">
                <a:solidFill>
                  <a:schemeClr val="accent3"/>
                </a:solidFill>
              </a:rPr>
              <a:t>以用戶需求為設計考量</a:t>
            </a:r>
            <a:r>
              <a:rPr lang="en-US" altLang="zh-CN" dirty="0">
                <a:solidFill>
                  <a:schemeClr val="accent3"/>
                </a:solidFill>
              </a:rPr>
              <a:t>,</a:t>
            </a:r>
            <a:r>
              <a:rPr lang="zh-CN" altLang="en-US" dirty="0">
                <a:solidFill>
                  <a:schemeClr val="accent3"/>
                </a:solidFill>
              </a:rPr>
              <a:t>更注重用戶體驗的感受下去思考設計</a:t>
            </a:r>
            <a:endParaRPr lang="zh-TW" altLang="en-US" dirty="0">
              <a:solidFill>
                <a:schemeClr val="accent3"/>
              </a:solidFill>
            </a:endParaRPr>
          </a:p>
        </p:txBody>
      </p:sp>
      <p:sp>
        <p:nvSpPr>
          <p:cNvPr id="50" name="文字方塊 49"/>
          <p:cNvSpPr txBox="1"/>
          <p:nvPr/>
        </p:nvSpPr>
        <p:spPr>
          <a:xfrm>
            <a:off x="4539128" y="3368727"/>
            <a:ext cx="840157" cy="460375"/>
          </a:xfrm>
          <a:prstGeom prst="rect">
            <a:avLst/>
          </a:prstGeom>
          <a:noFill/>
        </p:spPr>
        <p:txBody>
          <a:bodyPr wrap="square" rtlCol="0">
            <a:spAutoFit/>
          </a:bodyPr>
          <a:lstStyle/>
          <a:p>
            <a:r>
              <a:rPr lang="en-US" altLang="zh-CN" sz="2400" dirty="0"/>
              <a:t>20xx</a:t>
            </a:r>
            <a:endParaRPr lang="zh-CN" altLang="en-US" sz="2400" dirty="0"/>
          </a:p>
        </p:txBody>
      </p:sp>
      <p:sp>
        <p:nvSpPr>
          <p:cNvPr id="51" name="文字方塊 50"/>
          <p:cNvSpPr txBox="1"/>
          <p:nvPr/>
        </p:nvSpPr>
        <p:spPr>
          <a:xfrm>
            <a:off x="2941070" y="4993972"/>
            <a:ext cx="840157" cy="460375"/>
          </a:xfrm>
          <a:prstGeom prst="rect">
            <a:avLst/>
          </a:prstGeom>
          <a:noFill/>
        </p:spPr>
        <p:txBody>
          <a:bodyPr wrap="square" rtlCol="0">
            <a:spAutoFit/>
          </a:bodyPr>
          <a:lstStyle/>
          <a:p>
            <a:r>
              <a:rPr lang="en-US" altLang="zh-CN" sz="2400" dirty="0"/>
              <a:t>20xx</a:t>
            </a:r>
            <a:endParaRPr lang="zh-CN" altLang="en-US" sz="2400" dirty="0"/>
          </a:p>
        </p:txBody>
      </p:sp>
      <p:sp>
        <p:nvSpPr>
          <p:cNvPr id="52" name="文字方塊 51"/>
          <p:cNvSpPr txBox="1"/>
          <p:nvPr/>
        </p:nvSpPr>
        <p:spPr>
          <a:xfrm>
            <a:off x="6051973" y="4273357"/>
            <a:ext cx="840157" cy="460375"/>
          </a:xfrm>
          <a:prstGeom prst="rect">
            <a:avLst/>
          </a:prstGeom>
          <a:noFill/>
        </p:spPr>
        <p:txBody>
          <a:bodyPr wrap="square" rtlCol="0">
            <a:spAutoFit/>
          </a:bodyPr>
          <a:lstStyle/>
          <a:p>
            <a:r>
              <a:rPr lang="en-US" altLang="zh-CN" sz="2400" dirty="0"/>
              <a:t>20xx</a:t>
            </a:r>
            <a:endParaRPr lang="zh-CN" altLang="en-US" sz="2400" dirty="0"/>
          </a:p>
        </p:txBody>
      </p:sp>
      <p:sp>
        <p:nvSpPr>
          <p:cNvPr id="53" name="文字方塊 52"/>
          <p:cNvSpPr txBox="1"/>
          <p:nvPr/>
        </p:nvSpPr>
        <p:spPr>
          <a:xfrm>
            <a:off x="7650263" y="3376429"/>
            <a:ext cx="840157" cy="460375"/>
          </a:xfrm>
          <a:prstGeom prst="rect">
            <a:avLst/>
          </a:prstGeom>
          <a:noFill/>
        </p:spPr>
        <p:txBody>
          <a:bodyPr wrap="square" rtlCol="0">
            <a:spAutoFit/>
          </a:bodyPr>
          <a:lstStyle/>
          <a:p>
            <a:r>
              <a:rPr lang="en-US" altLang="zh-CN" sz="2400" dirty="0"/>
              <a:t>20xx</a:t>
            </a:r>
            <a:endParaRPr lang="zh-CN" altLang="en-US" sz="2400" dirty="0"/>
          </a:p>
        </p:txBody>
      </p:sp>
      <p:sp>
        <p:nvSpPr>
          <p:cNvPr id="54" name="文字方塊 53"/>
          <p:cNvSpPr txBox="1"/>
          <p:nvPr/>
        </p:nvSpPr>
        <p:spPr>
          <a:xfrm>
            <a:off x="8985979" y="2571597"/>
            <a:ext cx="840157" cy="460375"/>
          </a:xfrm>
          <a:prstGeom prst="rect">
            <a:avLst/>
          </a:prstGeom>
          <a:noFill/>
        </p:spPr>
        <p:txBody>
          <a:bodyPr wrap="square" rtlCol="0">
            <a:spAutoFit/>
          </a:bodyPr>
          <a:lstStyle/>
          <a:p>
            <a:r>
              <a:rPr lang="en-US" altLang="zh-CN" sz="2400" dirty="0"/>
              <a:t>20xx</a:t>
            </a:r>
            <a:endParaRPr lang="zh-CN" altLang="en-US" sz="2400" dirty="0"/>
          </a:p>
        </p:txBody>
      </p:sp>
      <p:sp>
        <p:nvSpPr>
          <p:cNvPr id="55" name="文字方塊 54"/>
          <p:cNvSpPr txBox="1"/>
          <p:nvPr/>
        </p:nvSpPr>
        <p:spPr>
          <a:xfrm>
            <a:off x="10376796" y="1982209"/>
            <a:ext cx="840157" cy="460375"/>
          </a:xfrm>
          <a:prstGeom prst="rect">
            <a:avLst/>
          </a:prstGeom>
          <a:noFill/>
        </p:spPr>
        <p:txBody>
          <a:bodyPr wrap="square" rtlCol="0">
            <a:spAutoFit/>
          </a:bodyPr>
          <a:lstStyle/>
          <a:p>
            <a:r>
              <a:rPr lang="en-US" altLang="zh-CN" sz="2400" dirty="0"/>
              <a:t>20xx</a:t>
            </a:r>
            <a:endParaRPr lang="zh-CN" altLang="en-US" sz="2400" dirty="0"/>
          </a:p>
        </p:txBody>
      </p:sp>
      <p:grpSp>
        <p:nvGrpSpPr>
          <p:cNvPr id="10" name="群組 9"/>
          <p:cNvGrpSpPr/>
          <p:nvPr/>
        </p:nvGrpSpPr>
        <p:grpSpPr>
          <a:xfrm>
            <a:off x="2892779" y="4885160"/>
            <a:ext cx="160936" cy="1672720"/>
            <a:chOff x="3055339" y="4875000"/>
            <a:chExt cx="160936" cy="1672720"/>
          </a:xfrm>
        </p:grpSpPr>
        <p:sp useBgFill="1">
          <p:nvSpPr>
            <p:cNvPr id="35" name="橢圓 34"/>
            <p:cNvSpPr/>
            <p:nvPr/>
          </p:nvSpPr>
          <p:spPr>
            <a:xfrm>
              <a:off x="3055339" y="4875000"/>
              <a:ext cx="160936" cy="160936"/>
            </a:xfrm>
            <a:prstGeom prst="ellipse">
              <a:avLst/>
            </a:prstGeom>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63" name="直線接點 62"/>
            <p:cNvCxnSpPr/>
            <p:nvPr/>
          </p:nvCxnSpPr>
          <p:spPr>
            <a:xfrm>
              <a:off x="3135807" y="5027971"/>
              <a:ext cx="0" cy="1519749"/>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78" name="群組 77"/>
          <p:cNvGrpSpPr/>
          <p:nvPr/>
        </p:nvGrpSpPr>
        <p:grpSpPr>
          <a:xfrm>
            <a:off x="4458897" y="3368727"/>
            <a:ext cx="160936" cy="1441289"/>
            <a:chOff x="4976173" y="3236868"/>
            <a:chExt cx="160936" cy="1441289"/>
          </a:xfrm>
        </p:grpSpPr>
        <p:sp useBgFill="1">
          <p:nvSpPr>
            <p:cNvPr id="34" name="橢圓 33"/>
            <p:cNvSpPr/>
            <p:nvPr/>
          </p:nvSpPr>
          <p:spPr>
            <a:xfrm>
              <a:off x="4976173" y="4517221"/>
              <a:ext cx="160936" cy="160936"/>
            </a:xfrm>
            <a:prstGeom prst="ellipse">
              <a:avLst/>
            </a:prstGeom>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64" name="直線接點 63"/>
            <p:cNvCxnSpPr/>
            <p:nvPr/>
          </p:nvCxnSpPr>
          <p:spPr>
            <a:xfrm>
              <a:off x="5056641" y="3236868"/>
              <a:ext cx="0" cy="128551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 name="群組 2"/>
          <p:cNvGrpSpPr/>
          <p:nvPr/>
        </p:nvGrpSpPr>
        <p:grpSpPr>
          <a:xfrm>
            <a:off x="5985986" y="4141861"/>
            <a:ext cx="160936" cy="1093774"/>
            <a:chOff x="5985986" y="4141861"/>
            <a:chExt cx="160936" cy="1093774"/>
          </a:xfrm>
        </p:grpSpPr>
        <p:sp useBgFill="1">
          <p:nvSpPr>
            <p:cNvPr id="67" name="橢圓 66"/>
            <p:cNvSpPr/>
            <p:nvPr/>
          </p:nvSpPr>
          <p:spPr>
            <a:xfrm>
              <a:off x="5985986" y="4141861"/>
              <a:ext cx="160936" cy="160936"/>
            </a:xfrm>
            <a:prstGeom prst="ellipse">
              <a:avLst/>
            </a:prstGeom>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68" name="直線接點 67"/>
            <p:cNvCxnSpPr/>
            <p:nvPr/>
          </p:nvCxnSpPr>
          <p:spPr>
            <a:xfrm>
              <a:off x="6066454" y="4294832"/>
              <a:ext cx="0" cy="940803"/>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69" name="群組 68"/>
          <p:cNvGrpSpPr/>
          <p:nvPr/>
        </p:nvGrpSpPr>
        <p:grpSpPr>
          <a:xfrm>
            <a:off x="8894389" y="2463281"/>
            <a:ext cx="160936" cy="1064689"/>
            <a:chOff x="3055339" y="4875000"/>
            <a:chExt cx="160936" cy="1064689"/>
          </a:xfrm>
        </p:grpSpPr>
        <p:sp useBgFill="1">
          <p:nvSpPr>
            <p:cNvPr id="70" name="橢圓 69"/>
            <p:cNvSpPr/>
            <p:nvPr/>
          </p:nvSpPr>
          <p:spPr>
            <a:xfrm>
              <a:off x="3055339" y="4875000"/>
              <a:ext cx="160936" cy="160936"/>
            </a:xfrm>
            <a:prstGeom prst="ellipse">
              <a:avLst/>
            </a:prstGeom>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71" name="直線接點 70"/>
            <p:cNvCxnSpPr/>
            <p:nvPr/>
          </p:nvCxnSpPr>
          <p:spPr>
            <a:xfrm>
              <a:off x="3135807" y="5027971"/>
              <a:ext cx="11122" cy="911718"/>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9" name="群組 8"/>
          <p:cNvGrpSpPr/>
          <p:nvPr/>
        </p:nvGrpSpPr>
        <p:grpSpPr>
          <a:xfrm>
            <a:off x="7570271" y="3255859"/>
            <a:ext cx="160936" cy="1086694"/>
            <a:chOff x="7659722" y="3216103"/>
            <a:chExt cx="160936" cy="1086694"/>
          </a:xfrm>
        </p:grpSpPr>
        <p:sp useBgFill="1">
          <p:nvSpPr>
            <p:cNvPr id="73" name="橢圓 72"/>
            <p:cNvSpPr/>
            <p:nvPr/>
          </p:nvSpPr>
          <p:spPr>
            <a:xfrm>
              <a:off x="7659722" y="3216103"/>
              <a:ext cx="160936" cy="160936"/>
            </a:xfrm>
            <a:prstGeom prst="ellipse">
              <a:avLst/>
            </a:prstGeom>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74" name="直線接點 73"/>
            <p:cNvCxnSpPr/>
            <p:nvPr/>
          </p:nvCxnSpPr>
          <p:spPr>
            <a:xfrm>
              <a:off x="7740190" y="3369074"/>
              <a:ext cx="0" cy="933723"/>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75" name="群組 74"/>
          <p:cNvGrpSpPr/>
          <p:nvPr/>
        </p:nvGrpSpPr>
        <p:grpSpPr>
          <a:xfrm>
            <a:off x="10272183" y="1862974"/>
            <a:ext cx="160936" cy="1047263"/>
            <a:chOff x="3055339" y="4875000"/>
            <a:chExt cx="160936" cy="1047263"/>
          </a:xfrm>
        </p:grpSpPr>
        <p:sp useBgFill="1">
          <p:nvSpPr>
            <p:cNvPr id="76" name="橢圓 75"/>
            <p:cNvSpPr/>
            <p:nvPr/>
          </p:nvSpPr>
          <p:spPr>
            <a:xfrm>
              <a:off x="3055339" y="4875000"/>
              <a:ext cx="160936" cy="160936"/>
            </a:xfrm>
            <a:prstGeom prst="ellipse">
              <a:avLst/>
            </a:prstGeom>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77" name="直線接點 76"/>
            <p:cNvCxnSpPr/>
            <p:nvPr/>
          </p:nvCxnSpPr>
          <p:spPr>
            <a:xfrm>
              <a:off x="3135807" y="5027971"/>
              <a:ext cx="0" cy="894292"/>
            </a:xfrm>
            <a:prstGeom prst="line">
              <a:avLst/>
            </a:prstGeom>
          </p:spPr>
          <p:style>
            <a:lnRef idx="1">
              <a:schemeClr val="accent1"/>
            </a:lnRef>
            <a:fillRef idx="0">
              <a:schemeClr val="accent1"/>
            </a:fillRef>
            <a:effectRef idx="0">
              <a:schemeClr val="accent1"/>
            </a:effectRef>
            <a:fontRef idx="minor">
              <a:schemeClr val="tx1"/>
            </a:fontRef>
          </p:style>
        </p:cxnSp>
      </p:grpSp>
      <p:sp>
        <p:nvSpPr>
          <p:cNvPr id="79" name="文字方塊 78"/>
          <p:cNvSpPr txBox="1"/>
          <p:nvPr/>
        </p:nvSpPr>
        <p:spPr>
          <a:xfrm>
            <a:off x="4566245" y="3722419"/>
            <a:ext cx="1308317" cy="650240"/>
          </a:xfrm>
          <a:prstGeom prst="rect">
            <a:avLst/>
          </a:prstGeom>
          <a:noFill/>
        </p:spPr>
        <p:txBody>
          <a:bodyPr wrap="square" rtlCol="0">
            <a:spAutoFit/>
          </a:bodyPr>
          <a:lstStyle/>
          <a:p>
            <a:pPr>
              <a:lnSpc>
                <a:spcPct val="130000"/>
              </a:lnSpc>
            </a:pPr>
            <a:r>
              <a:rPr lang="en-US" altLang="zh-TW" sz="1400" dirty="0" err="1"/>
              <a:t>xxxxxxx</a:t>
            </a:r>
            <a:r>
              <a:rPr lang="en-US" altLang="zh-TW" sz="1400" dirty="0"/>
              <a:t> B </a:t>
            </a:r>
            <a:r>
              <a:rPr lang="zh-TW" altLang="en-US" sz="1400" dirty="0"/>
              <a:t>館正式啟用</a:t>
            </a:r>
            <a:endParaRPr lang="zh-TW" altLang="en-US" sz="1400" dirty="0"/>
          </a:p>
        </p:txBody>
      </p:sp>
      <p:sp>
        <p:nvSpPr>
          <p:cNvPr id="81" name="文字方塊 80"/>
          <p:cNvSpPr txBox="1"/>
          <p:nvPr/>
        </p:nvSpPr>
        <p:spPr>
          <a:xfrm>
            <a:off x="2954758" y="5370897"/>
            <a:ext cx="1543458" cy="650240"/>
          </a:xfrm>
          <a:prstGeom prst="rect">
            <a:avLst/>
          </a:prstGeom>
          <a:noFill/>
        </p:spPr>
        <p:txBody>
          <a:bodyPr wrap="square" rtlCol="0">
            <a:spAutoFit/>
          </a:bodyPr>
          <a:lstStyle/>
          <a:p>
            <a:pPr>
              <a:lnSpc>
                <a:spcPct val="130000"/>
              </a:lnSpc>
            </a:pPr>
            <a:r>
              <a:rPr lang="en-US" altLang="zh-TW" sz="1400" dirty="0" err="1"/>
              <a:t>xxxxxxxxxx</a:t>
            </a:r>
            <a:r>
              <a:rPr lang="en-US" altLang="zh-TW" sz="1400" dirty="0"/>
              <a:t> A </a:t>
            </a:r>
            <a:r>
              <a:rPr lang="zh-TW" altLang="en-US" sz="1400" dirty="0"/>
              <a:t>館正式落成啟用</a:t>
            </a:r>
            <a:endParaRPr lang="zh-TW" altLang="en-US" sz="1400" dirty="0"/>
          </a:p>
        </p:txBody>
      </p:sp>
      <p:sp>
        <p:nvSpPr>
          <p:cNvPr id="83" name="文字方塊 82"/>
          <p:cNvSpPr txBox="1"/>
          <p:nvPr/>
        </p:nvSpPr>
        <p:spPr>
          <a:xfrm>
            <a:off x="6087800" y="4606809"/>
            <a:ext cx="1776328" cy="650240"/>
          </a:xfrm>
          <a:prstGeom prst="rect">
            <a:avLst/>
          </a:prstGeom>
          <a:noFill/>
        </p:spPr>
        <p:txBody>
          <a:bodyPr wrap="square" rtlCol="0">
            <a:spAutoFit/>
          </a:bodyPr>
          <a:lstStyle/>
          <a:p>
            <a:pPr>
              <a:lnSpc>
                <a:spcPct val="130000"/>
              </a:lnSpc>
            </a:pPr>
            <a:r>
              <a:rPr lang="zh-TW" altLang="en-US" sz="1400" dirty="0"/>
              <a:t>因應國內旅遊浪潮</a:t>
            </a:r>
            <a:endParaRPr lang="en-US" altLang="zh-TW" sz="1400" dirty="0"/>
          </a:p>
          <a:p>
            <a:pPr>
              <a:lnSpc>
                <a:spcPct val="130000"/>
              </a:lnSpc>
            </a:pPr>
            <a:r>
              <a:rPr lang="zh-TW" altLang="en-US" sz="1400" dirty="0"/>
              <a:t>擴大周邊土地收購</a:t>
            </a:r>
            <a:endParaRPr lang="zh-TW" altLang="en-US" sz="1400" dirty="0"/>
          </a:p>
        </p:txBody>
      </p:sp>
      <p:sp>
        <p:nvSpPr>
          <p:cNvPr id="84" name="文字方塊 83"/>
          <p:cNvSpPr txBox="1"/>
          <p:nvPr/>
        </p:nvSpPr>
        <p:spPr>
          <a:xfrm>
            <a:off x="7661527" y="3707391"/>
            <a:ext cx="895652" cy="650240"/>
          </a:xfrm>
          <a:prstGeom prst="rect">
            <a:avLst/>
          </a:prstGeom>
          <a:noFill/>
        </p:spPr>
        <p:txBody>
          <a:bodyPr wrap="square" rtlCol="0">
            <a:spAutoFit/>
          </a:bodyPr>
          <a:lstStyle/>
          <a:p>
            <a:pPr>
              <a:lnSpc>
                <a:spcPct val="130000"/>
              </a:lnSpc>
            </a:pPr>
            <a:r>
              <a:rPr lang="zh-TW" altLang="en-US" sz="1400" dirty="0"/>
              <a:t>創新板股票上市</a:t>
            </a:r>
            <a:endParaRPr lang="zh-TW" altLang="en-US" sz="1400" dirty="0"/>
          </a:p>
        </p:txBody>
      </p:sp>
      <p:sp>
        <p:nvSpPr>
          <p:cNvPr id="85" name="文字方塊 84"/>
          <p:cNvSpPr txBox="1"/>
          <p:nvPr/>
        </p:nvSpPr>
        <p:spPr>
          <a:xfrm>
            <a:off x="8974856" y="2918796"/>
            <a:ext cx="1191992" cy="929640"/>
          </a:xfrm>
          <a:prstGeom prst="rect">
            <a:avLst/>
          </a:prstGeom>
          <a:noFill/>
        </p:spPr>
        <p:txBody>
          <a:bodyPr wrap="square" rtlCol="0">
            <a:spAutoFit/>
          </a:bodyPr>
          <a:lstStyle/>
          <a:p>
            <a:pPr>
              <a:lnSpc>
                <a:spcPct val="130000"/>
              </a:lnSpc>
            </a:pPr>
            <a:r>
              <a:rPr lang="zh-TW" altLang="en-US" sz="1400" dirty="0"/>
              <a:t>擴大資本，增建 </a:t>
            </a:r>
            <a:r>
              <a:rPr lang="en-US" altLang="zh-TW" sz="1400" dirty="0"/>
              <a:t>C</a:t>
            </a:r>
            <a:r>
              <a:rPr lang="zh-TW" altLang="en-US" sz="1400" dirty="0"/>
              <a:t>、</a:t>
            </a:r>
            <a:r>
              <a:rPr lang="en-US" altLang="zh-TW" sz="1400" dirty="0"/>
              <a:t>D</a:t>
            </a:r>
            <a:r>
              <a:rPr lang="zh-TW" altLang="en-US" sz="1400" dirty="0"/>
              <a:t>館</a:t>
            </a:r>
            <a:endParaRPr lang="zh-TW" altLang="en-US" sz="1400" dirty="0"/>
          </a:p>
        </p:txBody>
      </p:sp>
      <p:sp>
        <p:nvSpPr>
          <p:cNvPr id="86" name="文字方塊 85"/>
          <p:cNvSpPr txBox="1"/>
          <p:nvPr/>
        </p:nvSpPr>
        <p:spPr>
          <a:xfrm>
            <a:off x="10372334" y="2296742"/>
            <a:ext cx="1211735" cy="650240"/>
          </a:xfrm>
          <a:prstGeom prst="rect">
            <a:avLst/>
          </a:prstGeom>
          <a:noFill/>
        </p:spPr>
        <p:txBody>
          <a:bodyPr wrap="square" rtlCol="0">
            <a:spAutoFit/>
          </a:bodyPr>
          <a:lstStyle/>
          <a:p>
            <a:pPr>
              <a:lnSpc>
                <a:spcPct val="130000"/>
              </a:lnSpc>
            </a:pPr>
            <a:r>
              <a:rPr lang="zh-TW" altLang="en-US" sz="1400" dirty="0"/>
              <a:t>資本額達 </a:t>
            </a:r>
            <a:r>
              <a:rPr lang="en-US" altLang="zh-TW" sz="1400" dirty="0"/>
              <a:t>5</a:t>
            </a:r>
            <a:r>
              <a:rPr lang="zh-TW" altLang="en-US" sz="1400" dirty="0"/>
              <a:t>億</a:t>
            </a:r>
            <a:endParaRPr lang="zh-TW" altLang="en-US" sz="1400" dirty="0"/>
          </a:p>
        </p:txBody>
      </p:sp>
      <p:pic>
        <p:nvPicPr>
          <p:cNvPr id="92" name="圖片 91" descr="一張含有 天空, 室外, 建築物, 公寓大樓 的圖片&#10;&#10;自動產生的描述"/>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053714" y="6052230"/>
            <a:ext cx="843255" cy="505650"/>
          </a:xfrm>
          <a:prstGeom prst="rect">
            <a:avLst/>
          </a:prstGeom>
        </p:spPr>
      </p:pic>
      <p:sp>
        <p:nvSpPr>
          <p:cNvPr id="39" name="文字方塊 38"/>
          <p:cNvSpPr txBox="1"/>
          <p:nvPr/>
        </p:nvSpPr>
        <p:spPr>
          <a:xfrm>
            <a:off x="740616" y="1348357"/>
            <a:ext cx="1567180" cy="368300"/>
          </a:xfrm>
          <a:prstGeom prst="rect">
            <a:avLst/>
          </a:prstGeom>
          <a:noFill/>
        </p:spPr>
        <p:txBody>
          <a:bodyPr wrap="none" rtlCol="0">
            <a:spAutoFit/>
          </a:bodyPr>
          <a:lstStyle/>
          <a:p>
            <a:r>
              <a:rPr lang="en-US" altLang="zh-TW" dirty="0"/>
              <a:t>Brand History</a:t>
            </a:r>
            <a:endParaRPr lang="zh-TW" alt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rot="5400000" flipV="1">
            <a:off x="2667000" y="3377924"/>
            <a:ext cx="6858000" cy="102152"/>
          </a:xfrm>
          <a:prstGeom prst="rect">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useBgFill="1">
        <p:nvSpPr>
          <p:cNvPr id="33" name="橢圓 32"/>
          <p:cNvSpPr/>
          <p:nvPr/>
        </p:nvSpPr>
        <p:spPr>
          <a:xfrm>
            <a:off x="5897035" y="1343042"/>
            <a:ext cx="397930" cy="397930"/>
          </a:xfrm>
          <a:prstGeom prst="ellipse">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useBgFill="1">
        <p:nvSpPr>
          <p:cNvPr id="45" name="橢圓 44"/>
          <p:cNvSpPr/>
          <p:nvPr/>
        </p:nvSpPr>
        <p:spPr>
          <a:xfrm>
            <a:off x="5897035" y="3578242"/>
            <a:ext cx="397930" cy="397930"/>
          </a:xfrm>
          <a:prstGeom prst="ellipse">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useBgFill="1">
        <p:nvSpPr>
          <p:cNvPr id="48" name="橢圓 47"/>
          <p:cNvSpPr/>
          <p:nvPr/>
        </p:nvSpPr>
        <p:spPr>
          <a:xfrm>
            <a:off x="5897035" y="5433643"/>
            <a:ext cx="397930" cy="397930"/>
          </a:xfrm>
          <a:prstGeom prst="ellipse">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標題 1"/>
          <p:cNvSpPr txBox="1"/>
          <p:nvPr/>
        </p:nvSpPr>
        <p:spPr>
          <a:xfrm>
            <a:off x="748847" y="854378"/>
            <a:ext cx="1798458" cy="506730"/>
          </a:xfrm>
          <a:prstGeom prst="rect">
            <a:avLst/>
          </a:prstGeom>
        </p:spPr>
        <p:txBody>
          <a:bodyPr vert="horz" lIns="91440" tIns="45720" rIns="91440" bIns="45720" rtlCol="0" anchor="b">
            <a:normAutofit fontScale="70000"/>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zh-TW" altLang="en-US" sz="3200" dirty="0">
                <a:solidFill>
                  <a:schemeClr val="accent1"/>
                </a:solidFill>
              </a:rPr>
              <a:t>成長歷程</a:t>
            </a:r>
            <a:endParaRPr lang="zh-TW" altLang="en-US" sz="3200" dirty="0">
              <a:solidFill>
                <a:schemeClr val="accent1"/>
              </a:solidFill>
            </a:endParaRPr>
          </a:p>
        </p:txBody>
      </p:sp>
      <p:sp>
        <p:nvSpPr>
          <p:cNvPr id="24" name="文字方塊 23"/>
          <p:cNvSpPr txBox="1"/>
          <p:nvPr/>
        </p:nvSpPr>
        <p:spPr>
          <a:xfrm>
            <a:off x="6383530" y="5241264"/>
            <a:ext cx="2410137" cy="650240"/>
          </a:xfrm>
          <a:prstGeom prst="rect">
            <a:avLst/>
          </a:prstGeom>
          <a:noFill/>
        </p:spPr>
        <p:txBody>
          <a:bodyPr wrap="square" rtlCol="0">
            <a:spAutoFit/>
          </a:bodyPr>
          <a:lstStyle>
            <a:defPPr>
              <a:defRPr lang="zh-TW"/>
            </a:defPPr>
            <a:lvl1pPr>
              <a:lnSpc>
                <a:spcPct val="130000"/>
              </a:lnSpc>
            </a:lvl1pPr>
          </a:lstStyle>
          <a:p>
            <a:r>
              <a:rPr lang="zh-TW" altLang="en-US" sz="1400" dirty="0"/>
              <a:t>全館導入管家服務，為顧客提供更加貼心的居家服務。</a:t>
            </a:r>
            <a:endParaRPr lang="zh-TW" altLang="en-US" sz="1400" dirty="0"/>
          </a:p>
        </p:txBody>
      </p:sp>
      <p:sp>
        <p:nvSpPr>
          <p:cNvPr id="25" name="文字方塊 24"/>
          <p:cNvSpPr txBox="1"/>
          <p:nvPr/>
        </p:nvSpPr>
        <p:spPr>
          <a:xfrm>
            <a:off x="5029490" y="1361108"/>
            <a:ext cx="867545" cy="460375"/>
          </a:xfrm>
          <a:prstGeom prst="rect">
            <a:avLst/>
          </a:prstGeom>
          <a:noFill/>
        </p:spPr>
        <p:txBody>
          <a:bodyPr wrap="square" rtlCol="0">
            <a:spAutoFit/>
          </a:bodyPr>
          <a:lstStyle/>
          <a:p>
            <a:r>
              <a:rPr lang="en-US" altLang="zh-CN" sz="2400" dirty="0"/>
              <a:t>20xx</a:t>
            </a:r>
            <a:endParaRPr lang="zh-CN" altLang="en-US" sz="2400" dirty="0"/>
          </a:p>
        </p:txBody>
      </p:sp>
      <p:sp>
        <p:nvSpPr>
          <p:cNvPr id="28" name="文字方塊 27"/>
          <p:cNvSpPr txBox="1"/>
          <p:nvPr/>
        </p:nvSpPr>
        <p:spPr>
          <a:xfrm>
            <a:off x="6337409" y="3546374"/>
            <a:ext cx="867545" cy="460375"/>
          </a:xfrm>
          <a:prstGeom prst="rect">
            <a:avLst/>
          </a:prstGeom>
          <a:noFill/>
        </p:spPr>
        <p:txBody>
          <a:bodyPr wrap="square" rtlCol="0">
            <a:spAutoFit/>
          </a:bodyPr>
          <a:lstStyle/>
          <a:p>
            <a:r>
              <a:rPr lang="en-US" altLang="zh-CN" sz="2400" dirty="0"/>
              <a:t>20xx</a:t>
            </a:r>
            <a:endParaRPr lang="zh-CN" altLang="en-US" sz="2400" dirty="0"/>
          </a:p>
        </p:txBody>
      </p:sp>
      <p:sp>
        <p:nvSpPr>
          <p:cNvPr id="29" name="文字方塊 28"/>
          <p:cNvSpPr txBox="1"/>
          <p:nvPr/>
        </p:nvSpPr>
        <p:spPr>
          <a:xfrm>
            <a:off x="4940925" y="5401775"/>
            <a:ext cx="867545" cy="460375"/>
          </a:xfrm>
          <a:prstGeom prst="rect">
            <a:avLst/>
          </a:prstGeom>
          <a:noFill/>
        </p:spPr>
        <p:txBody>
          <a:bodyPr wrap="square" rtlCol="0">
            <a:spAutoFit/>
          </a:bodyPr>
          <a:lstStyle/>
          <a:p>
            <a:r>
              <a:rPr lang="en-US" altLang="zh-CN" sz="2400" dirty="0"/>
              <a:t>20xx</a:t>
            </a:r>
            <a:endParaRPr lang="zh-CN" altLang="en-US" sz="2400" dirty="0"/>
          </a:p>
        </p:txBody>
      </p:sp>
      <p:sp>
        <p:nvSpPr>
          <p:cNvPr id="30" name="文字方塊 29"/>
          <p:cNvSpPr txBox="1"/>
          <p:nvPr/>
        </p:nvSpPr>
        <p:spPr>
          <a:xfrm>
            <a:off x="3590878" y="3461061"/>
            <a:ext cx="2410137" cy="650240"/>
          </a:xfrm>
          <a:prstGeom prst="rect">
            <a:avLst/>
          </a:prstGeom>
          <a:noFill/>
        </p:spPr>
        <p:txBody>
          <a:bodyPr wrap="square" rtlCol="0">
            <a:spAutoFit/>
          </a:bodyPr>
          <a:lstStyle>
            <a:defPPr>
              <a:defRPr lang="zh-TW"/>
            </a:defPPr>
            <a:lvl1pPr>
              <a:lnSpc>
                <a:spcPct val="130000"/>
              </a:lnSpc>
            </a:lvl1pPr>
          </a:lstStyle>
          <a:p>
            <a:r>
              <a:rPr lang="en-US" altLang="zh-TW" sz="1400" dirty="0" err="1"/>
              <a:t>xxxxxxxxx</a:t>
            </a:r>
            <a:r>
              <a:rPr lang="en-US" altLang="zh-TW" sz="1400" dirty="0"/>
              <a:t> </a:t>
            </a:r>
            <a:r>
              <a:rPr lang="zh-TW" altLang="en-US" sz="1400" dirty="0"/>
              <a:t>服務管理公司正式取得金鑰匙組織會員資格</a:t>
            </a:r>
            <a:endParaRPr lang="zh-TW" altLang="en-US" sz="1400" dirty="0"/>
          </a:p>
        </p:txBody>
      </p:sp>
      <p:sp>
        <p:nvSpPr>
          <p:cNvPr id="31" name="文字方塊 30"/>
          <p:cNvSpPr txBox="1"/>
          <p:nvPr/>
        </p:nvSpPr>
        <p:spPr>
          <a:xfrm>
            <a:off x="6383530" y="1107743"/>
            <a:ext cx="2450237" cy="929640"/>
          </a:xfrm>
          <a:prstGeom prst="rect">
            <a:avLst/>
          </a:prstGeom>
          <a:noFill/>
        </p:spPr>
        <p:txBody>
          <a:bodyPr wrap="square" rtlCol="0">
            <a:spAutoFit/>
          </a:bodyPr>
          <a:lstStyle>
            <a:defPPr>
              <a:defRPr lang="zh-TW"/>
            </a:defPPr>
            <a:lvl1pPr>
              <a:lnSpc>
                <a:spcPct val="130000"/>
              </a:lnSpc>
            </a:lvl1pPr>
          </a:lstStyle>
          <a:p>
            <a:r>
              <a:rPr lang="zh-TW" altLang="en-US" sz="1400" dirty="0"/>
              <a:t>成立 </a:t>
            </a:r>
            <a:r>
              <a:rPr lang="en-US" altLang="zh-TW" sz="1400" dirty="0" err="1"/>
              <a:t>xxxxxxxxx</a:t>
            </a:r>
            <a:r>
              <a:rPr lang="en-US" altLang="zh-TW" sz="1400" dirty="0"/>
              <a:t> </a:t>
            </a:r>
            <a:r>
              <a:rPr lang="zh-TW" altLang="en-US" sz="1400" dirty="0"/>
              <a:t>服務管理公司，強化員工服務訓練，建立 </a:t>
            </a:r>
            <a:r>
              <a:rPr lang="en-US" altLang="zh-TW" sz="1400" dirty="0"/>
              <a:t>SOP</a:t>
            </a:r>
            <a:r>
              <a:rPr lang="zh-TW" altLang="en-US" sz="1400" dirty="0"/>
              <a:t> 流程簡化管理程式。</a:t>
            </a:r>
            <a:endParaRPr lang="zh-TW" altLang="en-US" sz="1400" dirty="0"/>
          </a:p>
        </p:txBody>
      </p:sp>
      <p:sp>
        <p:nvSpPr>
          <p:cNvPr id="13" name="文字方塊 12"/>
          <p:cNvSpPr txBox="1"/>
          <p:nvPr/>
        </p:nvSpPr>
        <p:spPr>
          <a:xfrm>
            <a:off x="760494" y="1348357"/>
            <a:ext cx="1783080" cy="368300"/>
          </a:xfrm>
          <a:prstGeom prst="rect">
            <a:avLst/>
          </a:prstGeom>
          <a:noFill/>
        </p:spPr>
        <p:txBody>
          <a:bodyPr wrap="none" rtlCol="0">
            <a:spAutoFit/>
          </a:bodyPr>
          <a:lstStyle/>
          <a:p>
            <a:r>
              <a:rPr lang="en-US" altLang="zh-TW" dirty="0"/>
              <a:t>Growth process</a:t>
            </a:r>
            <a:endParaRPr lang="zh-TW" altLang="en-US" dirty="0"/>
          </a:p>
        </p:txBody>
      </p:sp>
      <p:pic>
        <p:nvPicPr>
          <p:cNvPr id="3" name="圖片 2" descr="一張含有 室內 的圖片&#10;&#10;自動產生的描述"/>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535821" y="5094569"/>
            <a:ext cx="1383150" cy="922215"/>
          </a:xfrm>
          <a:prstGeom prst="rect">
            <a:avLst/>
          </a:prstGeom>
        </p:spPr>
      </p:pic>
      <p:pic>
        <p:nvPicPr>
          <p:cNvPr id="5" name="圖片 4" descr="一張含有 室內, 手提箱, 行李, 配件 的圖片&#10;&#10;自動產生的描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75809" y="3205520"/>
            <a:ext cx="1517858" cy="1012032"/>
          </a:xfrm>
          <a:prstGeom prst="rect">
            <a:avLst/>
          </a:prstGeom>
        </p:spPr>
      </p:pic>
    </p:spTree>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矩形 22"/>
          <p:cNvSpPr/>
          <p:nvPr/>
        </p:nvSpPr>
        <p:spPr>
          <a:xfrm rot="5400000" flipV="1">
            <a:off x="2667000" y="3377924"/>
            <a:ext cx="6858000" cy="102152"/>
          </a:xfrm>
          <a:prstGeom prst="rect">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useBgFill="1">
        <p:nvSpPr>
          <p:cNvPr id="24" name="橢圓 23"/>
          <p:cNvSpPr/>
          <p:nvPr/>
        </p:nvSpPr>
        <p:spPr>
          <a:xfrm>
            <a:off x="5897035" y="1343042"/>
            <a:ext cx="397930" cy="397930"/>
          </a:xfrm>
          <a:prstGeom prst="ellipse">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useBgFill="1">
        <p:nvSpPr>
          <p:cNvPr id="25" name="橢圓 24"/>
          <p:cNvSpPr/>
          <p:nvPr/>
        </p:nvSpPr>
        <p:spPr>
          <a:xfrm>
            <a:off x="5897035" y="3578242"/>
            <a:ext cx="397930" cy="397930"/>
          </a:xfrm>
          <a:prstGeom prst="ellipse">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useBgFill="1">
        <p:nvSpPr>
          <p:cNvPr id="28" name="橢圓 27"/>
          <p:cNvSpPr/>
          <p:nvPr/>
        </p:nvSpPr>
        <p:spPr>
          <a:xfrm>
            <a:off x="5897035" y="5433643"/>
            <a:ext cx="397930" cy="397930"/>
          </a:xfrm>
          <a:prstGeom prst="ellipse">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文字方塊 28"/>
          <p:cNvSpPr txBox="1"/>
          <p:nvPr/>
        </p:nvSpPr>
        <p:spPr>
          <a:xfrm>
            <a:off x="5018522" y="1341438"/>
            <a:ext cx="867545" cy="460375"/>
          </a:xfrm>
          <a:prstGeom prst="rect">
            <a:avLst/>
          </a:prstGeom>
          <a:noFill/>
        </p:spPr>
        <p:txBody>
          <a:bodyPr wrap="square" rtlCol="0">
            <a:spAutoFit/>
          </a:bodyPr>
          <a:lstStyle/>
          <a:p>
            <a:r>
              <a:rPr lang="en-US" altLang="zh-CN" sz="2400" dirty="0"/>
              <a:t>20xx</a:t>
            </a:r>
            <a:endParaRPr lang="zh-CN" altLang="en-US" sz="2400" dirty="0"/>
          </a:p>
        </p:txBody>
      </p:sp>
      <p:sp>
        <p:nvSpPr>
          <p:cNvPr id="30" name="文字方塊 29"/>
          <p:cNvSpPr txBox="1"/>
          <p:nvPr/>
        </p:nvSpPr>
        <p:spPr>
          <a:xfrm>
            <a:off x="5018522" y="3546374"/>
            <a:ext cx="867545" cy="460375"/>
          </a:xfrm>
          <a:prstGeom prst="rect">
            <a:avLst/>
          </a:prstGeom>
          <a:noFill/>
        </p:spPr>
        <p:txBody>
          <a:bodyPr wrap="square" rtlCol="0">
            <a:spAutoFit/>
          </a:bodyPr>
          <a:lstStyle/>
          <a:p>
            <a:r>
              <a:rPr lang="en-US" altLang="zh-CN" sz="2400" dirty="0"/>
              <a:t>20xx</a:t>
            </a:r>
            <a:endParaRPr lang="zh-CN" altLang="en-US" sz="2400" dirty="0"/>
          </a:p>
        </p:txBody>
      </p:sp>
      <p:sp>
        <p:nvSpPr>
          <p:cNvPr id="31" name="文字方塊 30"/>
          <p:cNvSpPr txBox="1"/>
          <p:nvPr/>
        </p:nvSpPr>
        <p:spPr>
          <a:xfrm>
            <a:off x="6322623" y="5401775"/>
            <a:ext cx="867545" cy="460375"/>
          </a:xfrm>
          <a:prstGeom prst="rect">
            <a:avLst/>
          </a:prstGeom>
          <a:noFill/>
        </p:spPr>
        <p:txBody>
          <a:bodyPr wrap="square" rtlCol="0">
            <a:spAutoFit/>
          </a:bodyPr>
          <a:lstStyle/>
          <a:p>
            <a:r>
              <a:rPr lang="en-US" altLang="zh-CN" sz="2400" dirty="0"/>
              <a:t>20xx</a:t>
            </a:r>
            <a:endParaRPr lang="zh-CN" altLang="en-US" sz="2400" dirty="0"/>
          </a:p>
        </p:txBody>
      </p:sp>
      <p:sp>
        <p:nvSpPr>
          <p:cNvPr id="32" name="文字方塊 31"/>
          <p:cNvSpPr txBox="1"/>
          <p:nvPr/>
        </p:nvSpPr>
        <p:spPr>
          <a:xfrm>
            <a:off x="6473726" y="1198733"/>
            <a:ext cx="2668536" cy="650240"/>
          </a:xfrm>
          <a:prstGeom prst="rect">
            <a:avLst/>
          </a:prstGeom>
          <a:noFill/>
        </p:spPr>
        <p:txBody>
          <a:bodyPr wrap="square" rtlCol="0">
            <a:spAutoFit/>
          </a:bodyPr>
          <a:lstStyle>
            <a:defPPr>
              <a:defRPr lang="zh-TW"/>
            </a:defPPr>
            <a:lvl1pPr>
              <a:lnSpc>
                <a:spcPct val="130000"/>
              </a:lnSpc>
            </a:lvl1pPr>
          </a:lstStyle>
          <a:p>
            <a:r>
              <a:rPr lang="en-US" altLang="zh-TW" sz="1400" dirty="0" err="1"/>
              <a:t>xxxxxx</a:t>
            </a:r>
            <a:r>
              <a:rPr lang="en-US" altLang="zh-TW" sz="1400" dirty="0"/>
              <a:t> </a:t>
            </a:r>
            <a:r>
              <a:rPr lang="zh-TW" altLang="en-US" sz="1400" dirty="0"/>
              <a:t>服務管理公司成立浙江分公司，強化民宿 </a:t>
            </a:r>
            <a:r>
              <a:rPr lang="en-US" altLang="zh-TW" sz="1400" dirty="0"/>
              <a:t>IT</a:t>
            </a:r>
            <a:r>
              <a:rPr lang="zh-TW" altLang="en-US" sz="1400" dirty="0"/>
              <a:t> 服務導入</a:t>
            </a:r>
            <a:endParaRPr lang="zh-TW" altLang="en-US" sz="1400" dirty="0"/>
          </a:p>
        </p:txBody>
      </p:sp>
      <p:sp>
        <p:nvSpPr>
          <p:cNvPr id="34" name="文字方塊 33"/>
          <p:cNvSpPr txBox="1"/>
          <p:nvPr/>
        </p:nvSpPr>
        <p:spPr>
          <a:xfrm>
            <a:off x="6464790" y="3429000"/>
            <a:ext cx="2677472" cy="650240"/>
          </a:xfrm>
          <a:prstGeom prst="rect">
            <a:avLst/>
          </a:prstGeom>
          <a:noFill/>
        </p:spPr>
        <p:txBody>
          <a:bodyPr wrap="square" rtlCol="0">
            <a:spAutoFit/>
          </a:bodyPr>
          <a:lstStyle>
            <a:defPPr>
              <a:defRPr lang="zh-TW"/>
            </a:defPPr>
            <a:lvl1pPr>
              <a:lnSpc>
                <a:spcPct val="130000"/>
              </a:lnSpc>
            </a:lvl1pPr>
          </a:lstStyle>
          <a:p>
            <a:r>
              <a:rPr lang="zh-TW" altLang="en-US" sz="1400" dirty="0"/>
              <a:t>入圍中國最受歡迎民宿 </a:t>
            </a:r>
            <a:r>
              <a:rPr lang="en-US" altLang="zh-TW" sz="1400" dirty="0"/>
              <a:t>–</a:t>
            </a:r>
            <a:r>
              <a:rPr lang="zh-TW" altLang="en-US" sz="1400" dirty="0"/>
              <a:t> 最佳服務品質獎、服務創新獎</a:t>
            </a:r>
            <a:endParaRPr lang="en-US" altLang="zh-TW" sz="1400" dirty="0"/>
          </a:p>
        </p:txBody>
      </p:sp>
      <p:sp>
        <p:nvSpPr>
          <p:cNvPr id="35" name="文字方塊 34"/>
          <p:cNvSpPr txBox="1"/>
          <p:nvPr/>
        </p:nvSpPr>
        <p:spPr>
          <a:xfrm>
            <a:off x="4291689" y="5318194"/>
            <a:ext cx="1725577" cy="650240"/>
          </a:xfrm>
          <a:prstGeom prst="rect">
            <a:avLst/>
          </a:prstGeom>
          <a:noFill/>
        </p:spPr>
        <p:txBody>
          <a:bodyPr wrap="square" rtlCol="0">
            <a:spAutoFit/>
          </a:bodyPr>
          <a:lstStyle>
            <a:defPPr>
              <a:defRPr lang="zh-TW"/>
            </a:defPPr>
            <a:lvl1pPr>
              <a:lnSpc>
                <a:spcPct val="130000"/>
              </a:lnSpc>
            </a:lvl1pPr>
          </a:lstStyle>
          <a:p>
            <a:r>
              <a:rPr lang="zh-TW" altLang="en-US" sz="1400" dirty="0"/>
              <a:t>首次獲邀共同接待國際會議各國政要</a:t>
            </a:r>
            <a:endParaRPr lang="zh-TW" altLang="en-US" sz="1400" dirty="0"/>
          </a:p>
        </p:txBody>
      </p:sp>
      <p:pic>
        <p:nvPicPr>
          <p:cNvPr id="7" name="圖片 6" descr="一張含有 文字, 室內, 差異 的圖片&#10;&#10;自動產生的描述"/>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462640" y="918604"/>
            <a:ext cx="1517858" cy="1012032"/>
          </a:xfrm>
          <a:prstGeom prst="rect">
            <a:avLst/>
          </a:prstGeom>
        </p:spPr>
      </p:pic>
      <p:pic>
        <p:nvPicPr>
          <p:cNvPr id="9" name="圖片 8" descr="一張含有 室內, 床, 白色, 枕 的圖片&#10;&#10;自動產生的描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56923" y="3233585"/>
            <a:ext cx="1529293" cy="1019656"/>
          </a:xfrm>
          <a:prstGeom prst="rect">
            <a:avLst/>
          </a:prstGeom>
        </p:spPr>
      </p:pic>
    </p:spTree>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矩形 28"/>
          <p:cNvSpPr/>
          <p:nvPr/>
        </p:nvSpPr>
        <p:spPr>
          <a:xfrm rot="5400000" flipV="1">
            <a:off x="2667000" y="3377924"/>
            <a:ext cx="6858000" cy="102152"/>
          </a:xfrm>
          <a:prstGeom prst="rect">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0" name="橢圓 29"/>
          <p:cNvSpPr/>
          <p:nvPr/>
        </p:nvSpPr>
        <p:spPr>
          <a:xfrm>
            <a:off x="5420260" y="866267"/>
            <a:ext cx="1351480" cy="1351480"/>
          </a:xfrm>
          <a:prstGeom prst="ellipse">
            <a:avLst/>
          </a:prstGeom>
          <a:blipFill dpi="0" rotWithShape="1">
            <a:blip r:embed="rId1"/>
            <a:srcRect/>
            <a:tile tx="-101600" ty="304800" sx="100000" sy="100000" flip="none" algn="tl"/>
          </a:blip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 name="橢圓 30"/>
          <p:cNvSpPr/>
          <p:nvPr/>
        </p:nvSpPr>
        <p:spPr>
          <a:xfrm>
            <a:off x="5420260" y="2911567"/>
            <a:ext cx="1351480" cy="1351480"/>
          </a:xfrm>
          <a:prstGeom prst="ellipse">
            <a:avLst/>
          </a:prstGeom>
          <a:blipFill dpi="0" rotWithShape="1">
            <a:blip r:embed="rId2"/>
            <a:srcRect/>
            <a:stretch>
              <a:fillRect l="-37000" t="-5000" r="3000" b="-1000"/>
            </a:stretch>
          </a:blip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橢圓 31"/>
          <p:cNvSpPr/>
          <p:nvPr/>
        </p:nvSpPr>
        <p:spPr>
          <a:xfrm>
            <a:off x="5420260" y="4956868"/>
            <a:ext cx="1351480" cy="1351480"/>
          </a:xfrm>
          <a:prstGeom prst="ellipse">
            <a:avLst/>
          </a:prstGeom>
          <a:blipFill>
            <a:blip r:embed="rId3"/>
            <a:stretch>
              <a:fillRect l="-37000" t="-5000" r="3000" b="-1000"/>
            </a:stretch>
          </a:blip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文字方塊 33"/>
          <p:cNvSpPr txBox="1"/>
          <p:nvPr/>
        </p:nvSpPr>
        <p:spPr>
          <a:xfrm>
            <a:off x="4219058" y="1311174"/>
            <a:ext cx="867545" cy="460375"/>
          </a:xfrm>
          <a:prstGeom prst="rect">
            <a:avLst/>
          </a:prstGeom>
          <a:noFill/>
        </p:spPr>
        <p:txBody>
          <a:bodyPr wrap="square" rtlCol="0">
            <a:spAutoFit/>
          </a:bodyPr>
          <a:lstStyle/>
          <a:p>
            <a:r>
              <a:rPr lang="en-US" altLang="zh-CN" sz="2400" dirty="0"/>
              <a:t>20xx</a:t>
            </a:r>
            <a:endParaRPr lang="zh-CN" altLang="en-US" sz="2400" dirty="0"/>
          </a:p>
        </p:txBody>
      </p:sp>
      <p:sp>
        <p:nvSpPr>
          <p:cNvPr id="35" name="文字方塊 34"/>
          <p:cNvSpPr txBox="1"/>
          <p:nvPr/>
        </p:nvSpPr>
        <p:spPr>
          <a:xfrm>
            <a:off x="7011935" y="1087555"/>
            <a:ext cx="2115148" cy="929640"/>
          </a:xfrm>
          <a:prstGeom prst="rect">
            <a:avLst/>
          </a:prstGeom>
          <a:noFill/>
        </p:spPr>
        <p:txBody>
          <a:bodyPr wrap="square" rtlCol="0">
            <a:spAutoFit/>
          </a:bodyPr>
          <a:lstStyle>
            <a:defPPr>
              <a:defRPr lang="zh-TW"/>
            </a:defPPr>
            <a:lvl1pPr>
              <a:lnSpc>
                <a:spcPct val="130000"/>
              </a:lnSpc>
            </a:lvl1pPr>
          </a:lstStyle>
          <a:p>
            <a:r>
              <a:rPr lang="zh-TW" altLang="en-US" sz="1400" dirty="0"/>
              <a:t>正式導入全 </a:t>
            </a:r>
            <a:r>
              <a:rPr lang="en-US" altLang="zh-TW" sz="1400" dirty="0"/>
              <a:t>IT</a:t>
            </a:r>
            <a:r>
              <a:rPr lang="zh-TW" altLang="en-US" sz="1400" dirty="0"/>
              <a:t> 安全管控系統，為旅客人身安全做更進一步的提升</a:t>
            </a:r>
            <a:endParaRPr lang="zh-TW" altLang="en-US" sz="1400" dirty="0"/>
          </a:p>
        </p:txBody>
      </p:sp>
      <p:sp>
        <p:nvSpPr>
          <p:cNvPr id="36" name="文字方塊 35"/>
          <p:cNvSpPr txBox="1"/>
          <p:nvPr/>
        </p:nvSpPr>
        <p:spPr>
          <a:xfrm>
            <a:off x="4219058" y="3356475"/>
            <a:ext cx="867545" cy="460375"/>
          </a:xfrm>
          <a:prstGeom prst="rect">
            <a:avLst/>
          </a:prstGeom>
          <a:noFill/>
        </p:spPr>
        <p:txBody>
          <a:bodyPr wrap="square" rtlCol="0">
            <a:spAutoFit/>
          </a:bodyPr>
          <a:lstStyle/>
          <a:p>
            <a:r>
              <a:rPr lang="en-US" altLang="zh-CN" sz="2400" dirty="0"/>
              <a:t>20xx</a:t>
            </a:r>
            <a:endParaRPr lang="zh-CN" altLang="en-US" sz="2400" dirty="0"/>
          </a:p>
        </p:txBody>
      </p:sp>
      <p:sp>
        <p:nvSpPr>
          <p:cNvPr id="37" name="文字方塊 36"/>
          <p:cNvSpPr txBox="1"/>
          <p:nvPr/>
        </p:nvSpPr>
        <p:spPr>
          <a:xfrm>
            <a:off x="4219058" y="5401775"/>
            <a:ext cx="867545" cy="460375"/>
          </a:xfrm>
          <a:prstGeom prst="rect">
            <a:avLst/>
          </a:prstGeom>
          <a:noFill/>
        </p:spPr>
        <p:txBody>
          <a:bodyPr wrap="square" rtlCol="0">
            <a:spAutoFit/>
          </a:bodyPr>
          <a:lstStyle/>
          <a:p>
            <a:r>
              <a:rPr lang="en-US" altLang="zh-CN" sz="2400" dirty="0"/>
              <a:t>20xx</a:t>
            </a:r>
            <a:endParaRPr lang="zh-CN" altLang="en-US" sz="2400" dirty="0"/>
          </a:p>
        </p:txBody>
      </p:sp>
      <p:sp>
        <p:nvSpPr>
          <p:cNvPr id="39" name="文字方塊 38"/>
          <p:cNvSpPr txBox="1"/>
          <p:nvPr/>
        </p:nvSpPr>
        <p:spPr>
          <a:xfrm>
            <a:off x="7105397" y="5456501"/>
            <a:ext cx="1928224" cy="370840"/>
          </a:xfrm>
          <a:prstGeom prst="rect">
            <a:avLst/>
          </a:prstGeom>
          <a:noFill/>
        </p:spPr>
        <p:txBody>
          <a:bodyPr wrap="square" rtlCol="0">
            <a:spAutoFit/>
          </a:bodyPr>
          <a:lstStyle>
            <a:defPPr>
              <a:defRPr lang="zh-TW"/>
            </a:defPPr>
            <a:lvl1pPr>
              <a:lnSpc>
                <a:spcPct val="130000"/>
              </a:lnSpc>
            </a:lvl1pPr>
          </a:lstStyle>
          <a:p>
            <a:r>
              <a:rPr lang="zh-CN" altLang="en-US" sz="1400" dirty="0"/>
              <a:t>預計資本突破</a:t>
            </a:r>
            <a:r>
              <a:rPr lang="en-US" altLang="zh-CN" sz="1400" dirty="0"/>
              <a:t>5</a:t>
            </a:r>
            <a:r>
              <a:rPr lang="zh-CN" altLang="en-US" sz="1400" dirty="0"/>
              <a:t>個億</a:t>
            </a:r>
            <a:endParaRPr lang="zh-TW" altLang="en-US" sz="1400" dirty="0"/>
          </a:p>
        </p:txBody>
      </p:sp>
      <p:sp>
        <p:nvSpPr>
          <p:cNvPr id="12" name="文字方塊 11"/>
          <p:cNvSpPr txBox="1"/>
          <p:nvPr/>
        </p:nvSpPr>
        <p:spPr>
          <a:xfrm>
            <a:off x="7011935" y="3412932"/>
            <a:ext cx="2115148" cy="370840"/>
          </a:xfrm>
          <a:prstGeom prst="rect">
            <a:avLst/>
          </a:prstGeom>
          <a:noFill/>
        </p:spPr>
        <p:txBody>
          <a:bodyPr wrap="square" rtlCol="0">
            <a:spAutoFit/>
          </a:bodyPr>
          <a:lstStyle>
            <a:defPPr>
              <a:defRPr lang="zh-TW"/>
            </a:defPPr>
            <a:lvl1pPr>
              <a:lnSpc>
                <a:spcPct val="130000"/>
              </a:lnSpc>
            </a:lvl1pPr>
          </a:lstStyle>
          <a:p>
            <a:r>
              <a:rPr lang="zh-TW" altLang="en-US" sz="1400" dirty="0"/>
              <a:t>服務旅客突破 </a:t>
            </a:r>
            <a:r>
              <a:rPr lang="en-US" altLang="zh-TW" sz="1400" dirty="0"/>
              <a:t>10</a:t>
            </a:r>
            <a:r>
              <a:rPr lang="zh-TW" altLang="en-US" sz="1400" dirty="0"/>
              <a:t> 大關</a:t>
            </a:r>
            <a:endParaRPr lang="zh-TW" altLang="en-US" sz="1400" dirty="0"/>
          </a:p>
        </p:txBody>
      </p:sp>
    </p:spTree>
  </p:cSld>
  <p:clrMapOvr>
    <a:masterClrMapping/>
  </p:clrMapOvr>
  <p:transition spd="slow">
    <p:push dir="u"/>
  </p:transition>
</p:sld>
</file>

<file path=ppt/tags/tag1.xml><?xml version="1.0" encoding="utf-8"?>
<p:tagLst xmlns:p="http://schemas.openxmlformats.org/presentationml/2006/main">
  <p:tag name="KSO_WPP_MARK_KEY" val="a353e760-36bf-40e9-8959-6e3b4960a9c0"/>
  <p:tag name="COMMONDATA" val="eyJoZGlkIjoiNDM4MDk4M2FhMDRmMmQyMDdjYzQ2N2EwNGM3YmI3NWYifQ=="/>
</p:tagLst>
</file>

<file path=ppt/theme/theme1.xml><?xml version="1.0" encoding="utf-8"?>
<a:theme xmlns:a="http://schemas.openxmlformats.org/drawingml/2006/main" name="Microsoft">
  <a:themeElements>
    <a:clrScheme name="Microsoft">
      <a:dk1>
        <a:srgbClr val="3B3B3B"/>
      </a:dk1>
      <a:lt1>
        <a:srgbClr val="EAEAEA"/>
      </a:lt1>
      <a:dk2>
        <a:srgbClr val="7F7F7F"/>
      </a:dk2>
      <a:lt2>
        <a:srgbClr val="FFFFFF"/>
      </a:lt2>
      <a:accent1>
        <a:srgbClr val="A8835D"/>
      </a:accent1>
      <a:accent2>
        <a:srgbClr val="DDB286"/>
      </a:accent2>
      <a:accent3>
        <a:srgbClr val="404040"/>
      </a:accent3>
      <a:accent4>
        <a:srgbClr val="404040"/>
      </a:accent4>
      <a:accent5>
        <a:srgbClr val="8BC0C8"/>
      </a:accent5>
      <a:accent6>
        <a:srgbClr val="DCCDBE"/>
      </a:accent6>
      <a:hlink>
        <a:srgbClr val="F2F4F7"/>
      </a:hlink>
      <a:folHlink>
        <a:srgbClr val="F2F4F7"/>
      </a:folHlink>
    </a:clrScheme>
    <a:fontScheme name="微軟">
      <a:majorFont>
        <a:latin typeface="Arial"/>
        <a:ea typeface="Alibaba PuHuiTi Medium"/>
        <a:cs typeface=""/>
      </a:majorFont>
      <a:minorFont>
        <a:latin typeface="Arial"/>
        <a:ea typeface="Alibaba PuHuiT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3628</Words>
  <Application>WPS 演示</Application>
  <PresentationFormat>寬螢幕</PresentationFormat>
  <Paragraphs>579</Paragraphs>
  <Slides>40</Slides>
  <Notes>3</Notes>
  <HiddenSlides>0</HiddenSlides>
  <MMClips>0</MMClips>
  <ScaleCrop>false</ScaleCrop>
  <HeadingPairs>
    <vt:vector size="6" baseType="variant">
      <vt:variant>
        <vt:lpstr>已用的字体</vt:lpstr>
      </vt:variant>
      <vt:variant>
        <vt:i4>17</vt:i4>
      </vt:variant>
      <vt:variant>
        <vt:lpstr>主题</vt:lpstr>
      </vt:variant>
      <vt:variant>
        <vt:i4>1</vt:i4>
      </vt:variant>
      <vt:variant>
        <vt:lpstr>幻灯片标题</vt:lpstr>
      </vt:variant>
      <vt:variant>
        <vt:i4>40</vt:i4>
      </vt:variant>
    </vt:vector>
  </HeadingPairs>
  <TitlesOfParts>
    <vt:vector size="58" baseType="lpstr">
      <vt:lpstr>Arial</vt:lpstr>
      <vt:lpstr>SimSun</vt:lpstr>
      <vt:lpstr>Wingdings</vt:lpstr>
      <vt:lpstr>DIN Light</vt:lpstr>
      <vt:lpstr>Alibaba PuHuiTi</vt:lpstr>
      <vt:lpstr>DengXian</vt:lpstr>
      <vt:lpstr>Microsoft YaHei</vt:lpstr>
      <vt:lpstr>Segoe UI Light</vt:lpstr>
      <vt:lpstr>Segoe UI Light</vt:lpstr>
      <vt:lpstr>Alibaba PuHuiTi Medium</vt:lpstr>
      <vt:lpstr>Arial Unicode MS</vt:lpstr>
      <vt:lpstr>Calibri</vt:lpstr>
      <vt:lpstr>新細明體</vt:lpstr>
      <vt:lpstr>Arial</vt:lpstr>
      <vt:lpstr>Game of Thrones</vt:lpstr>
      <vt:lpstr>思源黑体 CN Regular</vt:lpstr>
      <vt:lpstr>Manrope</vt:lpstr>
      <vt:lpstr>Microsoft</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堃豪 吳</dc:creator>
  <cp:lastModifiedBy>吴堃豪</cp:lastModifiedBy>
  <cp:revision>120</cp:revision>
  <dcterms:created xsi:type="dcterms:W3CDTF">2021-11-10T07:43:00Z</dcterms:created>
  <dcterms:modified xsi:type="dcterms:W3CDTF">2023-03-11T14:23:33Z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01154EF3BD9349398BF24C5765ABD8FB</vt:lpwstr>
  </property>
  <property fmtid="{D5CDD505-2E9C-101B-9397-08002B2CF9AE}" pid="3" name="KSOProductBuildVer">
    <vt:lpwstr>2052-11.1.0.13703</vt:lpwstr>
  </property>
</Properties>
</file>