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1746" r:id="rId2"/>
    <p:sldId id="662" r:id="rId3"/>
    <p:sldId id="257" r:id="rId4"/>
    <p:sldId id="663" r:id="rId5"/>
    <p:sldId id="1745" r:id="rId6"/>
    <p:sldId id="1743" r:id="rId7"/>
    <p:sldId id="1744" r:id="rId8"/>
    <p:sldId id="734" r:id="rId9"/>
    <p:sldId id="735" r:id="rId10"/>
    <p:sldId id="1728" r:id="rId11"/>
    <p:sldId id="1729" r:id="rId12"/>
    <p:sldId id="1730" r:id="rId13"/>
    <p:sldId id="1737" r:id="rId14"/>
    <p:sldId id="1739" r:id="rId15"/>
    <p:sldId id="661" r:id="rId16"/>
    <p:sldId id="259" r:id="rId17"/>
    <p:sldId id="359" r:id="rId18"/>
    <p:sldId id="395" r:id="rId19"/>
    <p:sldId id="856" r:id="rId20"/>
    <p:sldId id="369" r:id="rId21"/>
    <p:sldId id="29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994"/>
  </p:normalViewPr>
  <p:slideViewPr>
    <p:cSldViewPr snapToGrid="0" snapToObjects="1" showGuides="1">
      <p:cViewPr varScale="1">
        <p:scale>
          <a:sx n="88" d="100"/>
          <a:sy n="88" d="100"/>
        </p:scale>
        <p:origin x="138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72A5A2-4EC3-2246-9601-BF96DEDEB828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C29C64-DFD7-A542-9E5F-4312304F7A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642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68119-C096-4311-8A49-BD380CF50D0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104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3A2C2-5970-9148-8B90-2CA44300E4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458D21-9BBA-D441-B12E-0F7BB20827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1D2263-432F-1C4C-8B19-9ABA25345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BCAA40-FDCF-8F4B-BB36-867538110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7A3598-6387-1745-A3E6-A2BCF5E32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46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1B439-C89A-F64B-A07A-9D97F7A8A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19272E-E2E6-6640-B2E6-10D793A7B9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71278D-1424-AA4B-9BBD-5C94ADF30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3BEA1C-9F9C-2649-B2A5-B012AFDF9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2C80F9-A245-F546-958E-BA21A23A9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497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828691-C408-0745-B9BD-ABD838254E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51FF1C-395E-1C40-B1D3-B1E95DFD69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C8F93-8124-344F-BB43-6B4AF2B35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898755-0A8C-7C41-9BA2-9E5568C50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67445C-0431-1A4E-9403-20B0A40F7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7407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38200" y="735829"/>
            <a:ext cx="10515600" cy="623414"/>
          </a:xfrm>
          <a:prstGeom prst="rect">
            <a:avLst/>
          </a:prstGeom>
        </p:spPr>
        <p:txBody>
          <a:bodyPr/>
          <a:lstStyle>
            <a:lvl1pPr>
              <a:defRPr sz="4000" b="1" i="0">
                <a:latin typeface="Source Sans Pro Black" charset="0"/>
                <a:ea typeface="Source Sans Pro Black" charset="0"/>
                <a:cs typeface="Source Sans Pro Black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669454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833373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www.bestppt.com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297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11382375" y="-15871"/>
            <a:ext cx="430181" cy="3603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67">
                <a:solidFill>
                  <a:schemeClr val="bg1"/>
                </a:solidFill>
              </a:defRPr>
            </a:lvl1pPr>
          </a:lstStyle>
          <a:p>
            <a:fld id="{4A8454CE-A017-41A1-B2AF-6CF4C99720F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1772369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D6DD3-4DB7-4C92-9690-614E4D50F47F}" type="datetimeFigureOut">
              <a:rPr lang="en-AU" smtClean="0"/>
              <a:t>19/02/2021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68EEF-F8D6-448A-9AF0-691E77075A3E}" type="slidenum">
              <a:rPr lang="en-AU" smtClean="0"/>
              <a:t>‹#›</a:t>
            </a:fld>
            <a:endParaRPr lang="en-AU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479425" y="692150"/>
            <a:ext cx="11233150" cy="405130"/>
          </a:xfrm>
        </p:spPr>
        <p:txBody>
          <a:bodyPr/>
          <a:lstStyle>
            <a:lvl1pPr>
              <a:defRPr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"/>
          </p:nvPr>
        </p:nvSpPr>
        <p:spPr>
          <a:xfrm>
            <a:off x="479425" y="1154764"/>
            <a:ext cx="11233150" cy="27298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Picture Placeholder 30"/>
          <p:cNvSpPr>
            <a:spLocks noGrp="1"/>
          </p:cNvSpPr>
          <p:nvPr>
            <p:ph type="pic" sz="quarter" idx="36" hasCustomPrompt="1"/>
          </p:nvPr>
        </p:nvSpPr>
        <p:spPr>
          <a:xfrm>
            <a:off x="1" y="2071466"/>
            <a:ext cx="4038600" cy="2393267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id-ID" dirty="0"/>
              <a:t>Pic here</a:t>
            </a:r>
            <a:endParaRPr lang="en-AU" dirty="0"/>
          </a:p>
        </p:txBody>
      </p:sp>
      <p:sp>
        <p:nvSpPr>
          <p:cNvPr id="29" name="Picture Placeholder 30"/>
          <p:cNvSpPr>
            <a:spLocks noGrp="1"/>
          </p:cNvSpPr>
          <p:nvPr>
            <p:ph type="pic" sz="quarter" idx="37" hasCustomPrompt="1"/>
          </p:nvPr>
        </p:nvSpPr>
        <p:spPr>
          <a:xfrm>
            <a:off x="0" y="4464733"/>
            <a:ext cx="4038600" cy="2393267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id-ID" dirty="0"/>
              <a:t>Pic here</a:t>
            </a:r>
            <a:endParaRPr lang="en-AU" dirty="0"/>
          </a:p>
        </p:txBody>
      </p:sp>
      <p:sp>
        <p:nvSpPr>
          <p:cNvPr id="30" name="Picture Placeholder 30"/>
          <p:cNvSpPr>
            <a:spLocks noGrp="1"/>
          </p:cNvSpPr>
          <p:nvPr>
            <p:ph type="pic" sz="quarter" idx="38" hasCustomPrompt="1"/>
          </p:nvPr>
        </p:nvSpPr>
        <p:spPr>
          <a:xfrm>
            <a:off x="4038600" y="2071466"/>
            <a:ext cx="4038600" cy="2393267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id-ID" dirty="0"/>
              <a:t>Pic here</a:t>
            </a:r>
            <a:endParaRPr lang="en-AU" dirty="0"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39" hasCustomPrompt="1"/>
          </p:nvPr>
        </p:nvSpPr>
        <p:spPr>
          <a:xfrm>
            <a:off x="4038599" y="4464733"/>
            <a:ext cx="4038600" cy="2393267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id-ID" dirty="0"/>
              <a:t>Pic here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256589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79425" y="692150"/>
            <a:ext cx="11233150" cy="405130"/>
          </a:xfrm>
        </p:spPr>
        <p:txBody>
          <a:bodyPr/>
          <a:lstStyle>
            <a:lvl1pPr>
              <a:defRPr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D6DD3-4DB7-4C92-9690-614E4D50F47F}" type="datetimeFigureOut">
              <a:rPr lang="en-AU" smtClean="0"/>
              <a:t>19/02/2021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68EEF-F8D6-448A-9AF0-691E77075A3E}" type="slidenum">
              <a:rPr lang="en-AU" smtClean="0"/>
              <a:t>‹#›</a:t>
            </a:fld>
            <a:endParaRPr lang="en-AU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479425" y="1154764"/>
            <a:ext cx="11233150" cy="27298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81496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8E548-23A1-0241-BF54-897F046D3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8D148-4CA4-B241-BA45-10B99FAB96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A0A814-40B7-5F49-956A-4AE91E9E3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A0EA4A-677B-174E-9601-0395C2E6E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A11534-0841-404B-9734-6EB60122D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185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4F50F-AFE9-9C47-A135-7B53D03F1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6586C6-7B70-6C47-B0AC-FCE5B758E3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D7380-FA38-8D41-BDD4-35C8444C9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FB0850-EB32-634C-A7AC-14CA00B4E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9F91FF-9C7D-C248-8FFD-BE5C476EF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301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51129-B542-B845-803E-9174030FF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72F364-3151-B54A-9D7B-4DFB0CF2A6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3791C2-4D5D-364C-90BD-9A6E4B3AC2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1B38EF-A7E6-F04B-86C2-418FAA544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39CE48-238A-5B41-A672-9E452AEAA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EB91A2-5241-7544-8846-52D5B599D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858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E7B65-9BD4-B143-B75B-95F0AF430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5DC8DC-7A2A-584A-BD33-58985695B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D8A927-5908-A047-915B-5EBA8DC0ED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A4BCFF-8410-AB44-B08F-CA8793F534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E12852-F08C-F142-BF96-68A23A672A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D6C074-F679-4149-B195-F1E088ABA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79252E-3B20-5C43-ABB5-C2190BB18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076E6A-7D3C-A747-9C40-BD806A12E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164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159C4-2C51-7746-8599-B84368D82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CACE41-43B7-E84B-AB19-9D83E7BDF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65F53D-45BA-2D47-889B-5B5300691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AC5E49-FA59-C147-9AB5-C9E3B982C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605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FAFD41-424E-1846-B8BF-67EF16A69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B3B46B-69AE-3441-851D-5ECEBDE0D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121D23-376A-B04F-87F4-875891F77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877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83786-C2E3-574B-8DA7-28F91F9F4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A48368-18B3-7C48-B36A-B6F3C8703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128FEA-1832-4244-AD1A-9F14B00D1C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7E0FA5-FAB6-0043-91B7-8963AFD7E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8327DE-FAF2-C34A-BDFE-FE132B6CF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858F51-328C-7349-847F-B2FB4578C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363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E6B27-B63E-AE48-902D-7244F3392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777494-E0E5-DE43-B754-AB97578DE1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26E82B-99BF-DE4D-BA80-F6C38447F6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DB14EC-A16B-5847-9E9E-97C445ECD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27A779-D97A-6E43-A260-68906DB50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39EE51-0BC0-B043-9AB0-571BE8A6E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931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alphaModFix amt="20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360D7B-9197-AA43-9CD1-F058A2A7D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F8D0E4-E272-BF41-A473-03CFF9FE84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5B5BD-F31F-0E4B-9051-BF6E6763E0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0C1533-8B51-B047-9CBC-88D6401E69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19450-D38E-1840-8507-246AE1AB9D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87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5" r:id="rId12"/>
    <p:sldLayoutId id="2147483666" r:id="rId13"/>
    <p:sldLayoutId id="2147483668" r:id="rId14"/>
    <p:sldLayoutId id="2147483669" r:id="rId15"/>
    <p:sldLayoutId id="2147483670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25559-8725-7046-A660-11E8201E94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FEATURE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FC64DD-11A6-DE4C-949B-173EB6A77B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SLIDE 2.0</a:t>
            </a:r>
          </a:p>
        </p:txBody>
      </p:sp>
      <p:sp>
        <p:nvSpPr>
          <p:cNvPr id="4" name="Arrow: Chevron 3">
            <a:extLst>
              <a:ext uri="{FF2B5EF4-FFF2-40B4-BE49-F238E27FC236}">
                <a16:creationId xmlns:a16="http://schemas.microsoft.com/office/drawing/2014/main" id="{0DDACB65-3A77-4036-85E2-1A09B48890B7}"/>
              </a:ext>
            </a:extLst>
          </p:cNvPr>
          <p:cNvSpPr/>
          <p:nvPr/>
        </p:nvSpPr>
        <p:spPr>
          <a:xfrm>
            <a:off x="-1390388" y="0"/>
            <a:ext cx="4045906" cy="5622903"/>
          </a:xfrm>
          <a:prstGeom prst="chevron">
            <a:avLst>
              <a:gd name="adj" fmla="val 65534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2">
                  <a:lumMod val="7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0CFB8851-A3D7-413F-A1A3-30A3DB0087E0}"/>
              </a:ext>
            </a:extLst>
          </p:cNvPr>
          <p:cNvSpPr/>
          <p:nvPr/>
        </p:nvSpPr>
        <p:spPr>
          <a:xfrm flipH="1">
            <a:off x="9536483" y="1352227"/>
            <a:ext cx="4045905" cy="5622903"/>
          </a:xfrm>
          <a:prstGeom prst="chevron">
            <a:avLst>
              <a:gd name="adj" fmla="val 65534"/>
            </a:avLst>
          </a:prstGeom>
          <a:gradFill flip="none" rotWithShape="1">
            <a:gsLst>
              <a:gs pos="0">
                <a:schemeClr val="accent6"/>
              </a:gs>
              <a:gs pos="100000">
                <a:schemeClr val="accent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979FBB-BF1B-4E9E-908F-78B47088E3A7}"/>
              </a:ext>
            </a:extLst>
          </p:cNvPr>
          <p:cNvSpPr/>
          <p:nvPr/>
        </p:nvSpPr>
        <p:spPr>
          <a:xfrm>
            <a:off x="5559574" y="4986818"/>
            <a:ext cx="1272170" cy="1272170"/>
          </a:xfrm>
          <a:prstGeom prst="rect">
            <a:avLst/>
          </a:prstGeom>
          <a:blipFill>
            <a:blip r:embed="rId2" cstate="hq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299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8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1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decel="9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2" name="Shape 1882"/>
          <p:cNvSpPr/>
          <p:nvPr/>
        </p:nvSpPr>
        <p:spPr>
          <a:xfrm>
            <a:off x="7365866" y="2628103"/>
            <a:ext cx="3544159" cy="6491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>
            <a:lvl1pPr algn="l">
              <a:lnSpc>
                <a:spcPct val="130000"/>
              </a:lnSpc>
              <a:spcBef>
                <a:spcPts val="500"/>
              </a:spcBef>
              <a:defRPr sz="2000">
                <a:solidFill>
                  <a:srgbClr val="8F9499"/>
                </a:solidFill>
                <a:latin typeface="Arimo"/>
                <a:ea typeface="Arimo"/>
                <a:cs typeface="Arimo"/>
                <a:sym typeface="Arimo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067">
                <a:solidFill>
                  <a:schemeClr val="tx2">
                    <a:lumMod val="60000"/>
                    <a:lumOff val="40000"/>
                  </a:schemeClr>
                </a:solidFill>
              </a:rPr>
              <a:t>Dollar Lorem Ipsum is simply dummy text of the printing and typesetting industry  has been the industry's standard dummy. Lorem Ipsum is simply dummy text of the printing.</a:t>
            </a:r>
          </a:p>
        </p:txBody>
      </p:sp>
      <p:grpSp>
        <p:nvGrpSpPr>
          <p:cNvPr id="1888" name="Group 1888"/>
          <p:cNvGrpSpPr/>
          <p:nvPr/>
        </p:nvGrpSpPr>
        <p:grpSpPr>
          <a:xfrm>
            <a:off x="6641377" y="2739967"/>
            <a:ext cx="471055" cy="494084"/>
            <a:chOff x="0" y="0"/>
            <a:chExt cx="942108" cy="988165"/>
          </a:xfrm>
        </p:grpSpPr>
        <p:grpSp>
          <p:nvGrpSpPr>
            <p:cNvPr id="1886" name="Group 1886"/>
            <p:cNvGrpSpPr/>
            <p:nvPr/>
          </p:nvGrpSpPr>
          <p:grpSpPr>
            <a:xfrm>
              <a:off x="0" y="-1"/>
              <a:ext cx="942109" cy="988167"/>
              <a:chOff x="0" y="0"/>
              <a:chExt cx="942108" cy="988165"/>
            </a:xfrm>
          </p:grpSpPr>
          <p:sp>
            <p:nvSpPr>
              <p:cNvPr id="1883" name="Shape 1883"/>
              <p:cNvSpPr/>
              <p:nvPr/>
            </p:nvSpPr>
            <p:spPr>
              <a:xfrm>
                <a:off x="0" y="0"/>
                <a:ext cx="942109" cy="98816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67" y="15546"/>
                    </a:moveTo>
                    <a:cubicBezTo>
                      <a:pt x="1733" y="15695"/>
                      <a:pt x="1802" y="15841"/>
                      <a:pt x="1875" y="15986"/>
                    </a:cubicBezTo>
                    <a:cubicBezTo>
                      <a:pt x="3548" y="19307"/>
                      <a:pt x="7108" y="21600"/>
                      <a:pt x="11229" y="21600"/>
                    </a:cubicBezTo>
                    <a:cubicBezTo>
                      <a:pt x="16957" y="21600"/>
                      <a:pt x="21600" y="17171"/>
                      <a:pt x="21600" y="11709"/>
                    </a:cubicBezTo>
                    <a:cubicBezTo>
                      <a:pt x="21600" y="10341"/>
                      <a:pt x="21309" y="9038"/>
                      <a:pt x="20783" y="7853"/>
                    </a:cubicBezTo>
                    <a:lnTo>
                      <a:pt x="19725" y="5614"/>
                    </a:lnTo>
                    <a:cubicBezTo>
                      <a:pt x="18052" y="2293"/>
                      <a:pt x="14492" y="0"/>
                      <a:pt x="10371" y="0"/>
                    </a:cubicBezTo>
                    <a:cubicBezTo>
                      <a:pt x="4643" y="0"/>
                      <a:pt x="0" y="4429"/>
                      <a:pt x="0" y="9891"/>
                    </a:cubicBezTo>
                    <a:cubicBezTo>
                      <a:pt x="0" y="11261"/>
                      <a:pt x="292" y="12566"/>
                      <a:pt x="820" y="13752"/>
                    </a:cubicBezTo>
                    <a:cubicBezTo>
                      <a:pt x="820" y="13752"/>
                      <a:pt x="1667" y="15546"/>
                      <a:pt x="1667" y="15546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solidFill>
                    <a:schemeClr val="bg1"/>
                  </a:solidFill>
                </a:endParaRPr>
              </a:p>
            </p:txBody>
          </p:sp>
          <p:sp>
            <p:nvSpPr>
              <p:cNvPr id="1884" name="Shape 1884"/>
              <p:cNvSpPr/>
              <p:nvPr/>
            </p:nvSpPr>
            <p:spPr>
              <a:xfrm>
                <a:off x="35367" y="277147"/>
                <a:ext cx="875824" cy="6349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253" y="2123"/>
                    </a:moveTo>
                    <a:lnTo>
                      <a:pt x="20560" y="0"/>
                    </a:lnTo>
                    <a:cubicBezTo>
                      <a:pt x="21121" y="1837"/>
                      <a:pt x="21431" y="3854"/>
                      <a:pt x="21431" y="5972"/>
                    </a:cubicBezTo>
                    <a:cubicBezTo>
                      <a:pt x="21431" y="14474"/>
                      <a:pt x="16436" y="21366"/>
                      <a:pt x="10275" y="21366"/>
                    </a:cubicBezTo>
                    <a:cubicBezTo>
                      <a:pt x="5658" y="21366"/>
                      <a:pt x="1696" y="17496"/>
                      <a:pt x="0" y="11978"/>
                    </a:cubicBezTo>
                    <a:cubicBezTo>
                      <a:pt x="0" y="11979"/>
                      <a:pt x="0" y="11979"/>
                      <a:pt x="0" y="11980"/>
                    </a:cubicBezTo>
                    <a:lnTo>
                      <a:pt x="905" y="14750"/>
                    </a:lnTo>
                    <a:cubicBezTo>
                      <a:pt x="2942" y="18884"/>
                      <a:pt x="6379" y="21600"/>
                      <a:pt x="10275" y="21600"/>
                    </a:cubicBezTo>
                    <a:cubicBezTo>
                      <a:pt x="16530" y="21600"/>
                      <a:pt x="21600" y="14603"/>
                      <a:pt x="21600" y="5972"/>
                    </a:cubicBezTo>
                    <a:cubicBezTo>
                      <a:pt x="21600" y="4644"/>
                      <a:pt x="21479" y="3354"/>
                      <a:pt x="21253" y="2123"/>
                    </a:cubicBezTo>
                    <a:close/>
                  </a:path>
                </a:pathLst>
              </a:custGeom>
              <a:solidFill>
                <a:srgbClr val="A6AAA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solidFill>
                    <a:schemeClr val="bg1"/>
                  </a:solidFill>
                </a:endParaRPr>
              </a:p>
            </p:txBody>
          </p:sp>
          <p:sp>
            <p:nvSpPr>
              <p:cNvPr id="1885" name="Shape 1885"/>
              <p:cNvSpPr/>
              <p:nvPr/>
            </p:nvSpPr>
            <p:spPr>
              <a:xfrm>
                <a:off x="0" y="0"/>
                <a:ext cx="904695" cy="9050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800"/>
                    </a:move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887" name="Shape 1887"/>
            <p:cNvSpPr/>
            <p:nvPr/>
          </p:nvSpPr>
          <p:spPr>
            <a:xfrm>
              <a:off x="74534" y="42472"/>
              <a:ext cx="824409" cy="75082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b">
              <a:normAutofit/>
            </a:bodyPr>
            <a:lstStyle>
              <a:lvl1pPr>
                <a:lnSpc>
                  <a:spcPct val="70000"/>
                </a:lnSpc>
                <a:spcBef>
                  <a:spcPts val="500"/>
                </a:spcBef>
                <a:defRPr sz="4000" b="1" spc="0">
                  <a:solidFill>
                    <a:srgbClr val="FFFFFF"/>
                  </a:solidFill>
                  <a:latin typeface="Arimo"/>
                  <a:ea typeface="Arimo"/>
                  <a:cs typeface="Arimo"/>
                  <a:sym typeface="Arimo"/>
                </a:defRPr>
              </a:lvl1pPr>
            </a:lstStyle>
            <a:p>
              <a:pPr lvl="0" algn="ctr">
                <a:defRPr sz="1800" b="0" spc="0">
                  <a:solidFill>
                    <a:srgbClr val="000000"/>
                  </a:solidFill>
                </a:defRPr>
              </a:pPr>
              <a:r>
                <a:rPr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</p:grpSp>
      <p:sp>
        <p:nvSpPr>
          <p:cNvPr id="1889" name="Shape 1889"/>
          <p:cNvSpPr/>
          <p:nvPr/>
        </p:nvSpPr>
        <p:spPr>
          <a:xfrm>
            <a:off x="7365866" y="3469110"/>
            <a:ext cx="3544159" cy="6491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>
            <a:lvl1pPr algn="l">
              <a:lnSpc>
                <a:spcPct val="130000"/>
              </a:lnSpc>
              <a:spcBef>
                <a:spcPts val="500"/>
              </a:spcBef>
              <a:defRPr sz="2000">
                <a:solidFill>
                  <a:srgbClr val="8F9499"/>
                </a:solidFill>
                <a:latin typeface="Arimo"/>
                <a:ea typeface="Arimo"/>
                <a:cs typeface="Arimo"/>
                <a:sym typeface="Arimo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067">
                <a:solidFill>
                  <a:schemeClr val="tx2">
                    <a:lumMod val="60000"/>
                    <a:lumOff val="40000"/>
                  </a:schemeClr>
                </a:solidFill>
              </a:rPr>
              <a:t>Lorem Ipsum is simply dummy text of the printing and typesetting industry  has been the industry's standard dummy. Lorem Ipsum is simply dummy text of the printing.</a:t>
            </a:r>
          </a:p>
        </p:txBody>
      </p:sp>
      <p:grpSp>
        <p:nvGrpSpPr>
          <p:cNvPr id="1895" name="Group 1895"/>
          <p:cNvGrpSpPr/>
          <p:nvPr/>
        </p:nvGrpSpPr>
        <p:grpSpPr>
          <a:xfrm>
            <a:off x="6643222" y="3575582"/>
            <a:ext cx="471055" cy="494084"/>
            <a:chOff x="0" y="0"/>
            <a:chExt cx="942108" cy="988165"/>
          </a:xfrm>
        </p:grpSpPr>
        <p:grpSp>
          <p:nvGrpSpPr>
            <p:cNvPr id="1893" name="Group 1893"/>
            <p:cNvGrpSpPr/>
            <p:nvPr/>
          </p:nvGrpSpPr>
          <p:grpSpPr>
            <a:xfrm>
              <a:off x="0" y="-1"/>
              <a:ext cx="942109" cy="988167"/>
              <a:chOff x="0" y="0"/>
              <a:chExt cx="942108" cy="988165"/>
            </a:xfrm>
          </p:grpSpPr>
          <p:sp>
            <p:nvSpPr>
              <p:cNvPr id="1890" name="Shape 1890"/>
              <p:cNvSpPr/>
              <p:nvPr/>
            </p:nvSpPr>
            <p:spPr>
              <a:xfrm>
                <a:off x="0" y="0"/>
                <a:ext cx="942109" cy="98816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67" y="15546"/>
                    </a:moveTo>
                    <a:cubicBezTo>
                      <a:pt x="1733" y="15695"/>
                      <a:pt x="1802" y="15841"/>
                      <a:pt x="1875" y="15986"/>
                    </a:cubicBezTo>
                    <a:cubicBezTo>
                      <a:pt x="3548" y="19307"/>
                      <a:pt x="7108" y="21600"/>
                      <a:pt x="11229" y="21600"/>
                    </a:cubicBezTo>
                    <a:cubicBezTo>
                      <a:pt x="16957" y="21600"/>
                      <a:pt x="21600" y="17171"/>
                      <a:pt x="21600" y="11709"/>
                    </a:cubicBezTo>
                    <a:cubicBezTo>
                      <a:pt x="21600" y="10341"/>
                      <a:pt x="21309" y="9038"/>
                      <a:pt x="20783" y="7853"/>
                    </a:cubicBezTo>
                    <a:lnTo>
                      <a:pt x="19725" y="5614"/>
                    </a:lnTo>
                    <a:cubicBezTo>
                      <a:pt x="18052" y="2293"/>
                      <a:pt x="14492" y="0"/>
                      <a:pt x="10371" y="0"/>
                    </a:cubicBezTo>
                    <a:cubicBezTo>
                      <a:pt x="4643" y="0"/>
                      <a:pt x="0" y="4429"/>
                      <a:pt x="0" y="9891"/>
                    </a:cubicBezTo>
                    <a:cubicBezTo>
                      <a:pt x="0" y="11261"/>
                      <a:pt x="292" y="12566"/>
                      <a:pt x="820" y="13752"/>
                    </a:cubicBezTo>
                    <a:cubicBezTo>
                      <a:pt x="820" y="13752"/>
                      <a:pt x="1667" y="15546"/>
                      <a:pt x="1667" y="15546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solidFill>
                    <a:schemeClr val="bg1"/>
                  </a:solidFill>
                </a:endParaRPr>
              </a:p>
            </p:txBody>
          </p:sp>
          <p:sp>
            <p:nvSpPr>
              <p:cNvPr id="1891" name="Shape 1891"/>
              <p:cNvSpPr/>
              <p:nvPr/>
            </p:nvSpPr>
            <p:spPr>
              <a:xfrm>
                <a:off x="35367" y="277147"/>
                <a:ext cx="875824" cy="6349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253" y="2123"/>
                    </a:moveTo>
                    <a:lnTo>
                      <a:pt x="20560" y="0"/>
                    </a:lnTo>
                    <a:cubicBezTo>
                      <a:pt x="21121" y="1837"/>
                      <a:pt x="21431" y="3854"/>
                      <a:pt x="21431" y="5972"/>
                    </a:cubicBezTo>
                    <a:cubicBezTo>
                      <a:pt x="21431" y="14474"/>
                      <a:pt x="16436" y="21366"/>
                      <a:pt x="10275" y="21366"/>
                    </a:cubicBezTo>
                    <a:cubicBezTo>
                      <a:pt x="5658" y="21366"/>
                      <a:pt x="1696" y="17496"/>
                      <a:pt x="0" y="11978"/>
                    </a:cubicBezTo>
                    <a:cubicBezTo>
                      <a:pt x="0" y="11979"/>
                      <a:pt x="0" y="11979"/>
                      <a:pt x="0" y="11980"/>
                    </a:cubicBezTo>
                    <a:lnTo>
                      <a:pt x="905" y="14750"/>
                    </a:lnTo>
                    <a:cubicBezTo>
                      <a:pt x="2942" y="18884"/>
                      <a:pt x="6379" y="21600"/>
                      <a:pt x="10275" y="21600"/>
                    </a:cubicBezTo>
                    <a:cubicBezTo>
                      <a:pt x="16530" y="21600"/>
                      <a:pt x="21600" y="14603"/>
                      <a:pt x="21600" y="5972"/>
                    </a:cubicBezTo>
                    <a:cubicBezTo>
                      <a:pt x="21600" y="4644"/>
                      <a:pt x="21479" y="3354"/>
                      <a:pt x="21253" y="2123"/>
                    </a:cubicBezTo>
                    <a:close/>
                  </a:path>
                </a:pathLst>
              </a:custGeom>
              <a:solidFill>
                <a:srgbClr val="F3901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solidFill>
                    <a:schemeClr val="bg1"/>
                  </a:solidFill>
                </a:endParaRPr>
              </a:p>
            </p:txBody>
          </p:sp>
          <p:sp>
            <p:nvSpPr>
              <p:cNvPr id="1892" name="Shape 1892"/>
              <p:cNvSpPr/>
              <p:nvPr/>
            </p:nvSpPr>
            <p:spPr>
              <a:xfrm>
                <a:off x="0" y="0"/>
                <a:ext cx="904695" cy="9050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800"/>
                    </a:move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894" name="Shape 1894"/>
            <p:cNvSpPr/>
            <p:nvPr/>
          </p:nvSpPr>
          <p:spPr>
            <a:xfrm>
              <a:off x="70845" y="53257"/>
              <a:ext cx="824409" cy="75082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b">
              <a:normAutofit/>
            </a:bodyPr>
            <a:lstStyle>
              <a:lvl1pPr>
                <a:lnSpc>
                  <a:spcPct val="70000"/>
                </a:lnSpc>
                <a:spcBef>
                  <a:spcPts val="500"/>
                </a:spcBef>
                <a:defRPr sz="4000" b="1" spc="0">
                  <a:solidFill>
                    <a:srgbClr val="FFFFFF"/>
                  </a:solidFill>
                  <a:latin typeface="Arimo"/>
                  <a:ea typeface="Arimo"/>
                  <a:cs typeface="Arimo"/>
                  <a:sym typeface="Arimo"/>
                </a:defRPr>
              </a:lvl1pPr>
            </a:lstStyle>
            <a:p>
              <a:pPr lvl="0" algn="ctr">
                <a:defRPr sz="1800" b="0" spc="0">
                  <a:solidFill>
                    <a:srgbClr val="000000"/>
                  </a:solidFill>
                </a:defRPr>
              </a:pPr>
              <a:r>
                <a:rPr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</p:grpSp>
      <p:sp>
        <p:nvSpPr>
          <p:cNvPr id="1896" name="Shape 1896"/>
          <p:cNvSpPr/>
          <p:nvPr/>
        </p:nvSpPr>
        <p:spPr>
          <a:xfrm>
            <a:off x="7365866" y="4316467"/>
            <a:ext cx="3544159" cy="6491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>
            <a:lvl1pPr algn="l">
              <a:lnSpc>
                <a:spcPct val="130000"/>
              </a:lnSpc>
              <a:spcBef>
                <a:spcPts val="500"/>
              </a:spcBef>
              <a:defRPr sz="2000">
                <a:solidFill>
                  <a:srgbClr val="8F9499"/>
                </a:solidFill>
                <a:latin typeface="Arimo"/>
                <a:ea typeface="Arimo"/>
                <a:cs typeface="Arimo"/>
                <a:sym typeface="Arimo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067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Simply dummy text of the printing and typesetting industry  has been the industry's standard dummy. </a:t>
            </a:r>
            <a:r>
              <a:rPr sz="1067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Lorem</a:t>
            </a:r>
            <a:r>
              <a:rPr sz="1067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sz="1067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Ipsum</a:t>
            </a:r>
            <a:r>
              <a:rPr sz="1067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is simply dummy text of the printing.</a:t>
            </a:r>
          </a:p>
        </p:txBody>
      </p:sp>
      <p:grpSp>
        <p:nvGrpSpPr>
          <p:cNvPr id="1902" name="Group 1902"/>
          <p:cNvGrpSpPr/>
          <p:nvPr/>
        </p:nvGrpSpPr>
        <p:grpSpPr>
          <a:xfrm>
            <a:off x="6641377" y="4438091"/>
            <a:ext cx="471055" cy="494084"/>
            <a:chOff x="0" y="0"/>
            <a:chExt cx="942108" cy="988165"/>
          </a:xfrm>
        </p:grpSpPr>
        <p:grpSp>
          <p:nvGrpSpPr>
            <p:cNvPr id="1900" name="Group 1900"/>
            <p:cNvGrpSpPr/>
            <p:nvPr/>
          </p:nvGrpSpPr>
          <p:grpSpPr>
            <a:xfrm>
              <a:off x="0" y="-1"/>
              <a:ext cx="942109" cy="988167"/>
              <a:chOff x="0" y="0"/>
              <a:chExt cx="942108" cy="988165"/>
            </a:xfrm>
          </p:grpSpPr>
          <p:sp>
            <p:nvSpPr>
              <p:cNvPr id="1897" name="Shape 1897"/>
              <p:cNvSpPr/>
              <p:nvPr/>
            </p:nvSpPr>
            <p:spPr>
              <a:xfrm>
                <a:off x="0" y="0"/>
                <a:ext cx="942109" cy="98816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67" y="15546"/>
                    </a:moveTo>
                    <a:cubicBezTo>
                      <a:pt x="1733" y="15695"/>
                      <a:pt x="1802" y="15841"/>
                      <a:pt x="1875" y="15986"/>
                    </a:cubicBezTo>
                    <a:cubicBezTo>
                      <a:pt x="3548" y="19307"/>
                      <a:pt x="7108" y="21600"/>
                      <a:pt x="11229" y="21600"/>
                    </a:cubicBezTo>
                    <a:cubicBezTo>
                      <a:pt x="16957" y="21600"/>
                      <a:pt x="21600" y="17171"/>
                      <a:pt x="21600" y="11709"/>
                    </a:cubicBezTo>
                    <a:cubicBezTo>
                      <a:pt x="21600" y="10341"/>
                      <a:pt x="21309" y="9038"/>
                      <a:pt x="20783" y="7853"/>
                    </a:cubicBezTo>
                    <a:lnTo>
                      <a:pt x="19725" y="5614"/>
                    </a:lnTo>
                    <a:cubicBezTo>
                      <a:pt x="18052" y="2293"/>
                      <a:pt x="14492" y="0"/>
                      <a:pt x="10371" y="0"/>
                    </a:cubicBezTo>
                    <a:cubicBezTo>
                      <a:pt x="4643" y="0"/>
                      <a:pt x="0" y="4429"/>
                      <a:pt x="0" y="9891"/>
                    </a:cubicBezTo>
                    <a:cubicBezTo>
                      <a:pt x="0" y="11261"/>
                      <a:pt x="292" y="12566"/>
                      <a:pt x="820" y="13752"/>
                    </a:cubicBezTo>
                    <a:cubicBezTo>
                      <a:pt x="820" y="13752"/>
                      <a:pt x="1667" y="15546"/>
                      <a:pt x="1667" y="15546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solidFill>
                    <a:schemeClr val="bg1"/>
                  </a:solidFill>
                </a:endParaRPr>
              </a:p>
            </p:txBody>
          </p:sp>
          <p:sp>
            <p:nvSpPr>
              <p:cNvPr id="1898" name="Shape 1898"/>
              <p:cNvSpPr/>
              <p:nvPr/>
            </p:nvSpPr>
            <p:spPr>
              <a:xfrm>
                <a:off x="35367" y="277147"/>
                <a:ext cx="875824" cy="6349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253" y="2123"/>
                    </a:moveTo>
                    <a:lnTo>
                      <a:pt x="20560" y="0"/>
                    </a:lnTo>
                    <a:cubicBezTo>
                      <a:pt x="21121" y="1837"/>
                      <a:pt x="21431" y="3854"/>
                      <a:pt x="21431" y="5972"/>
                    </a:cubicBezTo>
                    <a:cubicBezTo>
                      <a:pt x="21431" y="14474"/>
                      <a:pt x="16436" y="21366"/>
                      <a:pt x="10275" y="21366"/>
                    </a:cubicBezTo>
                    <a:cubicBezTo>
                      <a:pt x="5658" y="21366"/>
                      <a:pt x="1696" y="17496"/>
                      <a:pt x="0" y="11978"/>
                    </a:cubicBezTo>
                    <a:cubicBezTo>
                      <a:pt x="0" y="11979"/>
                      <a:pt x="0" y="11979"/>
                      <a:pt x="0" y="11980"/>
                    </a:cubicBezTo>
                    <a:lnTo>
                      <a:pt x="905" y="14750"/>
                    </a:lnTo>
                    <a:cubicBezTo>
                      <a:pt x="2942" y="18884"/>
                      <a:pt x="6379" y="21600"/>
                      <a:pt x="10275" y="21600"/>
                    </a:cubicBezTo>
                    <a:cubicBezTo>
                      <a:pt x="16530" y="21600"/>
                      <a:pt x="21600" y="14603"/>
                      <a:pt x="21600" y="5972"/>
                    </a:cubicBezTo>
                    <a:cubicBezTo>
                      <a:pt x="21600" y="4644"/>
                      <a:pt x="21479" y="3354"/>
                      <a:pt x="21253" y="2123"/>
                    </a:cubicBezTo>
                    <a:close/>
                  </a:path>
                </a:pathLst>
              </a:custGeom>
              <a:solidFill>
                <a:srgbClr val="FFE7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solidFill>
                    <a:schemeClr val="bg1"/>
                  </a:solidFill>
                </a:endParaRPr>
              </a:p>
            </p:txBody>
          </p:sp>
          <p:sp>
            <p:nvSpPr>
              <p:cNvPr id="1899" name="Shape 1899"/>
              <p:cNvSpPr/>
              <p:nvPr/>
            </p:nvSpPr>
            <p:spPr>
              <a:xfrm>
                <a:off x="0" y="0"/>
                <a:ext cx="904695" cy="9050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800"/>
                    </a:move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901" name="Shape 1901"/>
            <p:cNvSpPr/>
            <p:nvPr/>
          </p:nvSpPr>
          <p:spPr>
            <a:xfrm>
              <a:off x="74534" y="22952"/>
              <a:ext cx="824409" cy="75082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b">
              <a:normAutofit/>
            </a:bodyPr>
            <a:lstStyle>
              <a:lvl1pPr>
                <a:lnSpc>
                  <a:spcPct val="70000"/>
                </a:lnSpc>
                <a:spcBef>
                  <a:spcPts val="500"/>
                </a:spcBef>
                <a:defRPr sz="4000" b="1" spc="0">
                  <a:solidFill>
                    <a:srgbClr val="FFFFFF"/>
                  </a:solidFill>
                  <a:latin typeface="Arimo"/>
                  <a:ea typeface="Arimo"/>
                  <a:cs typeface="Arimo"/>
                  <a:sym typeface="Arimo"/>
                </a:defRPr>
              </a:lvl1pPr>
            </a:lstStyle>
            <a:p>
              <a:pPr lvl="0" algn="ctr">
                <a:defRPr sz="1800" b="0" spc="0">
                  <a:solidFill>
                    <a:srgbClr val="000000"/>
                  </a:solidFill>
                </a:defRPr>
              </a:pPr>
              <a:r>
                <a:rPr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</a:p>
          </p:txBody>
        </p:sp>
      </p:grpSp>
      <p:sp>
        <p:nvSpPr>
          <p:cNvPr id="1903" name="Shape 1903"/>
          <p:cNvSpPr/>
          <p:nvPr/>
        </p:nvSpPr>
        <p:spPr>
          <a:xfrm>
            <a:off x="7365866" y="5182874"/>
            <a:ext cx="3544159" cy="6491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>
            <a:lvl1pPr algn="l">
              <a:lnSpc>
                <a:spcPct val="130000"/>
              </a:lnSpc>
              <a:spcBef>
                <a:spcPts val="500"/>
              </a:spcBef>
              <a:defRPr sz="2000">
                <a:solidFill>
                  <a:srgbClr val="8F9499"/>
                </a:solidFill>
                <a:latin typeface="Arimo"/>
                <a:ea typeface="Arimo"/>
                <a:cs typeface="Arimo"/>
                <a:sym typeface="Arimo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067">
                <a:solidFill>
                  <a:schemeClr val="tx2">
                    <a:lumMod val="60000"/>
                    <a:lumOff val="40000"/>
                  </a:schemeClr>
                </a:solidFill>
              </a:rPr>
              <a:t>Dollar Lorem Ipsum is simply dummy text of the printing and typesetting industry  has been the industry's standard dummy. Lorem Ipsum is simply dummy text of the printing.</a:t>
            </a:r>
          </a:p>
        </p:txBody>
      </p:sp>
      <p:grpSp>
        <p:nvGrpSpPr>
          <p:cNvPr id="1909" name="Group 1909"/>
          <p:cNvGrpSpPr/>
          <p:nvPr/>
        </p:nvGrpSpPr>
        <p:grpSpPr>
          <a:xfrm>
            <a:off x="6649219" y="5303872"/>
            <a:ext cx="471055" cy="494084"/>
            <a:chOff x="0" y="0"/>
            <a:chExt cx="942108" cy="988165"/>
          </a:xfrm>
        </p:grpSpPr>
        <p:grpSp>
          <p:nvGrpSpPr>
            <p:cNvPr id="1907" name="Group 1907"/>
            <p:cNvGrpSpPr/>
            <p:nvPr/>
          </p:nvGrpSpPr>
          <p:grpSpPr>
            <a:xfrm>
              <a:off x="0" y="-1"/>
              <a:ext cx="942109" cy="988167"/>
              <a:chOff x="0" y="0"/>
              <a:chExt cx="942108" cy="988165"/>
            </a:xfrm>
          </p:grpSpPr>
          <p:sp>
            <p:nvSpPr>
              <p:cNvPr id="1904" name="Shape 1904"/>
              <p:cNvSpPr/>
              <p:nvPr/>
            </p:nvSpPr>
            <p:spPr>
              <a:xfrm>
                <a:off x="0" y="0"/>
                <a:ext cx="942109" cy="98816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67" y="15546"/>
                    </a:moveTo>
                    <a:cubicBezTo>
                      <a:pt x="1733" y="15695"/>
                      <a:pt x="1802" y="15841"/>
                      <a:pt x="1875" y="15986"/>
                    </a:cubicBezTo>
                    <a:cubicBezTo>
                      <a:pt x="3548" y="19307"/>
                      <a:pt x="7108" y="21600"/>
                      <a:pt x="11229" y="21600"/>
                    </a:cubicBezTo>
                    <a:cubicBezTo>
                      <a:pt x="16957" y="21600"/>
                      <a:pt x="21600" y="17171"/>
                      <a:pt x="21600" y="11709"/>
                    </a:cubicBezTo>
                    <a:cubicBezTo>
                      <a:pt x="21600" y="10341"/>
                      <a:pt x="21309" y="9038"/>
                      <a:pt x="20783" y="7853"/>
                    </a:cubicBezTo>
                    <a:lnTo>
                      <a:pt x="19725" y="5614"/>
                    </a:lnTo>
                    <a:cubicBezTo>
                      <a:pt x="18052" y="2293"/>
                      <a:pt x="14492" y="0"/>
                      <a:pt x="10371" y="0"/>
                    </a:cubicBezTo>
                    <a:cubicBezTo>
                      <a:pt x="4643" y="0"/>
                      <a:pt x="0" y="4429"/>
                      <a:pt x="0" y="9891"/>
                    </a:cubicBezTo>
                    <a:cubicBezTo>
                      <a:pt x="0" y="11261"/>
                      <a:pt x="292" y="12566"/>
                      <a:pt x="820" y="13752"/>
                    </a:cubicBezTo>
                    <a:cubicBezTo>
                      <a:pt x="820" y="13752"/>
                      <a:pt x="1667" y="15546"/>
                      <a:pt x="1667" y="15546"/>
                    </a:cubicBez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solidFill>
                    <a:schemeClr val="bg1"/>
                  </a:solidFill>
                </a:endParaRPr>
              </a:p>
            </p:txBody>
          </p:sp>
          <p:sp>
            <p:nvSpPr>
              <p:cNvPr id="1905" name="Shape 1905"/>
              <p:cNvSpPr/>
              <p:nvPr/>
            </p:nvSpPr>
            <p:spPr>
              <a:xfrm>
                <a:off x="35367" y="277147"/>
                <a:ext cx="875824" cy="6349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253" y="2123"/>
                    </a:moveTo>
                    <a:lnTo>
                      <a:pt x="20560" y="0"/>
                    </a:lnTo>
                    <a:cubicBezTo>
                      <a:pt x="21121" y="1837"/>
                      <a:pt x="21431" y="3854"/>
                      <a:pt x="21431" y="5972"/>
                    </a:cubicBezTo>
                    <a:cubicBezTo>
                      <a:pt x="21431" y="14474"/>
                      <a:pt x="16436" y="21366"/>
                      <a:pt x="10275" y="21366"/>
                    </a:cubicBezTo>
                    <a:cubicBezTo>
                      <a:pt x="5658" y="21366"/>
                      <a:pt x="1696" y="17496"/>
                      <a:pt x="0" y="11978"/>
                    </a:cubicBezTo>
                    <a:cubicBezTo>
                      <a:pt x="0" y="11979"/>
                      <a:pt x="0" y="11979"/>
                      <a:pt x="0" y="11980"/>
                    </a:cubicBezTo>
                    <a:lnTo>
                      <a:pt x="905" y="14750"/>
                    </a:lnTo>
                    <a:cubicBezTo>
                      <a:pt x="2942" y="18884"/>
                      <a:pt x="6379" y="21600"/>
                      <a:pt x="10275" y="21600"/>
                    </a:cubicBezTo>
                    <a:cubicBezTo>
                      <a:pt x="16530" y="21600"/>
                      <a:pt x="21600" y="14603"/>
                      <a:pt x="21600" y="5972"/>
                    </a:cubicBezTo>
                    <a:cubicBezTo>
                      <a:pt x="21600" y="4644"/>
                      <a:pt x="21479" y="3354"/>
                      <a:pt x="21253" y="2123"/>
                    </a:cubicBezTo>
                    <a:close/>
                  </a:path>
                </a:pathLst>
              </a:custGeom>
              <a:solidFill>
                <a:srgbClr val="B4E60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solidFill>
                    <a:schemeClr val="bg1"/>
                  </a:solidFill>
                </a:endParaRPr>
              </a:p>
            </p:txBody>
          </p:sp>
          <p:sp>
            <p:nvSpPr>
              <p:cNvPr id="1906" name="Shape 1906"/>
              <p:cNvSpPr/>
              <p:nvPr/>
            </p:nvSpPr>
            <p:spPr>
              <a:xfrm>
                <a:off x="0" y="0"/>
                <a:ext cx="904695" cy="9050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800"/>
                    </a:move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lose/>
                  </a:path>
                </a:pathLst>
              </a:custGeom>
              <a:solidFill>
                <a:schemeClr val="tx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908" name="Shape 1908"/>
            <p:cNvSpPr/>
            <p:nvPr/>
          </p:nvSpPr>
          <p:spPr>
            <a:xfrm>
              <a:off x="58849" y="24201"/>
              <a:ext cx="824408" cy="7508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b">
              <a:normAutofit/>
            </a:bodyPr>
            <a:lstStyle>
              <a:lvl1pPr>
                <a:lnSpc>
                  <a:spcPct val="70000"/>
                </a:lnSpc>
                <a:spcBef>
                  <a:spcPts val="500"/>
                </a:spcBef>
                <a:defRPr sz="4000" b="1" spc="0">
                  <a:solidFill>
                    <a:srgbClr val="FFFFFF"/>
                  </a:solidFill>
                  <a:latin typeface="Arimo"/>
                  <a:ea typeface="Arimo"/>
                  <a:cs typeface="Arimo"/>
                  <a:sym typeface="Arimo"/>
                </a:defRPr>
              </a:lvl1pPr>
            </a:lstStyle>
            <a:p>
              <a:pPr lvl="0" algn="ctr">
                <a:defRPr sz="1800" b="0" spc="0">
                  <a:solidFill>
                    <a:srgbClr val="000000"/>
                  </a:solidFill>
                </a:defRPr>
              </a:pPr>
              <a:r>
                <a:rPr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</a:p>
          </p:txBody>
        </p:sp>
      </p:grpSp>
      <p:sp>
        <p:nvSpPr>
          <p:cNvPr id="1910" name="Shape 1910"/>
          <p:cNvSpPr/>
          <p:nvPr/>
        </p:nvSpPr>
        <p:spPr>
          <a:xfrm>
            <a:off x="2006466" y="2628103"/>
            <a:ext cx="3544159" cy="6491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>
            <a:lvl1pPr algn="l">
              <a:lnSpc>
                <a:spcPct val="130000"/>
              </a:lnSpc>
              <a:spcBef>
                <a:spcPts val="500"/>
              </a:spcBef>
              <a:defRPr sz="2000">
                <a:solidFill>
                  <a:srgbClr val="8F9499"/>
                </a:solidFill>
                <a:latin typeface="Arimo"/>
                <a:ea typeface="Arimo"/>
                <a:cs typeface="Arimo"/>
                <a:sym typeface="Arimo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067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Dollar Lorem Ipsum is simply dummy text of the printing and typesetting industry  has been the industry's standard dummy. Lorem Ipsum is simply dummy text of the printing.</a:t>
            </a:r>
          </a:p>
        </p:txBody>
      </p:sp>
      <p:grpSp>
        <p:nvGrpSpPr>
          <p:cNvPr id="1916" name="Group 1916"/>
          <p:cNvGrpSpPr/>
          <p:nvPr/>
        </p:nvGrpSpPr>
        <p:grpSpPr>
          <a:xfrm>
            <a:off x="1281977" y="2739967"/>
            <a:ext cx="471055" cy="494084"/>
            <a:chOff x="0" y="0"/>
            <a:chExt cx="942108" cy="988165"/>
          </a:xfrm>
        </p:grpSpPr>
        <p:grpSp>
          <p:nvGrpSpPr>
            <p:cNvPr id="1914" name="Group 1914"/>
            <p:cNvGrpSpPr/>
            <p:nvPr/>
          </p:nvGrpSpPr>
          <p:grpSpPr>
            <a:xfrm>
              <a:off x="0" y="-1"/>
              <a:ext cx="942109" cy="988167"/>
              <a:chOff x="0" y="0"/>
              <a:chExt cx="942108" cy="988165"/>
            </a:xfrm>
          </p:grpSpPr>
          <p:sp>
            <p:nvSpPr>
              <p:cNvPr id="1911" name="Shape 1911"/>
              <p:cNvSpPr/>
              <p:nvPr/>
            </p:nvSpPr>
            <p:spPr>
              <a:xfrm>
                <a:off x="0" y="0"/>
                <a:ext cx="942109" cy="98816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67" y="15546"/>
                    </a:moveTo>
                    <a:cubicBezTo>
                      <a:pt x="1733" y="15695"/>
                      <a:pt x="1802" y="15841"/>
                      <a:pt x="1875" y="15986"/>
                    </a:cubicBezTo>
                    <a:cubicBezTo>
                      <a:pt x="3548" y="19307"/>
                      <a:pt x="7108" y="21600"/>
                      <a:pt x="11229" y="21600"/>
                    </a:cubicBezTo>
                    <a:cubicBezTo>
                      <a:pt x="16957" y="21600"/>
                      <a:pt x="21600" y="17171"/>
                      <a:pt x="21600" y="11709"/>
                    </a:cubicBezTo>
                    <a:cubicBezTo>
                      <a:pt x="21600" y="10341"/>
                      <a:pt x="21309" y="9038"/>
                      <a:pt x="20783" y="7853"/>
                    </a:cubicBezTo>
                    <a:lnTo>
                      <a:pt x="19725" y="5614"/>
                    </a:lnTo>
                    <a:cubicBezTo>
                      <a:pt x="18052" y="2293"/>
                      <a:pt x="14492" y="0"/>
                      <a:pt x="10371" y="0"/>
                    </a:cubicBezTo>
                    <a:cubicBezTo>
                      <a:pt x="4643" y="0"/>
                      <a:pt x="0" y="4429"/>
                      <a:pt x="0" y="9891"/>
                    </a:cubicBezTo>
                    <a:cubicBezTo>
                      <a:pt x="0" y="11261"/>
                      <a:pt x="292" y="12566"/>
                      <a:pt x="820" y="13752"/>
                    </a:cubicBezTo>
                    <a:cubicBezTo>
                      <a:pt x="820" y="13752"/>
                      <a:pt x="1667" y="15546"/>
                      <a:pt x="1667" y="15546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solidFill>
                    <a:schemeClr val="bg1"/>
                  </a:solidFill>
                </a:endParaRPr>
              </a:p>
            </p:txBody>
          </p:sp>
          <p:sp>
            <p:nvSpPr>
              <p:cNvPr id="1912" name="Shape 1912"/>
              <p:cNvSpPr/>
              <p:nvPr/>
            </p:nvSpPr>
            <p:spPr>
              <a:xfrm>
                <a:off x="35367" y="277147"/>
                <a:ext cx="875824" cy="6349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253" y="2123"/>
                    </a:moveTo>
                    <a:lnTo>
                      <a:pt x="20560" y="0"/>
                    </a:lnTo>
                    <a:cubicBezTo>
                      <a:pt x="21121" y="1837"/>
                      <a:pt x="21431" y="3854"/>
                      <a:pt x="21431" y="5972"/>
                    </a:cubicBezTo>
                    <a:cubicBezTo>
                      <a:pt x="21431" y="14474"/>
                      <a:pt x="16436" y="21366"/>
                      <a:pt x="10275" y="21366"/>
                    </a:cubicBezTo>
                    <a:cubicBezTo>
                      <a:pt x="5658" y="21366"/>
                      <a:pt x="1696" y="17496"/>
                      <a:pt x="0" y="11978"/>
                    </a:cubicBezTo>
                    <a:cubicBezTo>
                      <a:pt x="0" y="11979"/>
                      <a:pt x="0" y="11979"/>
                      <a:pt x="0" y="11980"/>
                    </a:cubicBezTo>
                    <a:lnTo>
                      <a:pt x="905" y="14750"/>
                    </a:lnTo>
                    <a:cubicBezTo>
                      <a:pt x="2942" y="18884"/>
                      <a:pt x="6379" y="21600"/>
                      <a:pt x="10275" y="21600"/>
                    </a:cubicBezTo>
                    <a:cubicBezTo>
                      <a:pt x="16530" y="21600"/>
                      <a:pt x="21600" y="14603"/>
                      <a:pt x="21600" y="5972"/>
                    </a:cubicBezTo>
                    <a:cubicBezTo>
                      <a:pt x="21600" y="4644"/>
                      <a:pt x="21479" y="3354"/>
                      <a:pt x="21253" y="2123"/>
                    </a:cubicBezTo>
                    <a:close/>
                  </a:path>
                </a:pathLst>
              </a:custGeom>
              <a:solidFill>
                <a:srgbClr val="FFFB7D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solidFill>
                    <a:schemeClr val="bg1"/>
                  </a:solidFill>
                </a:endParaRPr>
              </a:p>
            </p:txBody>
          </p:sp>
          <p:sp>
            <p:nvSpPr>
              <p:cNvPr id="1913" name="Shape 1913"/>
              <p:cNvSpPr/>
              <p:nvPr/>
            </p:nvSpPr>
            <p:spPr>
              <a:xfrm>
                <a:off x="0" y="0"/>
                <a:ext cx="904695" cy="9050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800"/>
                    </a:move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915" name="Shape 1915"/>
            <p:cNvSpPr/>
            <p:nvPr/>
          </p:nvSpPr>
          <p:spPr>
            <a:xfrm>
              <a:off x="74534" y="42472"/>
              <a:ext cx="824409" cy="75082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b">
              <a:normAutofit/>
            </a:bodyPr>
            <a:lstStyle>
              <a:lvl1pPr>
                <a:lnSpc>
                  <a:spcPct val="70000"/>
                </a:lnSpc>
                <a:spcBef>
                  <a:spcPts val="500"/>
                </a:spcBef>
                <a:defRPr sz="4000" b="1" spc="0">
                  <a:solidFill>
                    <a:srgbClr val="FFFFFF"/>
                  </a:solidFill>
                  <a:latin typeface="Arimo"/>
                  <a:ea typeface="Arimo"/>
                  <a:cs typeface="Arimo"/>
                  <a:sym typeface="Arimo"/>
                </a:defRPr>
              </a:lvl1pPr>
            </a:lstStyle>
            <a:p>
              <a:pPr lvl="0" algn="ctr">
                <a:defRPr sz="1800" b="0" spc="0">
                  <a:solidFill>
                    <a:srgbClr val="000000"/>
                  </a:solidFill>
                </a:defRPr>
              </a:pPr>
              <a:r>
                <a:rPr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sp>
        <p:nvSpPr>
          <p:cNvPr id="1917" name="Shape 1917"/>
          <p:cNvSpPr/>
          <p:nvPr/>
        </p:nvSpPr>
        <p:spPr>
          <a:xfrm>
            <a:off x="2006466" y="3469110"/>
            <a:ext cx="3544159" cy="6491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>
            <a:lvl1pPr algn="l">
              <a:lnSpc>
                <a:spcPct val="130000"/>
              </a:lnSpc>
              <a:spcBef>
                <a:spcPts val="500"/>
              </a:spcBef>
              <a:defRPr sz="2000">
                <a:solidFill>
                  <a:srgbClr val="8F9499"/>
                </a:solidFill>
                <a:latin typeface="Arimo"/>
                <a:ea typeface="Arimo"/>
                <a:cs typeface="Arimo"/>
                <a:sym typeface="Arimo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067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Lorem Ipsum is simply dummy text of the printing and typesetting industry  has been the industry's standard dummy. Lorem Ipsum is simply dummy text of the printing.</a:t>
            </a:r>
          </a:p>
        </p:txBody>
      </p:sp>
      <p:grpSp>
        <p:nvGrpSpPr>
          <p:cNvPr id="1923" name="Group 1923"/>
          <p:cNvGrpSpPr/>
          <p:nvPr/>
        </p:nvGrpSpPr>
        <p:grpSpPr>
          <a:xfrm>
            <a:off x="1283822" y="3575581"/>
            <a:ext cx="471056" cy="494085"/>
            <a:chOff x="0" y="-1"/>
            <a:chExt cx="942109" cy="988167"/>
          </a:xfrm>
        </p:grpSpPr>
        <p:grpSp>
          <p:nvGrpSpPr>
            <p:cNvPr id="1921" name="Group 1921"/>
            <p:cNvGrpSpPr/>
            <p:nvPr/>
          </p:nvGrpSpPr>
          <p:grpSpPr>
            <a:xfrm>
              <a:off x="0" y="-1"/>
              <a:ext cx="942109" cy="988167"/>
              <a:chOff x="0" y="0"/>
              <a:chExt cx="942108" cy="988165"/>
            </a:xfrm>
          </p:grpSpPr>
          <p:sp>
            <p:nvSpPr>
              <p:cNvPr id="1918" name="Shape 1918"/>
              <p:cNvSpPr/>
              <p:nvPr/>
            </p:nvSpPr>
            <p:spPr>
              <a:xfrm>
                <a:off x="0" y="0"/>
                <a:ext cx="942109" cy="98816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67" y="15546"/>
                    </a:moveTo>
                    <a:cubicBezTo>
                      <a:pt x="1733" y="15695"/>
                      <a:pt x="1802" y="15841"/>
                      <a:pt x="1875" y="15986"/>
                    </a:cubicBezTo>
                    <a:cubicBezTo>
                      <a:pt x="3548" y="19307"/>
                      <a:pt x="7108" y="21600"/>
                      <a:pt x="11229" y="21600"/>
                    </a:cubicBezTo>
                    <a:cubicBezTo>
                      <a:pt x="16957" y="21600"/>
                      <a:pt x="21600" y="17171"/>
                      <a:pt x="21600" y="11709"/>
                    </a:cubicBezTo>
                    <a:cubicBezTo>
                      <a:pt x="21600" y="10341"/>
                      <a:pt x="21309" y="9038"/>
                      <a:pt x="20783" y="7853"/>
                    </a:cubicBezTo>
                    <a:lnTo>
                      <a:pt x="19725" y="5614"/>
                    </a:lnTo>
                    <a:cubicBezTo>
                      <a:pt x="18052" y="2293"/>
                      <a:pt x="14492" y="0"/>
                      <a:pt x="10371" y="0"/>
                    </a:cubicBezTo>
                    <a:cubicBezTo>
                      <a:pt x="4643" y="0"/>
                      <a:pt x="0" y="4429"/>
                      <a:pt x="0" y="9891"/>
                    </a:cubicBezTo>
                    <a:cubicBezTo>
                      <a:pt x="0" y="11261"/>
                      <a:pt x="292" y="12566"/>
                      <a:pt x="820" y="13752"/>
                    </a:cubicBezTo>
                    <a:cubicBezTo>
                      <a:pt x="820" y="13752"/>
                      <a:pt x="1667" y="15546"/>
                      <a:pt x="1667" y="15546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solidFill>
                    <a:schemeClr val="bg1"/>
                  </a:solidFill>
                </a:endParaRPr>
              </a:p>
            </p:txBody>
          </p:sp>
          <p:sp>
            <p:nvSpPr>
              <p:cNvPr id="1919" name="Shape 1919"/>
              <p:cNvSpPr/>
              <p:nvPr/>
            </p:nvSpPr>
            <p:spPr>
              <a:xfrm>
                <a:off x="35367" y="277147"/>
                <a:ext cx="875824" cy="6349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253" y="2123"/>
                    </a:moveTo>
                    <a:lnTo>
                      <a:pt x="20560" y="0"/>
                    </a:lnTo>
                    <a:cubicBezTo>
                      <a:pt x="21121" y="1837"/>
                      <a:pt x="21431" y="3854"/>
                      <a:pt x="21431" y="5972"/>
                    </a:cubicBezTo>
                    <a:cubicBezTo>
                      <a:pt x="21431" y="14474"/>
                      <a:pt x="16436" y="21366"/>
                      <a:pt x="10275" y="21366"/>
                    </a:cubicBezTo>
                    <a:cubicBezTo>
                      <a:pt x="5658" y="21366"/>
                      <a:pt x="1696" y="17496"/>
                      <a:pt x="0" y="11978"/>
                    </a:cubicBezTo>
                    <a:cubicBezTo>
                      <a:pt x="0" y="11979"/>
                      <a:pt x="0" y="11979"/>
                      <a:pt x="0" y="11980"/>
                    </a:cubicBezTo>
                    <a:lnTo>
                      <a:pt x="905" y="14750"/>
                    </a:lnTo>
                    <a:cubicBezTo>
                      <a:pt x="2942" y="18884"/>
                      <a:pt x="6379" y="21600"/>
                      <a:pt x="10275" y="21600"/>
                    </a:cubicBezTo>
                    <a:cubicBezTo>
                      <a:pt x="16530" y="21600"/>
                      <a:pt x="21600" y="14603"/>
                      <a:pt x="21600" y="5972"/>
                    </a:cubicBezTo>
                    <a:cubicBezTo>
                      <a:pt x="21600" y="4644"/>
                      <a:pt x="21479" y="3354"/>
                      <a:pt x="21253" y="2123"/>
                    </a:cubicBezTo>
                    <a:close/>
                  </a:path>
                </a:pathLst>
              </a:custGeom>
              <a:solidFill>
                <a:srgbClr val="C5F39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solidFill>
                    <a:schemeClr val="bg1"/>
                  </a:solidFill>
                </a:endParaRPr>
              </a:p>
            </p:txBody>
          </p:sp>
          <p:sp>
            <p:nvSpPr>
              <p:cNvPr id="1920" name="Shape 1920"/>
              <p:cNvSpPr/>
              <p:nvPr/>
            </p:nvSpPr>
            <p:spPr>
              <a:xfrm>
                <a:off x="0" y="0"/>
                <a:ext cx="904695" cy="9050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800"/>
                    </a:move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922" name="Shape 1922"/>
            <p:cNvSpPr/>
            <p:nvPr/>
          </p:nvSpPr>
          <p:spPr>
            <a:xfrm>
              <a:off x="70846" y="8655"/>
              <a:ext cx="824407" cy="75082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b">
              <a:normAutofit/>
            </a:bodyPr>
            <a:lstStyle>
              <a:lvl1pPr>
                <a:lnSpc>
                  <a:spcPct val="70000"/>
                </a:lnSpc>
                <a:spcBef>
                  <a:spcPts val="500"/>
                </a:spcBef>
                <a:defRPr sz="4000" b="1" spc="0">
                  <a:solidFill>
                    <a:srgbClr val="FFFFFF"/>
                  </a:solidFill>
                  <a:latin typeface="Arimo"/>
                  <a:ea typeface="Arimo"/>
                  <a:cs typeface="Arimo"/>
                  <a:sym typeface="Arimo"/>
                </a:defRPr>
              </a:lvl1pPr>
            </a:lstStyle>
            <a:p>
              <a:pPr lvl="0" algn="ctr">
                <a:defRPr sz="1800" b="0" spc="0">
                  <a:solidFill>
                    <a:srgbClr val="000000"/>
                  </a:solidFill>
                </a:defRPr>
              </a:pPr>
              <a:r>
                <a:rPr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sp>
        <p:nvSpPr>
          <p:cNvPr id="1924" name="Shape 1924"/>
          <p:cNvSpPr/>
          <p:nvPr/>
        </p:nvSpPr>
        <p:spPr>
          <a:xfrm>
            <a:off x="2006466" y="4316467"/>
            <a:ext cx="3544159" cy="6491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>
            <a:lvl1pPr algn="l">
              <a:lnSpc>
                <a:spcPct val="130000"/>
              </a:lnSpc>
              <a:spcBef>
                <a:spcPts val="500"/>
              </a:spcBef>
              <a:defRPr sz="2000">
                <a:solidFill>
                  <a:srgbClr val="8F9499"/>
                </a:solidFill>
                <a:latin typeface="Arimo"/>
                <a:ea typeface="Arimo"/>
                <a:cs typeface="Arimo"/>
                <a:sym typeface="Arimo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067">
                <a:solidFill>
                  <a:schemeClr val="tx2">
                    <a:lumMod val="60000"/>
                    <a:lumOff val="40000"/>
                  </a:schemeClr>
                </a:solidFill>
              </a:rPr>
              <a:t>Simply dummy text of the printing and typesetting industry  has been the industry's standard dummy. Lorem Ipsum is simply dummy text of the printing.</a:t>
            </a:r>
          </a:p>
        </p:txBody>
      </p:sp>
      <p:grpSp>
        <p:nvGrpSpPr>
          <p:cNvPr id="1930" name="Group 1930"/>
          <p:cNvGrpSpPr/>
          <p:nvPr/>
        </p:nvGrpSpPr>
        <p:grpSpPr>
          <a:xfrm>
            <a:off x="1281977" y="4438090"/>
            <a:ext cx="471056" cy="494085"/>
            <a:chOff x="0" y="-1"/>
            <a:chExt cx="942109" cy="988167"/>
          </a:xfrm>
        </p:grpSpPr>
        <p:grpSp>
          <p:nvGrpSpPr>
            <p:cNvPr id="1928" name="Group 1928"/>
            <p:cNvGrpSpPr/>
            <p:nvPr/>
          </p:nvGrpSpPr>
          <p:grpSpPr>
            <a:xfrm>
              <a:off x="0" y="-1"/>
              <a:ext cx="942109" cy="988167"/>
              <a:chOff x="0" y="0"/>
              <a:chExt cx="942108" cy="988165"/>
            </a:xfrm>
          </p:grpSpPr>
          <p:sp>
            <p:nvSpPr>
              <p:cNvPr id="1925" name="Shape 1925"/>
              <p:cNvSpPr/>
              <p:nvPr/>
            </p:nvSpPr>
            <p:spPr>
              <a:xfrm>
                <a:off x="0" y="0"/>
                <a:ext cx="942109" cy="98816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67" y="15546"/>
                    </a:moveTo>
                    <a:cubicBezTo>
                      <a:pt x="1733" y="15695"/>
                      <a:pt x="1802" y="15841"/>
                      <a:pt x="1875" y="15986"/>
                    </a:cubicBezTo>
                    <a:cubicBezTo>
                      <a:pt x="3548" y="19307"/>
                      <a:pt x="7108" y="21600"/>
                      <a:pt x="11229" y="21600"/>
                    </a:cubicBezTo>
                    <a:cubicBezTo>
                      <a:pt x="16957" y="21600"/>
                      <a:pt x="21600" y="17171"/>
                      <a:pt x="21600" y="11709"/>
                    </a:cubicBezTo>
                    <a:cubicBezTo>
                      <a:pt x="21600" y="10341"/>
                      <a:pt x="21309" y="9038"/>
                      <a:pt x="20783" y="7853"/>
                    </a:cubicBezTo>
                    <a:lnTo>
                      <a:pt x="19725" y="5614"/>
                    </a:lnTo>
                    <a:cubicBezTo>
                      <a:pt x="18052" y="2293"/>
                      <a:pt x="14492" y="0"/>
                      <a:pt x="10371" y="0"/>
                    </a:cubicBezTo>
                    <a:cubicBezTo>
                      <a:pt x="4643" y="0"/>
                      <a:pt x="0" y="4429"/>
                      <a:pt x="0" y="9891"/>
                    </a:cubicBezTo>
                    <a:cubicBezTo>
                      <a:pt x="0" y="11261"/>
                      <a:pt x="292" y="12566"/>
                      <a:pt x="820" y="13752"/>
                    </a:cubicBezTo>
                    <a:cubicBezTo>
                      <a:pt x="820" y="13752"/>
                      <a:pt x="1667" y="15546"/>
                      <a:pt x="1667" y="15546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solidFill>
                    <a:schemeClr val="bg1"/>
                  </a:solidFill>
                </a:endParaRPr>
              </a:p>
            </p:txBody>
          </p:sp>
          <p:sp>
            <p:nvSpPr>
              <p:cNvPr id="1926" name="Shape 1926"/>
              <p:cNvSpPr/>
              <p:nvPr/>
            </p:nvSpPr>
            <p:spPr>
              <a:xfrm>
                <a:off x="35367" y="277147"/>
                <a:ext cx="875824" cy="6349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253" y="2123"/>
                    </a:moveTo>
                    <a:lnTo>
                      <a:pt x="20560" y="0"/>
                    </a:lnTo>
                    <a:cubicBezTo>
                      <a:pt x="21121" y="1837"/>
                      <a:pt x="21431" y="3854"/>
                      <a:pt x="21431" y="5972"/>
                    </a:cubicBezTo>
                    <a:cubicBezTo>
                      <a:pt x="21431" y="14474"/>
                      <a:pt x="16436" y="21366"/>
                      <a:pt x="10275" y="21366"/>
                    </a:cubicBezTo>
                    <a:cubicBezTo>
                      <a:pt x="5658" y="21366"/>
                      <a:pt x="1696" y="17496"/>
                      <a:pt x="0" y="11978"/>
                    </a:cubicBezTo>
                    <a:cubicBezTo>
                      <a:pt x="0" y="11979"/>
                      <a:pt x="0" y="11979"/>
                      <a:pt x="0" y="11980"/>
                    </a:cubicBezTo>
                    <a:lnTo>
                      <a:pt x="905" y="14750"/>
                    </a:lnTo>
                    <a:cubicBezTo>
                      <a:pt x="2942" y="18884"/>
                      <a:pt x="6379" y="21600"/>
                      <a:pt x="10275" y="21600"/>
                    </a:cubicBezTo>
                    <a:cubicBezTo>
                      <a:pt x="16530" y="21600"/>
                      <a:pt x="21600" y="14603"/>
                      <a:pt x="21600" y="5972"/>
                    </a:cubicBezTo>
                    <a:cubicBezTo>
                      <a:pt x="21600" y="4644"/>
                      <a:pt x="21479" y="3354"/>
                      <a:pt x="21253" y="2123"/>
                    </a:cubicBezTo>
                    <a:close/>
                  </a:path>
                </a:pathLst>
              </a:custGeom>
              <a:solidFill>
                <a:srgbClr val="8EEADD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solidFill>
                    <a:schemeClr val="bg1"/>
                  </a:solidFill>
                </a:endParaRPr>
              </a:p>
            </p:txBody>
          </p:sp>
          <p:sp>
            <p:nvSpPr>
              <p:cNvPr id="1927" name="Shape 1927"/>
              <p:cNvSpPr/>
              <p:nvPr/>
            </p:nvSpPr>
            <p:spPr>
              <a:xfrm>
                <a:off x="0" y="0"/>
                <a:ext cx="904695" cy="9050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800"/>
                    </a:move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929" name="Shape 1929"/>
            <p:cNvSpPr/>
            <p:nvPr/>
          </p:nvSpPr>
          <p:spPr>
            <a:xfrm>
              <a:off x="59666" y="22952"/>
              <a:ext cx="824408" cy="75082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b">
              <a:normAutofit/>
            </a:bodyPr>
            <a:lstStyle>
              <a:lvl1pPr>
                <a:lnSpc>
                  <a:spcPct val="70000"/>
                </a:lnSpc>
                <a:spcBef>
                  <a:spcPts val="500"/>
                </a:spcBef>
                <a:defRPr sz="4000" b="1" spc="0">
                  <a:solidFill>
                    <a:srgbClr val="FFFFFF"/>
                  </a:solidFill>
                  <a:latin typeface="Arimo"/>
                  <a:ea typeface="Arimo"/>
                  <a:cs typeface="Arimo"/>
                  <a:sym typeface="Arimo"/>
                </a:defRPr>
              </a:lvl1pPr>
            </a:lstStyle>
            <a:p>
              <a:pPr lvl="0" algn="ctr">
                <a:defRPr sz="1800" b="0" spc="0">
                  <a:solidFill>
                    <a:srgbClr val="000000"/>
                  </a:solidFill>
                </a:defRPr>
              </a:pPr>
              <a:r>
                <a:rPr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sp>
        <p:nvSpPr>
          <p:cNvPr id="1931" name="Shape 1931"/>
          <p:cNvSpPr/>
          <p:nvPr/>
        </p:nvSpPr>
        <p:spPr>
          <a:xfrm>
            <a:off x="2006466" y="5182874"/>
            <a:ext cx="3544159" cy="6491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>
            <a:lvl1pPr algn="l">
              <a:lnSpc>
                <a:spcPct val="130000"/>
              </a:lnSpc>
              <a:spcBef>
                <a:spcPts val="500"/>
              </a:spcBef>
              <a:defRPr sz="2000">
                <a:solidFill>
                  <a:srgbClr val="8F9499"/>
                </a:solidFill>
                <a:latin typeface="Arimo"/>
                <a:ea typeface="Arimo"/>
                <a:cs typeface="Arimo"/>
                <a:sym typeface="Arimo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067">
                <a:solidFill>
                  <a:schemeClr val="tx2">
                    <a:lumMod val="60000"/>
                    <a:lumOff val="40000"/>
                  </a:schemeClr>
                </a:solidFill>
              </a:rPr>
              <a:t>Dollar Lorem Ipsum is simply dummy text of the printing and typesetting industry  has been the industry's standard dummy. Lorem Ipsum is simply dummy text of the printing.</a:t>
            </a:r>
          </a:p>
        </p:txBody>
      </p:sp>
      <p:grpSp>
        <p:nvGrpSpPr>
          <p:cNvPr id="1937" name="Group 1937"/>
          <p:cNvGrpSpPr/>
          <p:nvPr/>
        </p:nvGrpSpPr>
        <p:grpSpPr>
          <a:xfrm>
            <a:off x="1289819" y="5303872"/>
            <a:ext cx="471055" cy="494084"/>
            <a:chOff x="0" y="0"/>
            <a:chExt cx="942108" cy="988165"/>
          </a:xfrm>
        </p:grpSpPr>
        <p:grpSp>
          <p:nvGrpSpPr>
            <p:cNvPr id="1935" name="Group 1935"/>
            <p:cNvGrpSpPr/>
            <p:nvPr/>
          </p:nvGrpSpPr>
          <p:grpSpPr>
            <a:xfrm>
              <a:off x="0" y="-1"/>
              <a:ext cx="942109" cy="988167"/>
              <a:chOff x="0" y="0"/>
              <a:chExt cx="942108" cy="988165"/>
            </a:xfrm>
          </p:grpSpPr>
          <p:sp>
            <p:nvSpPr>
              <p:cNvPr id="1932" name="Shape 1932"/>
              <p:cNvSpPr/>
              <p:nvPr/>
            </p:nvSpPr>
            <p:spPr>
              <a:xfrm>
                <a:off x="0" y="0"/>
                <a:ext cx="942109" cy="98816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67" y="15546"/>
                    </a:moveTo>
                    <a:cubicBezTo>
                      <a:pt x="1733" y="15695"/>
                      <a:pt x="1802" y="15841"/>
                      <a:pt x="1875" y="15986"/>
                    </a:cubicBezTo>
                    <a:cubicBezTo>
                      <a:pt x="3548" y="19307"/>
                      <a:pt x="7108" y="21600"/>
                      <a:pt x="11229" y="21600"/>
                    </a:cubicBezTo>
                    <a:cubicBezTo>
                      <a:pt x="16957" y="21600"/>
                      <a:pt x="21600" y="17171"/>
                      <a:pt x="21600" y="11709"/>
                    </a:cubicBezTo>
                    <a:cubicBezTo>
                      <a:pt x="21600" y="10341"/>
                      <a:pt x="21309" y="9038"/>
                      <a:pt x="20783" y="7853"/>
                    </a:cubicBezTo>
                    <a:lnTo>
                      <a:pt x="19725" y="5614"/>
                    </a:lnTo>
                    <a:cubicBezTo>
                      <a:pt x="18052" y="2293"/>
                      <a:pt x="14492" y="0"/>
                      <a:pt x="10371" y="0"/>
                    </a:cubicBezTo>
                    <a:cubicBezTo>
                      <a:pt x="4643" y="0"/>
                      <a:pt x="0" y="4429"/>
                      <a:pt x="0" y="9891"/>
                    </a:cubicBezTo>
                    <a:cubicBezTo>
                      <a:pt x="0" y="11261"/>
                      <a:pt x="292" y="12566"/>
                      <a:pt x="820" y="13752"/>
                    </a:cubicBezTo>
                    <a:cubicBezTo>
                      <a:pt x="820" y="13752"/>
                      <a:pt x="1667" y="15546"/>
                      <a:pt x="1667" y="15546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solidFill>
                    <a:schemeClr val="bg1"/>
                  </a:solidFill>
                </a:endParaRPr>
              </a:p>
            </p:txBody>
          </p:sp>
          <p:sp>
            <p:nvSpPr>
              <p:cNvPr id="1933" name="Shape 1933"/>
              <p:cNvSpPr/>
              <p:nvPr/>
            </p:nvSpPr>
            <p:spPr>
              <a:xfrm>
                <a:off x="35367" y="277147"/>
                <a:ext cx="875824" cy="6349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253" y="2123"/>
                    </a:moveTo>
                    <a:lnTo>
                      <a:pt x="20560" y="0"/>
                    </a:lnTo>
                    <a:cubicBezTo>
                      <a:pt x="21121" y="1837"/>
                      <a:pt x="21431" y="3854"/>
                      <a:pt x="21431" y="5972"/>
                    </a:cubicBezTo>
                    <a:cubicBezTo>
                      <a:pt x="21431" y="14474"/>
                      <a:pt x="16436" y="21366"/>
                      <a:pt x="10275" y="21366"/>
                    </a:cubicBezTo>
                    <a:cubicBezTo>
                      <a:pt x="5658" y="21366"/>
                      <a:pt x="1696" y="17496"/>
                      <a:pt x="0" y="11978"/>
                    </a:cubicBezTo>
                    <a:cubicBezTo>
                      <a:pt x="0" y="11979"/>
                      <a:pt x="0" y="11979"/>
                      <a:pt x="0" y="11980"/>
                    </a:cubicBezTo>
                    <a:lnTo>
                      <a:pt x="905" y="14750"/>
                    </a:lnTo>
                    <a:cubicBezTo>
                      <a:pt x="2942" y="18884"/>
                      <a:pt x="6379" y="21600"/>
                      <a:pt x="10275" y="21600"/>
                    </a:cubicBezTo>
                    <a:cubicBezTo>
                      <a:pt x="16530" y="21600"/>
                      <a:pt x="21600" y="14603"/>
                      <a:pt x="21600" y="5972"/>
                    </a:cubicBezTo>
                    <a:cubicBezTo>
                      <a:pt x="21600" y="4644"/>
                      <a:pt x="21479" y="3354"/>
                      <a:pt x="21253" y="2123"/>
                    </a:cubicBezTo>
                    <a:close/>
                  </a:path>
                </a:pathLst>
              </a:custGeom>
              <a:solidFill>
                <a:srgbClr val="79E3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solidFill>
                    <a:schemeClr val="bg1"/>
                  </a:solidFill>
                </a:endParaRPr>
              </a:p>
            </p:txBody>
          </p:sp>
          <p:sp>
            <p:nvSpPr>
              <p:cNvPr id="1934" name="Shape 1934"/>
              <p:cNvSpPr/>
              <p:nvPr/>
            </p:nvSpPr>
            <p:spPr>
              <a:xfrm>
                <a:off x="0" y="0"/>
                <a:ext cx="904695" cy="9050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800"/>
                    </a:move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936" name="Shape 1936"/>
            <p:cNvSpPr/>
            <p:nvPr/>
          </p:nvSpPr>
          <p:spPr>
            <a:xfrm>
              <a:off x="58849" y="24201"/>
              <a:ext cx="824408" cy="7508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b">
              <a:normAutofit/>
            </a:bodyPr>
            <a:lstStyle>
              <a:lvl1pPr>
                <a:lnSpc>
                  <a:spcPct val="70000"/>
                </a:lnSpc>
                <a:spcBef>
                  <a:spcPts val="500"/>
                </a:spcBef>
                <a:defRPr sz="4000" b="1" spc="0">
                  <a:solidFill>
                    <a:srgbClr val="FFFFFF"/>
                  </a:solidFill>
                  <a:latin typeface="Arimo"/>
                  <a:ea typeface="Arimo"/>
                  <a:cs typeface="Arimo"/>
                  <a:sym typeface="Arimo"/>
                </a:defRPr>
              </a:lvl1pPr>
            </a:lstStyle>
            <a:p>
              <a:pPr lvl="0" algn="ctr">
                <a:defRPr sz="1800" b="0" spc="0">
                  <a:solidFill>
                    <a:srgbClr val="000000"/>
                  </a:solidFill>
                </a:defRPr>
              </a:pPr>
              <a:r>
                <a:rPr sz="2000" dirty="0">
                  <a:solidFill>
                    <a:schemeClr val="bg1"/>
                  </a:solidFill>
                </a:rPr>
                <a:t>4</a:t>
              </a:r>
            </a:p>
          </p:txBody>
        </p:sp>
      </p:grpSp>
      <p:sp>
        <p:nvSpPr>
          <p:cNvPr id="1938" name="Shape 1938"/>
          <p:cNvSpPr/>
          <p:nvPr/>
        </p:nvSpPr>
        <p:spPr>
          <a:xfrm>
            <a:off x="1828304" y="881145"/>
            <a:ext cx="8535392" cy="5674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>
            <a:lvl1pPr>
              <a:lnSpc>
                <a:spcPct val="90000"/>
              </a:lnSpc>
              <a:spcBef>
                <a:spcPts val="500"/>
              </a:spcBef>
              <a:defRPr sz="6000" b="1" spc="0">
                <a:solidFill>
                  <a:srgbClr val="8F9499"/>
                </a:solidFill>
                <a:latin typeface="Arimo"/>
                <a:ea typeface="Arimo"/>
                <a:cs typeface="Arimo"/>
                <a:sym typeface="Arimo"/>
              </a:defRPr>
            </a:lvl1pPr>
          </a:lstStyle>
          <a:p>
            <a:pPr lvl="0">
              <a:defRPr sz="1800" b="0" spc="0">
                <a:solidFill>
                  <a:srgbClr val="000000"/>
                </a:solidFill>
              </a:defRPr>
            </a:pPr>
            <a:r>
              <a:rPr sz="3067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</a:t>
            </a:r>
            <a:r>
              <a:rPr lang="en-US" sz="3067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</a:t>
            </a:r>
            <a:endParaRPr sz="3067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39" name="Shape 1939"/>
          <p:cNvSpPr/>
          <p:nvPr/>
        </p:nvSpPr>
        <p:spPr>
          <a:xfrm>
            <a:off x="1912674" y="1421194"/>
            <a:ext cx="8366655" cy="251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>
            <a:lvl1pPr>
              <a:lnSpc>
                <a:spcPct val="130000"/>
              </a:lnSpc>
              <a:spcBef>
                <a:spcPts val="500"/>
              </a:spcBef>
              <a:defRPr sz="2200">
                <a:solidFill>
                  <a:srgbClr val="C1C6CA"/>
                </a:solidFill>
                <a:latin typeface="Arimo"/>
                <a:ea typeface="Arimo"/>
                <a:cs typeface="Arimo"/>
                <a:sym typeface="Arimo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067">
                <a:solidFill>
                  <a:schemeClr val="tx2">
                    <a:lumMod val="60000"/>
                    <a:lumOff val="40000"/>
                  </a:schemeClr>
                </a:solidFill>
              </a:rPr>
              <a:t>Lorem Ipsum is simply dummy text of the printing and typesetting industry  has been the industry's standard dummy.</a:t>
            </a:r>
          </a:p>
        </p:txBody>
      </p:sp>
      <p:sp>
        <p:nvSpPr>
          <p:cNvPr id="1940" name="Shape 1940"/>
          <p:cNvSpPr/>
          <p:nvPr/>
        </p:nvSpPr>
        <p:spPr>
          <a:xfrm flipH="1">
            <a:off x="5479963" y="2062384"/>
            <a:ext cx="1232075" cy="0"/>
          </a:xfrm>
          <a:prstGeom prst="line">
            <a:avLst/>
          </a:prstGeom>
          <a:ln w="19050">
            <a:solidFill>
              <a:schemeClr val="accent4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3200"/>
            </a:pPr>
            <a:endParaRPr sz="4267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420941" y="76937"/>
            <a:ext cx="333281" cy="231233"/>
          </a:xfrm>
          <a:prstGeom prst="rect">
            <a:avLst/>
          </a:prstGeom>
        </p:spPr>
        <p:txBody>
          <a:bodyPr vert="horz" lIns="45720" tIns="22860" rIns="45720" bIns="22860" rtlCol="0" anchor="ctr"/>
          <a:lstStyle/>
          <a:p>
            <a:pPr lvl="0"/>
            <a:fld id="{86CB4B4D-7CA3-9044-876B-883B54F8677D}" type="slidenum">
              <a:rPr lang="en-US" smtClean="0"/>
              <a:t>10</a:t>
            </a:fld>
            <a:endParaRPr lang="en-US"/>
          </a:p>
        </p:txBody>
      </p:sp>
      <p:sp>
        <p:nvSpPr>
          <p:cNvPr id="3" name="Donut 2">
            <a:extLst>
              <a:ext uri="{FF2B5EF4-FFF2-40B4-BE49-F238E27FC236}">
                <a16:creationId xmlns:a16="http://schemas.microsoft.com/office/drawing/2014/main" id="{43E76705-2404-8C4E-BDFD-FF2FC4DBC084}"/>
              </a:ext>
            </a:extLst>
          </p:cNvPr>
          <p:cNvSpPr/>
          <p:nvPr/>
        </p:nvSpPr>
        <p:spPr>
          <a:xfrm>
            <a:off x="1259076" y="1082240"/>
            <a:ext cx="404771" cy="406400"/>
          </a:xfrm>
          <a:prstGeom prst="donut">
            <a:avLst/>
          </a:prstGeom>
          <a:gradFill>
            <a:gsLst>
              <a:gs pos="0">
                <a:schemeClr val="accent2"/>
              </a:gs>
              <a:gs pos="78000">
                <a:schemeClr val="accent3"/>
              </a:gs>
              <a:gs pos="100000">
                <a:schemeClr val="accent3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976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xmlns:p14="http://schemas.microsoft.com/office/powerpoint/2010/main" spd="slow" advClick="1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9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8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decel="9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2" presetClass="entr" presetSubtype="8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decel="9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2" presetClass="entr" presetSubtype="8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9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8" decel="9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9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9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2" presetClass="entr" presetSubtype="2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8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8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decel="9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500"/>
                            </p:stCondLst>
                            <p:childTnLst>
                              <p:par>
                                <p:cTn id="70" presetID="2" presetClass="entr" presetSubtype="2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8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2" decel="9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8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8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0"/>
                            </p:stCondLst>
                            <p:childTnLst>
                              <p:par>
                                <p:cTn id="79" presetID="2" presetClass="entr" presetSubtype="2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9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2" decel="9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8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8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500"/>
                            </p:stCondLst>
                            <p:childTnLst>
                              <p:par>
                                <p:cTn id="88" presetID="2" presetClass="entr" presetSubtype="2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9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9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2" decel="9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9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9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2" grpId="0" animBg="1"/>
      <p:bldP spid="1889" grpId="0" animBg="1"/>
      <p:bldP spid="1896" grpId="0" animBg="1"/>
      <p:bldP spid="1903" grpId="0" animBg="1"/>
      <p:bldP spid="1910" grpId="0" animBg="1"/>
      <p:bldP spid="1917" grpId="0" animBg="1"/>
      <p:bldP spid="1924" grpId="0" animBg="1"/>
      <p:bldP spid="1931" grpId="0" animBg="1"/>
      <p:bldP spid="1938" grpId="0" animBg="1"/>
      <p:bldP spid="1939" grpId="0" animBg="1"/>
      <p:bldP spid="1940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3" name="Shape 1943"/>
          <p:cNvSpPr/>
          <p:nvPr/>
        </p:nvSpPr>
        <p:spPr>
          <a:xfrm>
            <a:off x="1828304" y="754145"/>
            <a:ext cx="8535392" cy="5674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>
            <a:lvl1pPr>
              <a:lnSpc>
                <a:spcPct val="90000"/>
              </a:lnSpc>
              <a:spcBef>
                <a:spcPts val="500"/>
              </a:spcBef>
              <a:defRPr sz="6000" b="1" spc="0">
                <a:solidFill>
                  <a:srgbClr val="8F9499"/>
                </a:solidFill>
                <a:latin typeface="Arimo"/>
                <a:ea typeface="Arimo"/>
                <a:cs typeface="Arimo"/>
                <a:sym typeface="Arimo"/>
              </a:defRPr>
            </a:lvl1pPr>
          </a:lstStyle>
          <a:p>
            <a:pPr lvl="0">
              <a:defRPr sz="1800" b="0" spc="0">
                <a:solidFill>
                  <a:srgbClr val="000000"/>
                </a:solidFill>
              </a:defRPr>
            </a:pPr>
            <a:r>
              <a:rPr sz="28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</a:t>
            </a:r>
            <a:r>
              <a:rPr lang="en-US" sz="28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</a:t>
            </a:r>
            <a:endParaRPr sz="28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44" name="Shape 1944"/>
          <p:cNvSpPr/>
          <p:nvPr/>
        </p:nvSpPr>
        <p:spPr>
          <a:xfrm>
            <a:off x="1912674" y="1294194"/>
            <a:ext cx="8366655" cy="251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>
            <a:lvl1pPr>
              <a:lnSpc>
                <a:spcPct val="130000"/>
              </a:lnSpc>
              <a:spcBef>
                <a:spcPts val="500"/>
              </a:spcBef>
              <a:defRPr sz="2200">
                <a:solidFill>
                  <a:srgbClr val="C1C6CA"/>
                </a:solidFill>
                <a:latin typeface="Arimo"/>
                <a:ea typeface="Arimo"/>
                <a:cs typeface="Arimo"/>
                <a:sym typeface="Arimo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is simply dummy text of the printing and typesetting industry  has been the industry's standard dummy.</a:t>
            </a:r>
          </a:p>
        </p:txBody>
      </p:sp>
      <p:grpSp>
        <p:nvGrpSpPr>
          <p:cNvPr id="1948" name="Group 1948"/>
          <p:cNvGrpSpPr/>
          <p:nvPr/>
        </p:nvGrpSpPr>
        <p:grpSpPr>
          <a:xfrm>
            <a:off x="1521236" y="2252179"/>
            <a:ext cx="629387" cy="879400"/>
            <a:chOff x="0" y="0"/>
            <a:chExt cx="1258772" cy="1758797"/>
          </a:xfrm>
        </p:grpSpPr>
        <p:sp>
          <p:nvSpPr>
            <p:cNvPr id="1945" name="Shape 1945"/>
            <p:cNvSpPr/>
            <p:nvPr/>
          </p:nvSpPr>
          <p:spPr>
            <a:xfrm>
              <a:off x="0" y="0"/>
              <a:ext cx="1258773" cy="1758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094" y="13604"/>
                  </a:moveTo>
                  <a:lnTo>
                    <a:pt x="16160" y="10788"/>
                  </a:lnTo>
                  <a:lnTo>
                    <a:pt x="16929" y="10238"/>
                  </a:lnTo>
                  <a:lnTo>
                    <a:pt x="20863" y="13053"/>
                  </a:lnTo>
                  <a:cubicBezTo>
                    <a:pt x="20863" y="13053"/>
                    <a:pt x="20094" y="13604"/>
                    <a:pt x="20094" y="13604"/>
                  </a:cubicBezTo>
                  <a:close/>
                  <a:moveTo>
                    <a:pt x="20863" y="21005"/>
                  </a:moveTo>
                  <a:lnTo>
                    <a:pt x="736" y="21005"/>
                  </a:lnTo>
                  <a:lnTo>
                    <a:pt x="736" y="15513"/>
                  </a:lnTo>
                  <a:lnTo>
                    <a:pt x="20863" y="15513"/>
                  </a:lnTo>
                  <a:cubicBezTo>
                    <a:pt x="20863" y="15513"/>
                    <a:pt x="20863" y="21005"/>
                    <a:pt x="20863" y="21005"/>
                  </a:cubicBezTo>
                  <a:close/>
                  <a:moveTo>
                    <a:pt x="4749" y="10238"/>
                  </a:moveTo>
                  <a:lnTo>
                    <a:pt x="5518" y="10788"/>
                  </a:lnTo>
                  <a:lnTo>
                    <a:pt x="1584" y="13604"/>
                  </a:lnTo>
                  <a:lnTo>
                    <a:pt x="814" y="13053"/>
                  </a:lnTo>
                  <a:cubicBezTo>
                    <a:pt x="814" y="13053"/>
                    <a:pt x="4749" y="10238"/>
                    <a:pt x="4749" y="10238"/>
                  </a:cubicBezTo>
                  <a:close/>
                  <a:moveTo>
                    <a:pt x="3117" y="2185"/>
                  </a:moveTo>
                  <a:lnTo>
                    <a:pt x="7051" y="5000"/>
                  </a:lnTo>
                  <a:lnTo>
                    <a:pt x="6282" y="5551"/>
                  </a:lnTo>
                  <a:lnTo>
                    <a:pt x="2348" y="2735"/>
                  </a:lnTo>
                  <a:cubicBezTo>
                    <a:pt x="2348" y="2735"/>
                    <a:pt x="3117" y="2185"/>
                    <a:pt x="3117" y="2185"/>
                  </a:cubicBezTo>
                  <a:close/>
                  <a:moveTo>
                    <a:pt x="10800" y="3218"/>
                  </a:moveTo>
                  <a:lnTo>
                    <a:pt x="13680" y="6206"/>
                  </a:lnTo>
                  <a:lnTo>
                    <a:pt x="18660" y="7304"/>
                  </a:lnTo>
                  <a:lnTo>
                    <a:pt x="15338" y="10197"/>
                  </a:lnTo>
                  <a:lnTo>
                    <a:pt x="15658" y="13919"/>
                  </a:lnTo>
                  <a:lnTo>
                    <a:pt x="10800" y="12490"/>
                  </a:lnTo>
                  <a:lnTo>
                    <a:pt x="5942" y="13919"/>
                  </a:lnTo>
                  <a:lnTo>
                    <a:pt x="6264" y="10197"/>
                  </a:lnTo>
                  <a:lnTo>
                    <a:pt x="2940" y="7304"/>
                  </a:lnTo>
                  <a:lnTo>
                    <a:pt x="7923" y="6206"/>
                  </a:lnTo>
                  <a:cubicBezTo>
                    <a:pt x="7923" y="6206"/>
                    <a:pt x="10800" y="3218"/>
                    <a:pt x="10800" y="3218"/>
                  </a:cubicBezTo>
                  <a:close/>
                  <a:moveTo>
                    <a:pt x="18558" y="2185"/>
                  </a:moveTo>
                  <a:lnTo>
                    <a:pt x="19327" y="2735"/>
                  </a:lnTo>
                  <a:lnTo>
                    <a:pt x="15393" y="5551"/>
                  </a:lnTo>
                  <a:lnTo>
                    <a:pt x="14624" y="5000"/>
                  </a:lnTo>
                  <a:cubicBezTo>
                    <a:pt x="14624" y="5000"/>
                    <a:pt x="18558" y="2185"/>
                    <a:pt x="18558" y="2185"/>
                  </a:cubicBezTo>
                  <a:close/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cubicBezTo>
                    <a:pt x="2160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46" name="Shape 1946"/>
            <p:cNvSpPr/>
            <p:nvPr/>
          </p:nvSpPr>
          <p:spPr>
            <a:xfrm>
              <a:off x="198545" y="1365002"/>
              <a:ext cx="857831" cy="1192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0" y="0"/>
                  </a:lnTo>
                  <a:lnTo>
                    <a:pt x="0" y="21600"/>
                  </a:lnTo>
                  <a:lnTo>
                    <a:pt x="21600" y="21600"/>
                  </a:lnTo>
                  <a:cubicBezTo>
                    <a:pt x="21600" y="21600"/>
                    <a:pt x="21600" y="0"/>
                    <a:pt x="21600" y="0"/>
                  </a:cubicBez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47" name="Shape 1947"/>
            <p:cNvSpPr/>
            <p:nvPr/>
          </p:nvSpPr>
          <p:spPr>
            <a:xfrm>
              <a:off x="397091" y="1538730"/>
              <a:ext cx="445855" cy="821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949" name="Shape 1949"/>
          <p:cNvSpPr/>
          <p:nvPr/>
        </p:nvSpPr>
        <p:spPr>
          <a:xfrm>
            <a:off x="2491734" y="2491103"/>
            <a:ext cx="2870431" cy="6426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>
            <a:lvl1pPr algn="l">
              <a:lnSpc>
                <a:spcPct val="130000"/>
              </a:lnSpc>
              <a:spcBef>
                <a:spcPts val="500"/>
              </a:spcBef>
              <a:defRPr sz="2000">
                <a:solidFill>
                  <a:srgbClr val="8F9499"/>
                </a:solidFill>
                <a:latin typeface="Arimo"/>
                <a:ea typeface="Arimo"/>
                <a:cs typeface="Arimo"/>
                <a:sym typeface="Arimo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Dollar Lorem Ipsum is simply dummy text of the printing and typesetting industry has industry's standard dummy.</a:t>
            </a:r>
          </a:p>
        </p:txBody>
      </p:sp>
      <p:sp>
        <p:nvSpPr>
          <p:cNvPr id="1950" name="Shape 1950"/>
          <p:cNvSpPr/>
          <p:nvPr/>
        </p:nvSpPr>
        <p:spPr>
          <a:xfrm>
            <a:off x="2491734" y="2177836"/>
            <a:ext cx="2870431" cy="3177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>
            <a:lvl1pPr algn="l">
              <a:lnSpc>
                <a:spcPct val="130000"/>
              </a:lnSpc>
              <a:spcBef>
                <a:spcPts val="500"/>
              </a:spcBef>
              <a:defRPr sz="3000" b="1">
                <a:solidFill>
                  <a:srgbClr val="21282F"/>
                </a:solidFill>
                <a:latin typeface="Arimo"/>
                <a:ea typeface="Arimo"/>
                <a:cs typeface="Arimo"/>
                <a:sym typeface="Arimo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 01</a:t>
            </a:r>
            <a:endParaRPr sz="14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51" name="Shape 1951"/>
          <p:cNvSpPr/>
          <p:nvPr/>
        </p:nvSpPr>
        <p:spPr>
          <a:xfrm>
            <a:off x="2491734" y="3855555"/>
            <a:ext cx="2870431" cy="6426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/>
          <a:p>
            <a:pPr>
              <a:lnSpc>
                <a:spcPct val="130000"/>
              </a:lnSpc>
              <a:spcBef>
                <a:spcPts val="251"/>
              </a:spcBef>
              <a:defRPr sz="1800"/>
            </a:pPr>
            <a:r>
              <a:rPr sz="105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Arimo"/>
                <a:cs typeface="Arial" panose="020B0604020202020204" pitchFamily="34" charset="0"/>
                <a:sym typeface="Arimo"/>
              </a:rPr>
              <a:t>Dollar Lorem Ipsum is simply dummy text of the printing and typesetting industry has industry's standard dummy.</a:t>
            </a:r>
          </a:p>
        </p:txBody>
      </p:sp>
      <p:sp>
        <p:nvSpPr>
          <p:cNvPr id="1952" name="Shape 1952"/>
          <p:cNvSpPr/>
          <p:nvPr/>
        </p:nvSpPr>
        <p:spPr>
          <a:xfrm>
            <a:off x="2491734" y="3542288"/>
            <a:ext cx="2870431" cy="3177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>
            <a:lvl1pPr algn="l">
              <a:lnSpc>
                <a:spcPct val="130000"/>
              </a:lnSpc>
              <a:spcBef>
                <a:spcPts val="500"/>
              </a:spcBef>
              <a:defRPr sz="3000" b="1">
                <a:solidFill>
                  <a:srgbClr val="FFC000"/>
                </a:solidFill>
                <a:latin typeface="Arimo"/>
                <a:ea typeface="Arimo"/>
                <a:cs typeface="Arimo"/>
                <a:sym typeface="Arimo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 03</a:t>
            </a:r>
            <a:endParaRPr sz="14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53" name="Shape 1953"/>
          <p:cNvSpPr/>
          <p:nvPr/>
        </p:nvSpPr>
        <p:spPr>
          <a:xfrm>
            <a:off x="2491734" y="5220007"/>
            <a:ext cx="2870431" cy="6426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>
            <a:lvl1pPr algn="l">
              <a:lnSpc>
                <a:spcPct val="130000"/>
              </a:lnSpc>
              <a:spcBef>
                <a:spcPts val="500"/>
              </a:spcBef>
              <a:defRPr sz="2000">
                <a:solidFill>
                  <a:srgbClr val="8F9499"/>
                </a:solidFill>
                <a:latin typeface="Arimo"/>
                <a:ea typeface="Arimo"/>
                <a:cs typeface="Arimo"/>
                <a:sym typeface="Arimo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05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Dollar Lorem Ipsum is simply dummy text of the printing and typesetting industry has industry's standard dummy.</a:t>
            </a:r>
          </a:p>
        </p:txBody>
      </p:sp>
      <p:sp>
        <p:nvSpPr>
          <p:cNvPr id="1954" name="Shape 1954"/>
          <p:cNvSpPr/>
          <p:nvPr/>
        </p:nvSpPr>
        <p:spPr>
          <a:xfrm>
            <a:off x="2491734" y="4906740"/>
            <a:ext cx="2870431" cy="3177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>
            <a:lvl1pPr algn="l">
              <a:lnSpc>
                <a:spcPct val="130000"/>
              </a:lnSpc>
              <a:spcBef>
                <a:spcPts val="500"/>
              </a:spcBef>
              <a:defRPr sz="3000" b="1">
                <a:solidFill>
                  <a:srgbClr val="00BAA7"/>
                </a:solidFill>
                <a:latin typeface="Arimo"/>
                <a:ea typeface="Arimo"/>
                <a:cs typeface="Arimo"/>
                <a:sym typeface="Arimo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 05</a:t>
            </a:r>
            <a:endParaRPr sz="14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55" name="Shape 1955"/>
          <p:cNvSpPr/>
          <p:nvPr/>
        </p:nvSpPr>
        <p:spPr>
          <a:xfrm>
            <a:off x="7800334" y="2491103"/>
            <a:ext cx="2870431" cy="6426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>
            <a:lvl1pPr algn="l">
              <a:lnSpc>
                <a:spcPct val="130000"/>
              </a:lnSpc>
              <a:spcBef>
                <a:spcPts val="500"/>
              </a:spcBef>
              <a:defRPr sz="2000">
                <a:solidFill>
                  <a:srgbClr val="8F9499"/>
                </a:solidFill>
                <a:latin typeface="Arimo"/>
                <a:ea typeface="Arimo"/>
                <a:cs typeface="Arimo"/>
                <a:sym typeface="Arimo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Dollar </a:t>
            </a:r>
            <a:r>
              <a:rPr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simply dummy text of the printing and typesetting industry has industry's standard dummy.</a:t>
            </a:r>
          </a:p>
        </p:txBody>
      </p:sp>
      <p:sp>
        <p:nvSpPr>
          <p:cNvPr id="1956" name="Shape 1956"/>
          <p:cNvSpPr/>
          <p:nvPr/>
        </p:nvSpPr>
        <p:spPr>
          <a:xfrm>
            <a:off x="7800334" y="2177836"/>
            <a:ext cx="2870431" cy="3177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>
            <a:lvl1pPr algn="l">
              <a:lnSpc>
                <a:spcPct val="130000"/>
              </a:lnSpc>
              <a:spcBef>
                <a:spcPts val="500"/>
              </a:spcBef>
              <a:defRPr sz="3000" b="1">
                <a:solidFill>
                  <a:srgbClr val="F62400"/>
                </a:solidFill>
                <a:latin typeface="Arimo"/>
                <a:ea typeface="Arimo"/>
                <a:cs typeface="Arimo"/>
                <a:sym typeface="Arimo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 02</a:t>
            </a:r>
            <a:endParaRPr sz="14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57" name="Shape 1957"/>
          <p:cNvSpPr/>
          <p:nvPr/>
        </p:nvSpPr>
        <p:spPr>
          <a:xfrm>
            <a:off x="7800334" y="3855555"/>
            <a:ext cx="2870431" cy="6426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>
            <a:lvl1pPr algn="l">
              <a:lnSpc>
                <a:spcPct val="130000"/>
              </a:lnSpc>
              <a:spcBef>
                <a:spcPts val="500"/>
              </a:spcBef>
              <a:defRPr sz="2000">
                <a:solidFill>
                  <a:srgbClr val="8F9499"/>
                </a:solidFill>
                <a:latin typeface="Arimo"/>
                <a:ea typeface="Arimo"/>
                <a:cs typeface="Arimo"/>
                <a:sym typeface="Arimo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05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Dollar Lorem Ipsum is simply dummy text of the printing and typesetting industry has industry's standard dummy.</a:t>
            </a:r>
          </a:p>
        </p:txBody>
      </p:sp>
      <p:sp>
        <p:nvSpPr>
          <p:cNvPr id="1958" name="Shape 1958"/>
          <p:cNvSpPr/>
          <p:nvPr/>
        </p:nvSpPr>
        <p:spPr>
          <a:xfrm>
            <a:off x="7800334" y="3542288"/>
            <a:ext cx="2870431" cy="3177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>
            <a:lvl1pPr algn="l">
              <a:lnSpc>
                <a:spcPct val="130000"/>
              </a:lnSpc>
              <a:spcBef>
                <a:spcPts val="500"/>
              </a:spcBef>
              <a:defRPr sz="3000" b="1">
                <a:solidFill>
                  <a:srgbClr val="89C600"/>
                </a:solidFill>
                <a:latin typeface="Arimo"/>
                <a:ea typeface="Arimo"/>
                <a:cs typeface="Arimo"/>
                <a:sym typeface="Arimo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 04</a:t>
            </a:r>
            <a:endParaRPr sz="14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59" name="Shape 1959"/>
          <p:cNvSpPr/>
          <p:nvPr/>
        </p:nvSpPr>
        <p:spPr>
          <a:xfrm>
            <a:off x="7800334" y="5220007"/>
            <a:ext cx="2870431" cy="6426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>
            <a:lvl1pPr algn="l">
              <a:lnSpc>
                <a:spcPct val="130000"/>
              </a:lnSpc>
              <a:spcBef>
                <a:spcPts val="500"/>
              </a:spcBef>
              <a:defRPr sz="2000">
                <a:solidFill>
                  <a:srgbClr val="8F9499"/>
                </a:solidFill>
                <a:latin typeface="Arimo"/>
                <a:ea typeface="Arimo"/>
                <a:cs typeface="Arimo"/>
                <a:sym typeface="Arimo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05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Dollar Lorem Ipsum is simply dummy text of the printing and typesetting industry has industry's standard dummy.</a:t>
            </a:r>
          </a:p>
        </p:txBody>
      </p:sp>
      <p:sp>
        <p:nvSpPr>
          <p:cNvPr id="1960" name="Shape 1960"/>
          <p:cNvSpPr/>
          <p:nvPr/>
        </p:nvSpPr>
        <p:spPr>
          <a:xfrm>
            <a:off x="7800334" y="4906740"/>
            <a:ext cx="2870431" cy="3177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>
            <a:lvl1pPr algn="l">
              <a:lnSpc>
                <a:spcPct val="130000"/>
              </a:lnSpc>
              <a:spcBef>
                <a:spcPts val="500"/>
              </a:spcBef>
              <a:defRPr sz="3000" b="1">
                <a:solidFill>
                  <a:srgbClr val="00B9F7"/>
                </a:solidFill>
                <a:latin typeface="Arimo"/>
                <a:ea typeface="Arimo"/>
                <a:cs typeface="Arimo"/>
                <a:sym typeface="Arimo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 06</a:t>
            </a:r>
            <a:endParaRPr sz="14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63" name="Group 1963"/>
          <p:cNvGrpSpPr/>
          <p:nvPr/>
        </p:nvGrpSpPr>
        <p:grpSpPr>
          <a:xfrm>
            <a:off x="6700871" y="2325623"/>
            <a:ext cx="758352" cy="739952"/>
            <a:chOff x="0" y="0"/>
            <a:chExt cx="1516702" cy="1479903"/>
          </a:xfrm>
        </p:grpSpPr>
        <p:sp>
          <p:nvSpPr>
            <p:cNvPr id="1961" name="Shape 1961"/>
            <p:cNvSpPr/>
            <p:nvPr/>
          </p:nvSpPr>
          <p:spPr>
            <a:xfrm>
              <a:off x="256825" y="64207"/>
              <a:ext cx="1174400" cy="8485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84" y="14517"/>
                  </a:moveTo>
                  <a:cubicBezTo>
                    <a:pt x="2810" y="11922"/>
                    <a:pt x="4057" y="9851"/>
                    <a:pt x="5742" y="8467"/>
                  </a:cubicBezTo>
                  <a:cubicBezTo>
                    <a:pt x="6182" y="8121"/>
                    <a:pt x="6742" y="8294"/>
                    <a:pt x="6993" y="8902"/>
                  </a:cubicBezTo>
                  <a:cubicBezTo>
                    <a:pt x="7118" y="9160"/>
                    <a:pt x="7178" y="9590"/>
                    <a:pt x="7053" y="9851"/>
                  </a:cubicBezTo>
                  <a:cubicBezTo>
                    <a:pt x="6993" y="10197"/>
                    <a:pt x="6803" y="10453"/>
                    <a:pt x="6617" y="10628"/>
                  </a:cubicBezTo>
                  <a:cubicBezTo>
                    <a:pt x="5368" y="11664"/>
                    <a:pt x="4371" y="13222"/>
                    <a:pt x="3932" y="15208"/>
                  </a:cubicBezTo>
                  <a:cubicBezTo>
                    <a:pt x="3871" y="15551"/>
                    <a:pt x="3682" y="15811"/>
                    <a:pt x="3432" y="15985"/>
                  </a:cubicBezTo>
                  <a:cubicBezTo>
                    <a:pt x="3185" y="16158"/>
                    <a:pt x="2935" y="16158"/>
                    <a:pt x="2685" y="16070"/>
                  </a:cubicBezTo>
                  <a:cubicBezTo>
                    <a:pt x="2246" y="15811"/>
                    <a:pt x="1996" y="15121"/>
                    <a:pt x="2184" y="14517"/>
                  </a:cubicBezTo>
                  <a:close/>
                  <a:moveTo>
                    <a:pt x="10863" y="2506"/>
                  </a:moveTo>
                  <a:cubicBezTo>
                    <a:pt x="11425" y="2506"/>
                    <a:pt x="11925" y="3198"/>
                    <a:pt x="11925" y="3974"/>
                  </a:cubicBezTo>
                  <a:cubicBezTo>
                    <a:pt x="11925" y="4148"/>
                    <a:pt x="11925" y="4320"/>
                    <a:pt x="11860" y="4493"/>
                  </a:cubicBezTo>
                  <a:cubicBezTo>
                    <a:pt x="11549" y="4493"/>
                    <a:pt x="11236" y="4409"/>
                    <a:pt x="10863" y="4409"/>
                  </a:cubicBezTo>
                  <a:cubicBezTo>
                    <a:pt x="10550" y="4409"/>
                    <a:pt x="10175" y="4409"/>
                    <a:pt x="9864" y="4493"/>
                  </a:cubicBezTo>
                  <a:cubicBezTo>
                    <a:pt x="9800" y="4320"/>
                    <a:pt x="9800" y="4148"/>
                    <a:pt x="9800" y="3974"/>
                  </a:cubicBezTo>
                  <a:cubicBezTo>
                    <a:pt x="9800" y="3198"/>
                    <a:pt x="10238" y="2506"/>
                    <a:pt x="10863" y="2506"/>
                  </a:cubicBezTo>
                  <a:close/>
                  <a:moveTo>
                    <a:pt x="1624" y="21600"/>
                  </a:moveTo>
                  <a:lnTo>
                    <a:pt x="20039" y="21600"/>
                  </a:lnTo>
                  <a:cubicBezTo>
                    <a:pt x="20914" y="21600"/>
                    <a:pt x="21600" y="20650"/>
                    <a:pt x="21600" y="19440"/>
                  </a:cubicBezTo>
                  <a:cubicBezTo>
                    <a:pt x="21600" y="12529"/>
                    <a:pt x="18229" y="6742"/>
                    <a:pt x="13610" y="5012"/>
                  </a:cubicBezTo>
                  <a:cubicBezTo>
                    <a:pt x="13671" y="4667"/>
                    <a:pt x="13671" y="4320"/>
                    <a:pt x="13671" y="3974"/>
                  </a:cubicBezTo>
                  <a:cubicBezTo>
                    <a:pt x="13671" y="1730"/>
                    <a:pt x="12361" y="0"/>
                    <a:pt x="10800" y="0"/>
                  </a:cubicBezTo>
                  <a:cubicBezTo>
                    <a:pt x="9240" y="0"/>
                    <a:pt x="7928" y="1814"/>
                    <a:pt x="7928" y="3974"/>
                  </a:cubicBezTo>
                  <a:cubicBezTo>
                    <a:pt x="7928" y="4320"/>
                    <a:pt x="7928" y="4667"/>
                    <a:pt x="7992" y="5012"/>
                  </a:cubicBezTo>
                  <a:cubicBezTo>
                    <a:pt x="3371" y="6742"/>
                    <a:pt x="0" y="12529"/>
                    <a:pt x="0" y="19440"/>
                  </a:cubicBezTo>
                  <a:cubicBezTo>
                    <a:pt x="63" y="20650"/>
                    <a:pt x="750" y="21600"/>
                    <a:pt x="1624" y="21600"/>
                  </a:cubicBez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62" name="Shape 1962"/>
            <p:cNvSpPr/>
            <p:nvPr/>
          </p:nvSpPr>
          <p:spPr>
            <a:xfrm>
              <a:off x="0" y="0"/>
              <a:ext cx="1516703" cy="14799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8" h="21600" extrusionOk="0">
                  <a:moveTo>
                    <a:pt x="15889" y="19670"/>
                  </a:moveTo>
                  <a:cubicBezTo>
                    <a:pt x="15169" y="19670"/>
                    <a:pt x="14639" y="19074"/>
                    <a:pt x="14639" y="18380"/>
                  </a:cubicBezTo>
                  <a:cubicBezTo>
                    <a:pt x="14639" y="17637"/>
                    <a:pt x="15216" y="17093"/>
                    <a:pt x="15889" y="17093"/>
                  </a:cubicBezTo>
                  <a:cubicBezTo>
                    <a:pt x="16561" y="17093"/>
                    <a:pt x="17135" y="17686"/>
                    <a:pt x="17135" y="18380"/>
                  </a:cubicBezTo>
                  <a:cubicBezTo>
                    <a:pt x="17185" y="19074"/>
                    <a:pt x="16608" y="19670"/>
                    <a:pt x="15889" y="19670"/>
                  </a:cubicBezTo>
                  <a:close/>
                  <a:moveTo>
                    <a:pt x="7439" y="19670"/>
                  </a:moveTo>
                  <a:cubicBezTo>
                    <a:pt x="6769" y="19670"/>
                    <a:pt x="6192" y="19074"/>
                    <a:pt x="6192" y="18380"/>
                  </a:cubicBezTo>
                  <a:cubicBezTo>
                    <a:pt x="6192" y="17637"/>
                    <a:pt x="6769" y="17093"/>
                    <a:pt x="7439" y="17093"/>
                  </a:cubicBezTo>
                  <a:cubicBezTo>
                    <a:pt x="8112" y="17093"/>
                    <a:pt x="8688" y="17686"/>
                    <a:pt x="8688" y="18380"/>
                  </a:cubicBezTo>
                  <a:cubicBezTo>
                    <a:pt x="8736" y="19074"/>
                    <a:pt x="8162" y="19670"/>
                    <a:pt x="7439" y="19670"/>
                  </a:cubicBezTo>
                  <a:close/>
                  <a:moveTo>
                    <a:pt x="20447" y="14417"/>
                  </a:moveTo>
                  <a:lnTo>
                    <a:pt x="4128" y="14417"/>
                  </a:lnTo>
                  <a:cubicBezTo>
                    <a:pt x="3169" y="14417"/>
                    <a:pt x="2354" y="13576"/>
                    <a:pt x="2354" y="12584"/>
                  </a:cubicBezTo>
                  <a:lnTo>
                    <a:pt x="2354" y="1190"/>
                  </a:lnTo>
                  <a:cubicBezTo>
                    <a:pt x="2354" y="496"/>
                    <a:pt x="1824" y="0"/>
                    <a:pt x="1200" y="0"/>
                  </a:cubicBezTo>
                  <a:cubicBezTo>
                    <a:pt x="577" y="0"/>
                    <a:pt x="0" y="496"/>
                    <a:pt x="0" y="1190"/>
                  </a:cubicBezTo>
                  <a:lnTo>
                    <a:pt x="0" y="12584"/>
                  </a:lnTo>
                  <a:cubicBezTo>
                    <a:pt x="0" y="14911"/>
                    <a:pt x="1873" y="16844"/>
                    <a:pt x="4128" y="16844"/>
                  </a:cubicBezTo>
                  <a:lnTo>
                    <a:pt x="4704" y="16844"/>
                  </a:lnTo>
                  <a:cubicBezTo>
                    <a:pt x="4465" y="17292"/>
                    <a:pt x="4320" y="17836"/>
                    <a:pt x="4320" y="18380"/>
                  </a:cubicBezTo>
                  <a:cubicBezTo>
                    <a:pt x="4320" y="20163"/>
                    <a:pt x="5712" y="21600"/>
                    <a:pt x="7439" y="21600"/>
                  </a:cubicBezTo>
                  <a:cubicBezTo>
                    <a:pt x="9169" y="21600"/>
                    <a:pt x="10561" y="20163"/>
                    <a:pt x="10561" y="18380"/>
                  </a:cubicBezTo>
                  <a:cubicBezTo>
                    <a:pt x="10561" y="17836"/>
                    <a:pt x="10415" y="17292"/>
                    <a:pt x="10177" y="16844"/>
                  </a:cubicBezTo>
                  <a:lnTo>
                    <a:pt x="13057" y="16844"/>
                  </a:lnTo>
                  <a:cubicBezTo>
                    <a:pt x="12816" y="17292"/>
                    <a:pt x="12673" y="17836"/>
                    <a:pt x="12673" y="18380"/>
                  </a:cubicBezTo>
                  <a:cubicBezTo>
                    <a:pt x="12673" y="20163"/>
                    <a:pt x="14065" y="21600"/>
                    <a:pt x="15792" y="21600"/>
                  </a:cubicBezTo>
                  <a:cubicBezTo>
                    <a:pt x="17520" y="21600"/>
                    <a:pt x="18912" y="20163"/>
                    <a:pt x="18912" y="18380"/>
                  </a:cubicBezTo>
                  <a:cubicBezTo>
                    <a:pt x="18912" y="17836"/>
                    <a:pt x="18769" y="17292"/>
                    <a:pt x="18527" y="16844"/>
                  </a:cubicBezTo>
                  <a:lnTo>
                    <a:pt x="20257" y="16844"/>
                  </a:lnTo>
                  <a:cubicBezTo>
                    <a:pt x="20928" y="16844"/>
                    <a:pt x="21408" y="16300"/>
                    <a:pt x="21408" y="15656"/>
                  </a:cubicBezTo>
                  <a:cubicBezTo>
                    <a:pt x="21600" y="14962"/>
                    <a:pt x="21073" y="14417"/>
                    <a:pt x="20447" y="14417"/>
                  </a:cubicBez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966" name="Group 1966"/>
          <p:cNvGrpSpPr/>
          <p:nvPr/>
        </p:nvGrpSpPr>
        <p:grpSpPr>
          <a:xfrm>
            <a:off x="1374449" y="3698090"/>
            <a:ext cx="859463" cy="721741"/>
            <a:chOff x="0" y="0"/>
            <a:chExt cx="1718923" cy="1443480"/>
          </a:xfrm>
        </p:grpSpPr>
        <p:sp>
          <p:nvSpPr>
            <p:cNvPr id="1964" name="Shape 1964"/>
            <p:cNvSpPr/>
            <p:nvPr/>
          </p:nvSpPr>
          <p:spPr>
            <a:xfrm>
              <a:off x="0" y="0"/>
              <a:ext cx="1718924" cy="12172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043" y="3010"/>
                  </a:moveTo>
                  <a:cubicBezTo>
                    <a:pt x="19179" y="3010"/>
                    <a:pt x="18482" y="4084"/>
                    <a:pt x="18482" y="5406"/>
                  </a:cubicBezTo>
                  <a:cubicBezTo>
                    <a:pt x="18482" y="6269"/>
                    <a:pt x="18776" y="7017"/>
                    <a:pt x="19220" y="7438"/>
                  </a:cubicBezTo>
                  <a:cubicBezTo>
                    <a:pt x="18279" y="9426"/>
                    <a:pt x="16957" y="11740"/>
                    <a:pt x="15594" y="12404"/>
                  </a:cubicBezTo>
                  <a:cubicBezTo>
                    <a:pt x="13798" y="13286"/>
                    <a:pt x="12123" y="7873"/>
                    <a:pt x="11301" y="4659"/>
                  </a:cubicBezTo>
                  <a:cubicBezTo>
                    <a:pt x="11911" y="4334"/>
                    <a:pt x="12355" y="3444"/>
                    <a:pt x="12355" y="2397"/>
                  </a:cubicBezTo>
                  <a:cubicBezTo>
                    <a:pt x="12355" y="1074"/>
                    <a:pt x="11658" y="0"/>
                    <a:pt x="10798" y="0"/>
                  </a:cubicBezTo>
                  <a:cubicBezTo>
                    <a:pt x="9938" y="0"/>
                    <a:pt x="9242" y="1074"/>
                    <a:pt x="9242" y="2397"/>
                  </a:cubicBezTo>
                  <a:cubicBezTo>
                    <a:pt x="9242" y="3444"/>
                    <a:pt x="9684" y="4334"/>
                    <a:pt x="10295" y="4659"/>
                  </a:cubicBezTo>
                  <a:cubicBezTo>
                    <a:pt x="9472" y="7873"/>
                    <a:pt x="7801" y="13286"/>
                    <a:pt x="6006" y="12404"/>
                  </a:cubicBezTo>
                  <a:cubicBezTo>
                    <a:pt x="4643" y="11740"/>
                    <a:pt x="3317" y="9426"/>
                    <a:pt x="2381" y="7438"/>
                  </a:cubicBezTo>
                  <a:cubicBezTo>
                    <a:pt x="2820" y="7017"/>
                    <a:pt x="3117" y="6269"/>
                    <a:pt x="3117" y="5406"/>
                  </a:cubicBezTo>
                  <a:cubicBezTo>
                    <a:pt x="3117" y="4084"/>
                    <a:pt x="2417" y="3010"/>
                    <a:pt x="1557" y="3010"/>
                  </a:cubicBezTo>
                  <a:cubicBezTo>
                    <a:pt x="698" y="3010"/>
                    <a:pt x="0" y="4084"/>
                    <a:pt x="0" y="5406"/>
                  </a:cubicBezTo>
                  <a:cubicBezTo>
                    <a:pt x="0" y="6729"/>
                    <a:pt x="698" y="7803"/>
                    <a:pt x="1557" y="7803"/>
                  </a:cubicBezTo>
                  <a:cubicBezTo>
                    <a:pt x="1574" y="7803"/>
                    <a:pt x="1589" y="7797"/>
                    <a:pt x="1602" y="7797"/>
                  </a:cubicBezTo>
                  <a:lnTo>
                    <a:pt x="3707" y="21600"/>
                  </a:lnTo>
                  <a:lnTo>
                    <a:pt x="17889" y="21600"/>
                  </a:lnTo>
                  <a:lnTo>
                    <a:pt x="19993" y="7797"/>
                  </a:lnTo>
                  <a:cubicBezTo>
                    <a:pt x="20012" y="7797"/>
                    <a:pt x="20025" y="7803"/>
                    <a:pt x="20043" y="7803"/>
                  </a:cubicBezTo>
                  <a:cubicBezTo>
                    <a:pt x="20899" y="7803"/>
                    <a:pt x="21600" y="6729"/>
                    <a:pt x="21600" y="5406"/>
                  </a:cubicBezTo>
                  <a:cubicBezTo>
                    <a:pt x="21596" y="4084"/>
                    <a:pt x="20899" y="3010"/>
                    <a:pt x="20043" y="301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65" name="Shape 1965"/>
            <p:cNvSpPr/>
            <p:nvPr/>
          </p:nvSpPr>
          <p:spPr>
            <a:xfrm>
              <a:off x="316379" y="1291882"/>
              <a:ext cx="1117139" cy="1515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973" name="Group 1973"/>
          <p:cNvGrpSpPr/>
          <p:nvPr/>
        </p:nvGrpSpPr>
        <p:grpSpPr>
          <a:xfrm>
            <a:off x="6675307" y="3599727"/>
            <a:ext cx="849547" cy="913208"/>
            <a:chOff x="0" y="0"/>
            <a:chExt cx="1699091" cy="1826414"/>
          </a:xfrm>
          <a:solidFill>
            <a:schemeClr val="accent2"/>
          </a:solidFill>
        </p:grpSpPr>
        <p:sp>
          <p:nvSpPr>
            <p:cNvPr id="1967" name="Shape 1967"/>
            <p:cNvSpPr/>
            <p:nvPr/>
          </p:nvSpPr>
          <p:spPr>
            <a:xfrm>
              <a:off x="1217861" y="1243774"/>
              <a:ext cx="481231" cy="5409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64" h="21385" extrusionOk="0">
                  <a:moveTo>
                    <a:pt x="11163" y="10608"/>
                  </a:moveTo>
                  <a:cubicBezTo>
                    <a:pt x="10394" y="10715"/>
                    <a:pt x="9672" y="10240"/>
                    <a:pt x="9553" y="9552"/>
                  </a:cubicBezTo>
                  <a:cubicBezTo>
                    <a:pt x="9509" y="9282"/>
                    <a:pt x="9561" y="9024"/>
                    <a:pt x="9691" y="8792"/>
                  </a:cubicBezTo>
                  <a:cubicBezTo>
                    <a:pt x="9887" y="8439"/>
                    <a:pt x="10274" y="8171"/>
                    <a:pt x="10745" y="8110"/>
                  </a:cubicBezTo>
                  <a:cubicBezTo>
                    <a:pt x="11267" y="8039"/>
                    <a:pt x="11772" y="8232"/>
                    <a:pt x="12072" y="8585"/>
                  </a:cubicBezTo>
                  <a:cubicBezTo>
                    <a:pt x="12216" y="8753"/>
                    <a:pt x="12320" y="8954"/>
                    <a:pt x="12355" y="9174"/>
                  </a:cubicBezTo>
                  <a:cubicBezTo>
                    <a:pt x="12467" y="9858"/>
                    <a:pt x="11944" y="10501"/>
                    <a:pt x="11163" y="10608"/>
                  </a:cubicBezTo>
                  <a:close/>
                  <a:moveTo>
                    <a:pt x="20271" y="5781"/>
                  </a:moveTo>
                  <a:lnTo>
                    <a:pt x="11258" y="5781"/>
                  </a:lnTo>
                  <a:lnTo>
                    <a:pt x="2896" y="316"/>
                  </a:lnTo>
                  <a:cubicBezTo>
                    <a:pt x="2082" y="-215"/>
                    <a:pt x="943" y="-61"/>
                    <a:pt x="353" y="666"/>
                  </a:cubicBezTo>
                  <a:cubicBezTo>
                    <a:pt x="-241" y="1397"/>
                    <a:pt x="-70" y="2414"/>
                    <a:pt x="746" y="2945"/>
                  </a:cubicBezTo>
                  <a:lnTo>
                    <a:pt x="5062" y="5781"/>
                  </a:lnTo>
                  <a:lnTo>
                    <a:pt x="2186" y="5781"/>
                  </a:lnTo>
                  <a:cubicBezTo>
                    <a:pt x="1568" y="5781"/>
                    <a:pt x="1090" y="6285"/>
                    <a:pt x="1198" y="6830"/>
                  </a:cubicBezTo>
                  <a:lnTo>
                    <a:pt x="3857" y="20640"/>
                  </a:lnTo>
                  <a:cubicBezTo>
                    <a:pt x="3941" y="21071"/>
                    <a:pt x="4352" y="21385"/>
                    <a:pt x="4842" y="21385"/>
                  </a:cubicBezTo>
                  <a:lnTo>
                    <a:pt x="17692" y="21385"/>
                  </a:lnTo>
                  <a:cubicBezTo>
                    <a:pt x="18181" y="21385"/>
                    <a:pt x="18599" y="21071"/>
                    <a:pt x="18677" y="20635"/>
                  </a:cubicBezTo>
                  <a:lnTo>
                    <a:pt x="21247" y="6823"/>
                  </a:lnTo>
                  <a:cubicBezTo>
                    <a:pt x="21359" y="6277"/>
                    <a:pt x="20888" y="5781"/>
                    <a:pt x="20271" y="578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68" name="Shape 1968"/>
            <p:cNvSpPr/>
            <p:nvPr/>
          </p:nvSpPr>
          <p:spPr>
            <a:xfrm>
              <a:off x="570062" y="0"/>
              <a:ext cx="490516" cy="4312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5" h="21600" extrusionOk="0">
                  <a:moveTo>
                    <a:pt x="3092" y="21600"/>
                  </a:moveTo>
                  <a:cubicBezTo>
                    <a:pt x="5141" y="21600"/>
                    <a:pt x="7391" y="20297"/>
                    <a:pt x="7391" y="20297"/>
                  </a:cubicBezTo>
                  <a:cubicBezTo>
                    <a:pt x="6331" y="19587"/>
                    <a:pt x="5785" y="18181"/>
                    <a:pt x="5523" y="16763"/>
                  </a:cubicBezTo>
                  <a:cubicBezTo>
                    <a:pt x="6636" y="18870"/>
                    <a:pt x="8565" y="20256"/>
                    <a:pt x="10749" y="20256"/>
                  </a:cubicBezTo>
                  <a:cubicBezTo>
                    <a:pt x="12931" y="20256"/>
                    <a:pt x="14860" y="18870"/>
                    <a:pt x="15973" y="16763"/>
                  </a:cubicBezTo>
                  <a:cubicBezTo>
                    <a:pt x="15711" y="18190"/>
                    <a:pt x="15165" y="19587"/>
                    <a:pt x="14103" y="20297"/>
                  </a:cubicBezTo>
                  <a:cubicBezTo>
                    <a:pt x="14103" y="20297"/>
                    <a:pt x="16356" y="21600"/>
                    <a:pt x="18404" y="21600"/>
                  </a:cubicBezTo>
                  <a:cubicBezTo>
                    <a:pt x="19729" y="21600"/>
                    <a:pt x="20978" y="21055"/>
                    <a:pt x="21469" y="19240"/>
                  </a:cubicBezTo>
                  <a:cubicBezTo>
                    <a:pt x="21548" y="18966"/>
                    <a:pt x="21445" y="18675"/>
                    <a:pt x="21224" y="18548"/>
                  </a:cubicBezTo>
                  <a:cubicBezTo>
                    <a:pt x="20485" y="18091"/>
                    <a:pt x="18863" y="16781"/>
                    <a:pt x="18863" y="14081"/>
                  </a:cubicBezTo>
                  <a:cubicBezTo>
                    <a:pt x="18863" y="10585"/>
                    <a:pt x="19626" y="0"/>
                    <a:pt x="10749" y="0"/>
                  </a:cubicBezTo>
                  <a:cubicBezTo>
                    <a:pt x="1870" y="0"/>
                    <a:pt x="2634" y="10585"/>
                    <a:pt x="2634" y="14081"/>
                  </a:cubicBezTo>
                  <a:cubicBezTo>
                    <a:pt x="2634" y="16781"/>
                    <a:pt x="1011" y="18091"/>
                    <a:pt x="272" y="18548"/>
                  </a:cubicBezTo>
                  <a:cubicBezTo>
                    <a:pt x="51" y="18686"/>
                    <a:pt x="-52" y="18976"/>
                    <a:pt x="27" y="19240"/>
                  </a:cubicBezTo>
                  <a:cubicBezTo>
                    <a:pt x="518" y="21045"/>
                    <a:pt x="1768" y="21600"/>
                    <a:pt x="3092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69" name="Shape 1969"/>
            <p:cNvSpPr/>
            <p:nvPr/>
          </p:nvSpPr>
          <p:spPr>
            <a:xfrm>
              <a:off x="259119" y="466415"/>
              <a:ext cx="1051333" cy="13477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20" h="21267" extrusionOk="0">
                  <a:moveTo>
                    <a:pt x="20870" y="9402"/>
                  </a:moveTo>
                  <a:cubicBezTo>
                    <a:pt x="21473" y="9054"/>
                    <a:pt x="21600" y="8389"/>
                    <a:pt x="21150" y="7921"/>
                  </a:cubicBezTo>
                  <a:lnTo>
                    <a:pt x="14604" y="1105"/>
                  </a:lnTo>
                  <a:cubicBezTo>
                    <a:pt x="13210" y="-333"/>
                    <a:pt x="10433" y="-269"/>
                    <a:pt x="8698" y="732"/>
                  </a:cubicBezTo>
                  <a:cubicBezTo>
                    <a:pt x="8695" y="735"/>
                    <a:pt x="3275" y="3858"/>
                    <a:pt x="3275" y="3858"/>
                  </a:cubicBezTo>
                  <a:lnTo>
                    <a:pt x="0" y="2454"/>
                  </a:lnTo>
                  <a:lnTo>
                    <a:pt x="0" y="4874"/>
                  </a:lnTo>
                  <a:lnTo>
                    <a:pt x="2723" y="6043"/>
                  </a:lnTo>
                  <a:cubicBezTo>
                    <a:pt x="2927" y="6132"/>
                    <a:pt x="3157" y="6174"/>
                    <a:pt x="3385" y="6174"/>
                  </a:cubicBezTo>
                  <a:cubicBezTo>
                    <a:pt x="3674" y="6174"/>
                    <a:pt x="3962" y="6104"/>
                    <a:pt x="4203" y="5966"/>
                  </a:cubicBezTo>
                  <a:lnTo>
                    <a:pt x="7292" y="4186"/>
                  </a:lnTo>
                  <a:lnTo>
                    <a:pt x="7292" y="6813"/>
                  </a:lnTo>
                  <a:lnTo>
                    <a:pt x="4021" y="13881"/>
                  </a:lnTo>
                  <a:cubicBezTo>
                    <a:pt x="3907" y="14117"/>
                    <a:pt x="4137" y="14370"/>
                    <a:pt x="4461" y="14370"/>
                  </a:cubicBezTo>
                  <a:lnTo>
                    <a:pt x="7292" y="14370"/>
                  </a:lnTo>
                  <a:lnTo>
                    <a:pt x="7292" y="19844"/>
                  </a:lnTo>
                  <a:cubicBezTo>
                    <a:pt x="7292" y="20631"/>
                    <a:pt x="8114" y="21267"/>
                    <a:pt x="9129" y="21267"/>
                  </a:cubicBezTo>
                  <a:cubicBezTo>
                    <a:pt x="10145" y="21267"/>
                    <a:pt x="10967" y="20631"/>
                    <a:pt x="10967" y="19844"/>
                  </a:cubicBezTo>
                  <a:lnTo>
                    <a:pt x="10967" y="14365"/>
                  </a:lnTo>
                  <a:lnTo>
                    <a:pt x="11851" y="14365"/>
                  </a:lnTo>
                  <a:lnTo>
                    <a:pt x="11851" y="19838"/>
                  </a:lnTo>
                  <a:cubicBezTo>
                    <a:pt x="11851" y="20623"/>
                    <a:pt x="12673" y="21260"/>
                    <a:pt x="13688" y="21260"/>
                  </a:cubicBezTo>
                  <a:cubicBezTo>
                    <a:pt x="14703" y="21260"/>
                    <a:pt x="15525" y="20623"/>
                    <a:pt x="15525" y="19838"/>
                  </a:cubicBezTo>
                  <a:lnTo>
                    <a:pt x="15525" y="14365"/>
                  </a:lnTo>
                  <a:lnTo>
                    <a:pt x="18357" y="14365"/>
                  </a:lnTo>
                  <a:cubicBezTo>
                    <a:pt x="18684" y="14365"/>
                    <a:pt x="18910" y="14113"/>
                    <a:pt x="18796" y="13875"/>
                  </a:cubicBezTo>
                  <a:lnTo>
                    <a:pt x="15525" y="6808"/>
                  </a:lnTo>
                  <a:lnTo>
                    <a:pt x="15525" y="5599"/>
                  </a:lnTo>
                  <a:lnTo>
                    <a:pt x="18966" y="9181"/>
                  </a:lnTo>
                  <a:cubicBezTo>
                    <a:pt x="19234" y="9460"/>
                    <a:pt x="19646" y="9607"/>
                    <a:pt x="20063" y="9607"/>
                  </a:cubicBezTo>
                  <a:cubicBezTo>
                    <a:pt x="20341" y="9610"/>
                    <a:pt x="20624" y="9543"/>
                    <a:pt x="20870" y="9402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70" name="Shape 1970"/>
            <p:cNvSpPr/>
            <p:nvPr/>
          </p:nvSpPr>
          <p:spPr>
            <a:xfrm>
              <a:off x="129559" y="77735"/>
              <a:ext cx="77535" cy="12696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21600" y="660"/>
                  </a:lnTo>
                  <a:cubicBezTo>
                    <a:pt x="21600" y="298"/>
                    <a:pt x="16743" y="0"/>
                    <a:pt x="10793" y="0"/>
                  </a:cubicBezTo>
                  <a:cubicBezTo>
                    <a:pt x="4850" y="0"/>
                    <a:pt x="0" y="298"/>
                    <a:pt x="0" y="660"/>
                  </a:cubicBezTo>
                  <a:lnTo>
                    <a:pt x="0" y="21524"/>
                  </a:lnTo>
                  <a:cubicBezTo>
                    <a:pt x="2693" y="21491"/>
                    <a:pt x="5506" y="21474"/>
                    <a:pt x="8248" y="21474"/>
                  </a:cubicBezTo>
                  <a:cubicBezTo>
                    <a:pt x="12795" y="21474"/>
                    <a:pt x="17328" y="21517"/>
                    <a:pt x="21600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71" name="Shape 1971"/>
            <p:cNvSpPr/>
            <p:nvPr/>
          </p:nvSpPr>
          <p:spPr>
            <a:xfrm>
              <a:off x="0" y="1451069"/>
              <a:ext cx="465955" cy="3753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98" h="21600" extrusionOk="0">
                  <a:moveTo>
                    <a:pt x="20786" y="18868"/>
                  </a:moveTo>
                  <a:cubicBezTo>
                    <a:pt x="17876" y="17025"/>
                    <a:pt x="15502" y="13445"/>
                    <a:pt x="15502" y="8637"/>
                  </a:cubicBezTo>
                  <a:cubicBezTo>
                    <a:pt x="15502" y="3828"/>
                    <a:pt x="13270" y="1740"/>
                    <a:pt x="12387" y="1105"/>
                  </a:cubicBezTo>
                  <a:cubicBezTo>
                    <a:pt x="11323" y="581"/>
                    <a:pt x="10076" y="213"/>
                    <a:pt x="8736" y="68"/>
                  </a:cubicBezTo>
                  <a:cubicBezTo>
                    <a:pt x="8339" y="22"/>
                    <a:pt x="7925" y="0"/>
                    <a:pt x="7509" y="0"/>
                  </a:cubicBezTo>
                  <a:cubicBezTo>
                    <a:pt x="7333" y="0"/>
                    <a:pt x="7148" y="0"/>
                    <a:pt x="6971" y="10"/>
                  </a:cubicBezTo>
                  <a:cubicBezTo>
                    <a:pt x="5050" y="100"/>
                    <a:pt x="3276" y="645"/>
                    <a:pt x="1900" y="1507"/>
                  </a:cubicBezTo>
                  <a:cubicBezTo>
                    <a:pt x="-181" y="3258"/>
                    <a:pt x="4" y="7020"/>
                    <a:pt x="4" y="7020"/>
                  </a:cubicBezTo>
                  <a:cubicBezTo>
                    <a:pt x="4" y="18947"/>
                    <a:pt x="7087" y="21600"/>
                    <a:pt x="13393" y="21600"/>
                  </a:cubicBezTo>
                  <a:cubicBezTo>
                    <a:pt x="16172" y="21600"/>
                    <a:pt x="18802" y="21090"/>
                    <a:pt x="20602" y="20619"/>
                  </a:cubicBezTo>
                  <a:cubicBezTo>
                    <a:pt x="21296" y="20453"/>
                    <a:pt x="21419" y="19267"/>
                    <a:pt x="20786" y="18868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72" name="Shape 1972"/>
            <p:cNvSpPr/>
            <p:nvPr/>
          </p:nvSpPr>
          <p:spPr>
            <a:xfrm>
              <a:off x="77735" y="1373334"/>
              <a:ext cx="177589" cy="542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269" y="17973"/>
                  </a:moveTo>
                  <a:cubicBezTo>
                    <a:pt x="7236" y="17671"/>
                    <a:pt x="8224" y="17429"/>
                    <a:pt x="9221" y="17359"/>
                  </a:cubicBezTo>
                  <a:cubicBezTo>
                    <a:pt x="9738" y="17288"/>
                    <a:pt x="10252" y="17288"/>
                    <a:pt x="10769" y="17288"/>
                  </a:cubicBezTo>
                  <a:cubicBezTo>
                    <a:pt x="11997" y="17288"/>
                    <a:pt x="13204" y="17429"/>
                    <a:pt x="14379" y="17751"/>
                  </a:cubicBezTo>
                  <a:cubicBezTo>
                    <a:pt x="15371" y="17973"/>
                    <a:pt x="16365" y="18366"/>
                    <a:pt x="17331" y="18829"/>
                  </a:cubicBezTo>
                  <a:cubicBezTo>
                    <a:pt x="18156" y="19222"/>
                    <a:pt x="18956" y="19666"/>
                    <a:pt x="19759" y="20230"/>
                  </a:cubicBezTo>
                  <a:lnTo>
                    <a:pt x="21600" y="21600"/>
                  </a:lnTo>
                  <a:cubicBezTo>
                    <a:pt x="21265" y="19303"/>
                    <a:pt x="20911" y="17137"/>
                    <a:pt x="20514" y="15203"/>
                  </a:cubicBezTo>
                  <a:cubicBezTo>
                    <a:pt x="19969" y="12573"/>
                    <a:pt x="19384" y="10256"/>
                    <a:pt x="18768" y="8412"/>
                  </a:cubicBezTo>
                  <a:cubicBezTo>
                    <a:pt x="18298" y="7012"/>
                    <a:pt x="17805" y="5863"/>
                    <a:pt x="17279" y="4997"/>
                  </a:cubicBezTo>
                  <a:cubicBezTo>
                    <a:pt x="17069" y="4634"/>
                    <a:pt x="16839" y="4312"/>
                    <a:pt x="16620" y="4000"/>
                  </a:cubicBezTo>
                  <a:cubicBezTo>
                    <a:pt x="14786" y="1400"/>
                    <a:pt x="12801" y="0"/>
                    <a:pt x="10794" y="0"/>
                  </a:cubicBezTo>
                  <a:cubicBezTo>
                    <a:pt x="9572" y="0"/>
                    <a:pt x="8365" y="544"/>
                    <a:pt x="7190" y="1551"/>
                  </a:cubicBezTo>
                  <a:cubicBezTo>
                    <a:pt x="6433" y="2156"/>
                    <a:pt x="5675" y="2992"/>
                    <a:pt x="4949" y="4090"/>
                  </a:cubicBezTo>
                  <a:lnTo>
                    <a:pt x="4315" y="4997"/>
                  </a:lnTo>
                  <a:cubicBezTo>
                    <a:pt x="3789" y="5863"/>
                    <a:pt x="3272" y="7093"/>
                    <a:pt x="2779" y="8563"/>
                  </a:cubicBezTo>
                  <a:cubicBezTo>
                    <a:pt x="1693" y="11787"/>
                    <a:pt x="726" y="16361"/>
                    <a:pt x="0" y="21600"/>
                  </a:cubicBezTo>
                  <a:cubicBezTo>
                    <a:pt x="1219" y="20593"/>
                    <a:pt x="2493" y="19666"/>
                    <a:pt x="3820" y="18981"/>
                  </a:cubicBezTo>
                  <a:cubicBezTo>
                    <a:pt x="4620" y="18588"/>
                    <a:pt x="5423" y="18215"/>
                    <a:pt x="6269" y="1797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977" name="Group 1977"/>
          <p:cNvGrpSpPr/>
          <p:nvPr/>
        </p:nvGrpSpPr>
        <p:grpSpPr>
          <a:xfrm>
            <a:off x="1412185" y="5059726"/>
            <a:ext cx="809391" cy="684673"/>
            <a:chOff x="0" y="0"/>
            <a:chExt cx="1618781" cy="1369344"/>
          </a:xfrm>
        </p:grpSpPr>
        <p:sp>
          <p:nvSpPr>
            <p:cNvPr id="1974" name="Shape 1974"/>
            <p:cNvSpPr/>
            <p:nvPr/>
          </p:nvSpPr>
          <p:spPr>
            <a:xfrm>
              <a:off x="0" y="0"/>
              <a:ext cx="1618112" cy="11678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32" y="19518"/>
                  </a:moveTo>
                  <a:cubicBezTo>
                    <a:pt x="1864" y="13812"/>
                    <a:pt x="4890" y="9147"/>
                    <a:pt x="8841" y="7970"/>
                  </a:cubicBezTo>
                  <a:cubicBezTo>
                    <a:pt x="9472" y="7782"/>
                    <a:pt x="10128" y="7677"/>
                    <a:pt x="10799" y="7677"/>
                  </a:cubicBezTo>
                  <a:cubicBezTo>
                    <a:pt x="11473" y="7677"/>
                    <a:pt x="12126" y="7782"/>
                    <a:pt x="12759" y="7970"/>
                  </a:cubicBezTo>
                  <a:cubicBezTo>
                    <a:pt x="16710" y="9147"/>
                    <a:pt x="19736" y="13812"/>
                    <a:pt x="20068" y="19518"/>
                  </a:cubicBezTo>
                  <a:cubicBezTo>
                    <a:pt x="20068" y="19518"/>
                    <a:pt x="1532" y="19518"/>
                    <a:pt x="1532" y="19518"/>
                  </a:cubicBezTo>
                  <a:close/>
                  <a:moveTo>
                    <a:pt x="12262" y="4551"/>
                  </a:moveTo>
                  <a:lnTo>
                    <a:pt x="12262" y="5735"/>
                  </a:lnTo>
                  <a:cubicBezTo>
                    <a:pt x="11784" y="5647"/>
                    <a:pt x="11297" y="5595"/>
                    <a:pt x="10799" y="5595"/>
                  </a:cubicBezTo>
                  <a:cubicBezTo>
                    <a:pt x="10419" y="5595"/>
                    <a:pt x="10045" y="5623"/>
                    <a:pt x="9674" y="5676"/>
                  </a:cubicBezTo>
                  <a:lnTo>
                    <a:pt x="9674" y="4551"/>
                  </a:lnTo>
                  <a:cubicBezTo>
                    <a:pt x="9674" y="4551"/>
                    <a:pt x="12262" y="4551"/>
                    <a:pt x="12262" y="4551"/>
                  </a:cubicBezTo>
                  <a:close/>
                  <a:moveTo>
                    <a:pt x="10882" y="1560"/>
                  </a:moveTo>
                  <a:cubicBezTo>
                    <a:pt x="12038" y="1560"/>
                    <a:pt x="12810" y="1897"/>
                    <a:pt x="13098" y="2145"/>
                  </a:cubicBezTo>
                  <a:cubicBezTo>
                    <a:pt x="12979" y="2247"/>
                    <a:pt x="12772" y="2364"/>
                    <a:pt x="12493" y="2468"/>
                  </a:cubicBezTo>
                  <a:cubicBezTo>
                    <a:pt x="12100" y="2613"/>
                    <a:pt x="11559" y="2728"/>
                    <a:pt x="10882" y="2728"/>
                  </a:cubicBezTo>
                  <a:cubicBezTo>
                    <a:pt x="10206" y="2728"/>
                    <a:pt x="9665" y="2613"/>
                    <a:pt x="9271" y="2468"/>
                  </a:cubicBezTo>
                  <a:cubicBezTo>
                    <a:pt x="8992" y="2364"/>
                    <a:pt x="8784" y="2250"/>
                    <a:pt x="8665" y="2145"/>
                  </a:cubicBezTo>
                  <a:cubicBezTo>
                    <a:pt x="8953" y="1897"/>
                    <a:pt x="9725" y="1560"/>
                    <a:pt x="10882" y="1560"/>
                  </a:cubicBezTo>
                  <a:close/>
                  <a:moveTo>
                    <a:pt x="13765" y="6172"/>
                  </a:moveTo>
                  <a:lnTo>
                    <a:pt x="13765" y="3391"/>
                  </a:lnTo>
                  <a:cubicBezTo>
                    <a:pt x="14104" y="3068"/>
                    <a:pt x="14313" y="2656"/>
                    <a:pt x="14313" y="2145"/>
                  </a:cubicBezTo>
                  <a:cubicBezTo>
                    <a:pt x="14313" y="663"/>
                    <a:pt x="12590" y="0"/>
                    <a:pt x="10882" y="0"/>
                  </a:cubicBezTo>
                  <a:cubicBezTo>
                    <a:pt x="9175" y="0"/>
                    <a:pt x="7451" y="663"/>
                    <a:pt x="7451" y="2145"/>
                  </a:cubicBezTo>
                  <a:cubicBezTo>
                    <a:pt x="7451" y="2738"/>
                    <a:pt x="7731" y="3198"/>
                    <a:pt x="8172" y="3538"/>
                  </a:cubicBezTo>
                  <a:lnTo>
                    <a:pt x="8172" y="6045"/>
                  </a:lnTo>
                  <a:cubicBezTo>
                    <a:pt x="3483" y="7677"/>
                    <a:pt x="0" y="13564"/>
                    <a:pt x="0" y="20560"/>
                  </a:cubicBezTo>
                  <a:lnTo>
                    <a:pt x="0" y="21600"/>
                  </a:lnTo>
                  <a:lnTo>
                    <a:pt x="21600" y="21600"/>
                  </a:lnTo>
                  <a:lnTo>
                    <a:pt x="21600" y="20560"/>
                  </a:lnTo>
                  <a:cubicBezTo>
                    <a:pt x="21600" y="13733"/>
                    <a:pt x="18282" y="7965"/>
                    <a:pt x="13765" y="6172"/>
                  </a:cubicBez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75" name="Shape 1975"/>
            <p:cNvSpPr/>
            <p:nvPr/>
          </p:nvSpPr>
          <p:spPr>
            <a:xfrm>
              <a:off x="845473" y="479864"/>
              <a:ext cx="505529" cy="4830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14" h="21600" extrusionOk="0">
                  <a:moveTo>
                    <a:pt x="17286" y="17028"/>
                  </a:moveTo>
                  <a:cubicBezTo>
                    <a:pt x="16972" y="17550"/>
                    <a:pt x="16452" y="17820"/>
                    <a:pt x="16098" y="17820"/>
                  </a:cubicBezTo>
                  <a:cubicBezTo>
                    <a:pt x="15972" y="17820"/>
                    <a:pt x="15737" y="17820"/>
                    <a:pt x="15520" y="17298"/>
                  </a:cubicBezTo>
                  <a:cubicBezTo>
                    <a:pt x="12932" y="11105"/>
                    <a:pt x="8012" y="7984"/>
                    <a:pt x="4018" y="5951"/>
                  </a:cubicBezTo>
                  <a:cubicBezTo>
                    <a:pt x="3578" y="5727"/>
                    <a:pt x="3447" y="5484"/>
                    <a:pt x="3538" y="5047"/>
                  </a:cubicBezTo>
                  <a:cubicBezTo>
                    <a:pt x="3664" y="4438"/>
                    <a:pt x="4241" y="3780"/>
                    <a:pt x="4892" y="3780"/>
                  </a:cubicBezTo>
                  <a:cubicBezTo>
                    <a:pt x="5075" y="3780"/>
                    <a:pt x="5269" y="3829"/>
                    <a:pt x="5469" y="3935"/>
                  </a:cubicBezTo>
                  <a:cubicBezTo>
                    <a:pt x="11361" y="6928"/>
                    <a:pt x="15366" y="10882"/>
                    <a:pt x="17372" y="15669"/>
                  </a:cubicBezTo>
                  <a:cubicBezTo>
                    <a:pt x="17572" y="16148"/>
                    <a:pt x="17543" y="16597"/>
                    <a:pt x="17286" y="17028"/>
                  </a:cubicBezTo>
                  <a:close/>
                  <a:moveTo>
                    <a:pt x="6966" y="517"/>
                  </a:moveTo>
                  <a:cubicBezTo>
                    <a:pt x="6298" y="180"/>
                    <a:pt x="5595" y="0"/>
                    <a:pt x="4892" y="0"/>
                  </a:cubicBezTo>
                  <a:cubicBezTo>
                    <a:pt x="2669" y="0"/>
                    <a:pt x="612" y="1814"/>
                    <a:pt x="109" y="4223"/>
                  </a:cubicBezTo>
                  <a:cubicBezTo>
                    <a:pt x="-336" y="6376"/>
                    <a:pt x="607" y="8397"/>
                    <a:pt x="2515" y="9369"/>
                  </a:cubicBezTo>
                  <a:cubicBezTo>
                    <a:pt x="7647" y="11972"/>
                    <a:pt x="10669" y="14895"/>
                    <a:pt x="12321" y="18844"/>
                  </a:cubicBezTo>
                  <a:cubicBezTo>
                    <a:pt x="13041" y="20566"/>
                    <a:pt x="14452" y="21600"/>
                    <a:pt x="16098" y="21600"/>
                  </a:cubicBezTo>
                  <a:cubicBezTo>
                    <a:pt x="17692" y="21600"/>
                    <a:pt x="19315" y="20610"/>
                    <a:pt x="20235" y="19081"/>
                  </a:cubicBezTo>
                  <a:cubicBezTo>
                    <a:pt x="21138" y="17575"/>
                    <a:pt x="21264" y="15765"/>
                    <a:pt x="20572" y="14119"/>
                  </a:cubicBezTo>
                  <a:cubicBezTo>
                    <a:pt x="18218" y="8481"/>
                    <a:pt x="13641" y="3909"/>
                    <a:pt x="6966" y="517"/>
                  </a:cubicBez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76" name="Shape 1976"/>
            <p:cNvSpPr/>
            <p:nvPr/>
          </p:nvSpPr>
          <p:spPr>
            <a:xfrm>
              <a:off x="0" y="1256786"/>
              <a:ext cx="1618782" cy="1125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984" name="Group 1984"/>
          <p:cNvGrpSpPr/>
          <p:nvPr/>
        </p:nvGrpSpPr>
        <p:grpSpPr>
          <a:xfrm>
            <a:off x="6729796" y="5030431"/>
            <a:ext cx="791369" cy="794064"/>
            <a:chOff x="0" y="0"/>
            <a:chExt cx="1582737" cy="1588126"/>
          </a:xfrm>
          <a:solidFill>
            <a:schemeClr val="accent5"/>
          </a:solidFill>
        </p:grpSpPr>
        <p:sp>
          <p:nvSpPr>
            <p:cNvPr id="1978" name="Shape 1978"/>
            <p:cNvSpPr/>
            <p:nvPr/>
          </p:nvSpPr>
          <p:spPr>
            <a:xfrm>
              <a:off x="0" y="0"/>
              <a:ext cx="1582738" cy="15881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87" h="21444" extrusionOk="0">
                  <a:moveTo>
                    <a:pt x="20094" y="5778"/>
                  </a:moveTo>
                  <a:cubicBezTo>
                    <a:pt x="16677" y="5774"/>
                    <a:pt x="13259" y="5745"/>
                    <a:pt x="9844" y="5648"/>
                  </a:cubicBezTo>
                  <a:cubicBezTo>
                    <a:pt x="9743" y="4236"/>
                    <a:pt x="9691" y="2825"/>
                    <a:pt x="9738" y="1408"/>
                  </a:cubicBezTo>
                  <a:cubicBezTo>
                    <a:pt x="13227" y="1491"/>
                    <a:pt x="16717" y="1574"/>
                    <a:pt x="20209" y="1572"/>
                  </a:cubicBezTo>
                  <a:cubicBezTo>
                    <a:pt x="20166" y="2936"/>
                    <a:pt x="20128" y="4346"/>
                    <a:pt x="20094" y="5778"/>
                  </a:cubicBezTo>
                  <a:close/>
                  <a:moveTo>
                    <a:pt x="19970" y="19989"/>
                  </a:moveTo>
                  <a:cubicBezTo>
                    <a:pt x="13737" y="20115"/>
                    <a:pt x="7501" y="20315"/>
                    <a:pt x="1270" y="20063"/>
                  </a:cubicBezTo>
                  <a:cubicBezTo>
                    <a:pt x="1224" y="15931"/>
                    <a:pt x="1527" y="10785"/>
                    <a:pt x="1565" y="6510"/>
                  </a:cubicBezTo>
                  <a:cubicBezTo>
                    <a:pt x="7722" y="6944"/>
                    <a:pt x="13895" y="7027"/>
                    <a:pt x="20066" y="7034"/>
                  </a:cubicBezTo>
                  <a:cubicBezTo>
                    <a:pt x="19980" y="11131"/>
                    <a:pt x="19938" y="16114"/>
                    <a:pt x="19970" y="19989"/>
                  </a:cubicBezTo>
                  <a:close/>
                  <a:moveTo>
                    <a:pt x="1465" y="1508"/>
                  </a:moveTo>
                  <a:lnTo>
                    <a:pt x="1465" y="1262"/>
                  </a:lnTo>
                  <a:cubicBezTo>
                    <a:pt x="2013" y="1265"/>
                    <a:pt x="2559" y="1273"/>
                    <a:pt x="3107" y="1280"/>
                  </a:cubicBezTo>
                  <a:cubicBezTo>
                    <a:pt x="3106" y="2636"/>
                    <a:pt x="3092" y="3991"/>
                    <a:pt x="2988" y="5345"/>
                  </a:cubicBezTo>
                  <a:cubicBezTo>
                    <a:pt x="2514" y="5315"/>
                    <a:pt x="2040" y="5288"/>
                    <a:pt x="1565" y="5254"/>
                  </a:cubicBezTo>
                  <a:cubicBezTo>
                    <a:pt x="1565" y="5115"/>
                    <a:pt x="1566" y="4975"/>
                    <a:pt x="1565" y="4838"/>
                  </a:cubicBezTo>
                  <a:cubicBezTo>
                    <a:pt x="1570" y="4786"/>
                    <a:pt x="1570" y="4734"/>
                    <a:pt x="1562" y="4682"/>
                  </a:cubicBezTo>
                  <a:cubicBezTo>
                    <a:pt x="1551" y="3697"/>
                    <a:pt x="1521" y="2720"/>
                    <a:pt x="1465" y="1758"/>
                  </a:cubicBezTo>
                  <a:cubicBezTo>
                    <a:pt x="1463" y="1720"/>
                    <a:pt x="1453" y="1687"/>
                    <a:pt x="1445" y="1653"/>
                  </a:cubicBezTo>
                  <a:cubicBezTo>
                    <a:pt x="1457" y="1606"/>
                    <a:pt x="1465" y="1557"/>
                    <a:pt x="1465" y="1508"/>
                  </a:cubicBezTo>
                  <a:close/>
                  <a:moveTo>
                    <a:pt x="4370" y="1298"/>
                  </a:moveTo>
                  <a:cubicBezTo>
                    <a:pt x="4874" y="1307"/>
                    <a:pt x="5378" y="1315"/>
                    <a:pt x="5882" y="1325"/>
                  </a:cubicBezTo>
                  <a:cubicBezTo>
                    <a:pt x="5831" y="2715"/>
                    <a:pt x="5819" y="4106"/>
                    <a:pt x="5765" y="5497"/>
                  </a:cubicBezTo>
                  <a:cubicBezTo>
                    <a:pt x="5258" y="5473"/>
                    <a:pt x="4753" y="5445"/>
                    <a:pt x="4247" y="5418"/>
                  </a:cubicBezTo>
                  <a:cubicBezTo>
                    <a:pt x="4355" y="4046"/>
                    <a:pt x="4369" y="2673"/>
                    <a:pt x="4370" y="1298"/>
                  </a:cubicBezTo>
                  <a:close/>
                  <a:moveTo>
                    <a:pt x="7145" y="1351"/>
                  </a:moveTo>
                  <a:cubicBezTo>
                    <a:pt x="7587" y="1361"/>
                    <a:pt x="8032" y="1369"/>
                    <a:pt x="8474" y="1379"/>
                  </a:cubicBezTo>
                  <a:cubicBezTo>
                    <a:pt x="8428" y="2792"/>
                    <a:pt x="8478" y="4201"/>
                    <a:pt x="8578" y="5611"/>
                  </a:cubicBezTo>
                  <a:cubicBezTo>
                    <a:pt x="8061" y="5594"/>
                    <a:pt x="7543" y="5574"/>
                    <a:pt x="7026" y="5553"/>
                  </a:cubicBezTo>
                  <a:cubicBezTo>
                    <a:pt x="7080" y="4153"/>
                    <a:pt x="7093" y="2752"/>
                    <a:pt x="7145" y="1351"/>
                  </a:cubicBezTo>
                  <a:close/>
                  <a:moveTo>
                    <a:pt x="21487" y="1067"/>
                  </a:moveTo>
                  <a:cubicBezTo>
                    <a:pt x="21489" y="994"/>
                    <a:pt x="21478" y="929"/>
                    <a:pt x="21461" y="868"/>
                  </a:cubicBezTo>
                  <a:cubicBezTo>
                    <a:pt x="21433" y="579"/>
                    <a:pt x="21233" y="311"/>
                    <a:pt x="20856" y="314"/>
                  </a:cubicBezTo>
                  <a:cubicBezTo>
                    <a:pt x="14217" y="359"/>
                    <a:pt x="7596" y="15"/>
                    <a:pt x="959" y="0"/>
                  </a:cubicBezTo>
                  <a:cubicBezTo>
                    <a:pt x="934" y="0"/>
                    <a:pt x="912" y="3"/>
                    <a:pt x="889" y="6"/>
                  </a:cubicBezTo>
                  <a:cubicBezTo>
                    <a:pt x="870" y="3"/>
                    <a:pt x="852" y="0"/>
                    <a:pt x="833" y="0"/>
                  </a:cubicBezTo>
                  <a:cubicBezTo>
                    <a:pt x="489" y="0"/>
                    <a:pt x="202" y="286"/>
                    <a:pt x="202" y="628"/>
                  </a:cubicBezTo>
                  <a:lnTo>
                    <a:pt x="202" y="1508"/>
                  </a:lnTo>
                  <a:cubicBezTo>
                    <a:pt x="202" y="1541"/>
                    <a:pt x="206" y="1573"/>
                    <a:pt x="212" y="1604"/>
                  </a:cubicBezTo>
                  <a:cubicBezTo>
                    <a:pt x="203" y="1653"/>
                    <a:pt x="198" y="1703"/>
                    <a:pt x="202" y="1759"/>
                  </a:cubicBezTo>
                  <a:cubicBezTo>
                    <a:pt x="551" y="7602"/>
                    <a:pt x="-92" y="14697"/>
                    <a:pt x="12" y="20542"/>
                  </a:cubicBezTo>
                  <a:cubicBezTo>
                    <a:pt x="13" y="20607"/>
                    <a:pt x="25" y="20665"/>
                    <a:pt x="40" y="20719"/>
                  </a:cubicBezTo>
                  <a:cubicBezTo>
                    <a:pt x="72" y="21006"/>
                    <a:pt x="272" y="21280"/>
                    <a:pt x="643" y="21297"/>
                  </a:cubicBezTo>
                  <a:cubicBezTo>
                    <a:pt x="7274" y="21600"/>
                    <a:pt x="13909" y="21362"/>
                    <a:pt x="20540" y="21235"/>
                  </a:cubicBezTo>
                  <a:cubicBezTo>
                    <a:pt x="20862" y="21227"/>
                    <a:pt x="21055" y="21026"/>
                    <a:pt x="21122" y="20788"/>
                  </a:cubicBezTo>
                  <a:cubicBezTo>
                    <a:pt x="21194" y="20692"/>
                    <a:pt x="21237" y="20569"/>
                    <a:pt x="21235" y="20417"/>
                  </a:cubicBezTo>
                  <a:cubicBezTo>
                    <a:pt x="21195" y="16326"/>
                    <a:pt x="21240" y="11124"/>
                    <a:pt x="21334" y="6812"/>
                  </a:cubicBezTo>
                  <a:cubicBezTo>
                    <a:pt x="21502" y="6591"/>
                    <a:pt x="21508" y="6258"/>
                    <a:pt x="21352" y="6029"/>
                  </a:cubicBezTo>
                  <a:cubicBezTo>
                    <a:pt x="21391" y="4341"/>
                    <a:pt x="21437" y="2676"/>
                    <a:pt x="21487" y="106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79" name="Shape 1979"/>
            <p:cNvSpPr/>
            <p:nvPr/>
          </p:nvSpPr>
          <p:spPr>
            <a:xfrm>
              <a:off x="1040569" y="152278"/>
              <a:ext cx="251440" cy="2326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37" h="21600" extrusionOk="0">
                  <a:moveTo>
                    <a:pt x="13117" y="8639"/>
                  </a:moveTo>
                  <a:cubicBezTo>
                    <a:pt x="13132" y="10073"/>
                    <a:pt x="13163" y="11516"/>
                    <a:pt x="13233" y="12959"/>
                  </a:cubicBezTo>
                  <a:lnTo>
                    <a:pt x="8236" y="12959"/>
                  </a:lnTo>
                  <a:cubicBezTo>
                    <a:pt x="8173" y="11516"/>
                    <a:pt x="8096" y="10073"/>
                    <a:pt x="8034" y="8639"/>
                  </a:cubicBezTo>
                  <a:cubicBezTo>
                    <a:pt x="8034" y="8639"/>
                    <a:pt x="13117" y="8639"/>
                    <a:pt x="13117" y="8639"/>
                  </a:cubicBezTo>
                  <a:close/>
                  <a:moveTo>
                    <a:pt x="1038" y="18325"/>
                  </a:moveTo>
                  <a:cubicBezTo>
                    <a:pt x="1387" y="20081"/>
                    <a:pt x="2619" y="21600"/>
                    <a:pt x="4757" y="21600"/>
                  </a:cubicBezTo>
                  <a:lnTo>
                    <a:pt x="16656" y="21600"/>
                  </a:lnTo>
                  <a:cubicBezTo>
                    <a:pt x="17633" y="21600"/>
                    <a:pt x="18415" y="21278"/>
                    <a:pt x="19020" y="20772"/>
                  </a:cubicBezTo>
                  <a:cubicBezTo>
                    <a:pt x="20438" y="20088"/>
                    <a:pt x="21584" y="18569"/>
                    <a:pt x="21421" y="16841"/>
                  </a:cubicBezTo>
                  <a:cubicBezTo>
                    <a:pt x="21049" y="12968"/>
                    <a:pt x="21026" y="9076"/>
                    <a:pt x="21026" y="5178"/>
                  </a:cubicBezTo>
                  <a:cubicBezTo>
                    <a:pt x="21026" y="4741"/>
                    <a:pt x="20956" y="4354"/>
                    <a:pt x="20863" y="3981"/>
                  </a:cubicBezTo>
                  <a:cubicBezTo>
                    <a:pt x="20740" y="1940"/>
                    <a:pt x="19477" y="0"/>
                    <a:pt x="17060" y="0"/>
                  </a:cubicBezTo>
                  <a:lnTo>
                    <a:pt x="5554" y="0"/>
                  </a:lnTo>
                  <a:cubicBezTo>
                    <a:pt x="4098" y="0"/>
                    <a:pt x="3068" y="709"/>
                    <a:pt x="2440" y="1712"/>
                  </a:cubicBezTo>
                  <a:cubicBezTo>
                    <a:pt x="1069" y="2244"/>
                    <a:pt x="-16" y="3544"/>
                    <a:pt x="0" y="5611"/>
                  </a:cubicBezTo>
                  <a:cubicBezTo>
                    <a:pt x="30" y="9069"/>
                    <a:pt x="364" y="12519"/>
                    <a:pt x="395" y="15980"/>
                  </a:cubicBezTo>
                  <a:cubicBezTo>
                    <a:pt x="402" y="16924"/>
                    <a:pt x="651" y="17702"/>
                    <a:pt x="1038" y="18325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80" name="Shape 1980"/>
            <p:cNvSpPr/>
            <p:nvPr/>
          </p:nvSpPr>
          <p:spPr>
            <a:xfrm>
              <a:off x="1319746" y="152278"/>
              <a:ext cx="93055" cy="2202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9010" extrusionOk="0">
                  <a:moveTo>
                    <a:pt x="21600" y="15127"/>
                  </a:moveTo>
                  <a:lnTo>
                    <a:pt x="21600" y="3888"/>
                  </a:lnTo>
                  <a:cubicBezTo>
                    <a:pt x="21600" y="-1296"/>
                    <a:pt x="0" y="-1296"/>
                    <a:pt x="0" y="3888"/>
                  </a:cubicBezTo>
                  <a:lnTo>
                    <a:pt x="0" y="15127"/>
                  </a:lnTo>
                  <a:cubicBezTo>
                    <a:pt x="0" y="20304"/>
                    <a:pt x="21600" y="20304"/>
                    <a:pt x="21600" y="1512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81" name="Shape 1981"/>
            <p:cNvSpPr/>
            <p:nvPr/>
          </p:nvSpPr>
          <p:spPr>
            <a:xfrm>
              <a:off x="304556" y="558354"/>
              <a:ext cx="942317" cy="8903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205" h="21212" extrusionOk="0">
                  <a:moveTo>
                    <a:pt x="17952" y="13145"/>
                  </a:moveTo>
                  <a:cubicBezTo>
                    <a:pt x="17128" y="16639"/>
                    <a:pt x="13741" y="18594"/>
                    <a:pt x="10731" y="18953"/>
                  </a:cubicBezTo>
                  <a:cubicBezTo>
                    <a:pt x="7403" y="19352"/>
                    <a:pt x="4177" y="17804"/>
                    <a:pt x="2633" y="14427"/>
                  </a:cubicBezTo>
                  <a:cubicBezTo>
                    <a:pt x="-48" y="8567"/>
                    <a:pt x="5158" y="1232"/>
                    <a:pt x="10844" y="2405"/>
                  </a:cubicBezTo>
                  <a:cubicBezTo>
                    <a:pt x="11037" y="2446"/>
                    <a:pt x="11210" y="2425"/>
                    <a:pt x="11366" y="2366"/>
                  </a:cubicBezTo>
                  <a:cubicBezTo>
                    <a:pt x="15807" y="3340"/>
                    <a:pt x="19185" y="7917"/>
                    <a:pt x="17952" y="13145"/>
                  </a:cubicBezTo>
                  <a:close/>
                  <a:moveTo>
                    <a:pt x="10510" y="6"/>
                  </a:moveTo>
                  <a:cubicBezTo>
                    <a:pt x="10310" y="-15"/>
                    <a:pt x="10144" y="24"/>
                    <a:pt x="10008" y="99"/>
                  </a:cubicBezTo>
                  <a:cubicBezTo>
                    <a:pt x="3859" y="-163"/>
                    <a:pt x="-983" y="6440"/>
                    <a:pt x="171" y="13268"/>
                  </a:cubicBezTo>
                  <a:cubicBezTo>
                    <a:pt x="1069" y="18586"/>
                    <a:pt x="5866" y="21437"/>
                    <a:pt x="10398" y="21198"/>
                  </a:cubicBezTo>
                  <a:cubicBezTo>
                    <a:pt x="14634" y="20976"/>
                    <a:pt x="18848" y="18098"/>
                    <a:pt x="19960" y="13379"/>
                  </a:cubicBezTo>
                  <a:cubicBezTo>
                    <a:pt x="20617" y="10593"/>
                    <a:pt x="19873" y="7581"/>
                    <a:pt x="18630" y="5144"/>
                  </a:cubicBezTo>
                  <a:cubicBezTo>
                    <a:pt x="16948" y="1842"/>
                    <a:pt x="13761" y="368"/>
                    <a:pt x="10510" y="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82" name="Shape 1982"/>
            <p:cNvSpPr/>
            <p:nvPr/>
          </p:nvSpPr>
          <p:spPr>
            <a:xfrm>
              <a:off x="482214" y="736013"/>
              <a:ext cx="579519" cy="5506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53" h="21581" extrusionOk="0">
                  <a:moveTo>
                    <a:pt x="16614" y="12835"/>
                  </a:moveTo>
                  <a:cubicBezTo>
                    <a:pt x="15969" y="15545"/>
                    <a:pt x="13230" y="17047"/>
                    <a:pt x="10797" y="17332"/>
                  </a:cubicBezTo>
                  <a:cubicBezTo>
                    <a:pt x="10522" y="17367"/>
                    <a:pt x="10240" y="17383"/>
                    <a:pt x="9965" y="17383"/>
                  </a:cubicBezTo>
                  <a:cubicBezTo>
                    <a:pt x="7465" y="17383"/>
                    <a:pt x="5354" y="16039"/>
                    <a:pt x="4314" y="13788"/>
                  </a:cubicBezTo>
                  <a:cubicBezTo>
                    <a:pt x="3446" y="11912"/>
                    <a:pt x="3582" y="9697"/>
                    <a:pt x="4690" y="7709"/>
                  </a:cubicBezTo>
                  <a:cubicBezTo>
                    <a:pt x="5872" y="5590"/>
                    <a:pt x="7864" y="4273"/>
                    <a:pt x="9884" y="4273"/>
                  </a:cubicBezTo>
                  <a:cubicBezTo>
                    <a:pt x="10199" y="4273"/>
                    <a:pt x="10516" y="4304"/>
                    <a:pt x="10827" y="4368"/>
                  </a:cubicBezTo>
                  <a:cubicBezTo>
                    <a:pt x="11066" y="4418"/>
                    <a:pt x="11283" y="4418"/>
                    <a:pt x="11503" y="4379"/>
                  </a:cubicBezTo>
                  <a:cubicBezTo>
                    <a:pt x="13359" y="4842"/>
                    <a:pt x="14962" y="6056"/>
                    <a:pt x="15920" y="7738"/>
                  </a:cubicBezTo>
                  <a:cubicBezTo>
                    <a:pt x="16801" y="9283"/>
                    <a:pt x="17041" y="11046"/>
                    <a:pt x="16614" y="12835"/>
                  </a:cubicBezTo>
                  <a:close/>
                  <a:moveTo>
                    <a:pt x="10801" y="12"/>
                  </a:moveTo>
                  <a:cubicBezTo>
                    <a:pt x="10535" y="-19"/>
                    <a:pt x="10299" y="9"/>
                    <a:pt x="10069" y="88"/>
                  </a:cubicBezTo>
                  <a:cubicBezTo>
                    <a:pt x="7128" y="28"/>
                    <a:pt x="4353" y="1484"/>
                    <a:pt x="2416" y="4051"/>
                  </a:cubicBezTo>
                  <a:cubicBezTo>
                    <a:pt x="425" y="6690"/>
                    <a:pt x="-391" y="10109"/>
                    <a:pt x="176" y="13429"/>
                  </a:cubicBezTo>
                  <a:cubicBezTo>
                    <a:pt x="846" y="17353"/>
                    <a:pt x="4240" y="21581"/>
                    <a:pt x="10111" y="21581"/>
                  </a:cubicBezTo>
                  <a:cubicBezTo>
                    <a:pt x="10289" y="21581"/>
                    <a:pt x="10467" y="21577"/>
                    <a:pt x="10645" y="21567"/>
                  </a:cubicBezTo>
                  <a:cubicBezTo>
                    <a:pt x="15325" y="21325"/>
                    <a:pt x="19334" y="18051"/>
                    <a:pt x="20393" y="13604"/>
                  </a:cubicBezTo>
                  <a:cubicBezTo>
                    <a:pt x="21209" y="10167"/>
                    <a:pt x="19914" y="6901"/>
                    <a:pt x="19068" y="5259"/>
                  </a:cubicBezTo>
                  <a:cubicBezTo>
                    <a:pt x="17540" y="2292"/>
                    <a:pt x="14606" y="430"/>
                    <a:pt x="10801" y="12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83" name="Shape 1983"/>
            <p:cNvSpPr/>
            <p:nvPr/>
          </p:nvSpPr>
          <p:spPr>
            <a:xfrm>
              <a:off x="736012" y="862911"/>
              <a:ext cx="162623" cy="18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39" h="19505" extrusionOk="0">
                  <a:moveTo>
                    <a:pt x="8850" y="588"/>
                  </a:moveTo>
                  <a:cubicBezTo>
                    <a:pt x="5943" y="-533"/>
                    <a:pt x="2505" y="-100"/>
                    <a:pt x="775" y="2319"/>
                  </a:cubicBezTo>
                  <a:cubicBezTo>
                    <a:pt x="-747" y="4422"/>
                    <a:pt x="-20" y="7782"/>
                    <a:pt x="2899" y="8900"/>
                  </a:cubicBezTo>
                  <a:cubicBezTo>
                    <a:pt x="4836" y="9651"/>
                    <a:pt x="6058" y="10329"/>
                    <a:pt x="7475" y="11634"/>
                  </a:cubicBezTo>
                  <a:cubicBezTo>
                    <a:pt x="8340" y="12434"/>
                    <a:pt x="8790" y="13901"/>
                    <a:pt x="8825" y="14850"/>
                  </a:cubicBezTo>
                  <a:cubicBezTo>
                    <a:pt x="9045" y="21046"/>
                    <a:pt x="20853" y="21067"/>
                    <a:pt x="20636" y="14850"/>
                  </a:cubicBezTo>
                  <a:cubicBezTo>
                    <a:pt x="20416" y="8608"/>
                    <a:pt x="15745" y="3229"/>
                    <a:pt x="8850" y="588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428859" y="116269"/>
            <a:ext cx="302983" cy="173735"/>
          </a:xfrm>
          <a:prstGeom prst="rect">
            <a:avLst/>
          </a:prstGeom>
        </p:spPr>
        <p:txBody>
          <a:bodyPr vert="horz" lIns="45720" tIns="22860" rIns="45720" bIns="22860" rtlCol="0" anchor="ctr"/>
          <a:lstStyle/>
          <a:p>
            <a:pPr lvl="0"/>
            <a:fld id="{86CB4B4D-7CA3-9044-876B-883B54F8677D}" type="slidenum">
              <a:rPr lang="en-US" sz="105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fld>
            <a:endParaRPr lang="en-US" sz="105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52122"/>
      </p:ext>
    </p:extLst>
  </p:cSld>
  <p:clrMapOvr>
    <a:masterClrMapping/>
  </p:clrMapOvr>
  <p:transition spd="slow">
    <p:push dir="r"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8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decel="8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2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8" decel="8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2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9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2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9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9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8" decel="8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" presetClass="entr" presetSubtype="2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9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9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2" presetClass="entr" presetSubtype="2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9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9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000"/>
                            </p:stCondLst>
                            <p:childTnLst>
                              <p:par>
                                <p:cTn id="75" presetID="2" presetClass="entr" presetSubtype="8" decel="8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9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500"/>
                            </p:stCondLst>
                            <p:childTnLst>
                              <p:par>
                                <p:cTn id="80" presetID="2" presetClass="entr" presetSubtype="2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9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9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000"/>
                            </p:stCondLst>
                            <p:childTnLst>
                              <p:par>
                                <p:cTn id="85" presetID="2" presetClass="entr" presetSubtype="2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9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9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8500"/>
                            </p:stCondLst>
                            <p:childTnLst>
                              <p:par>
                                <p:cTn id="90" presetID="2" presetClass="entr" presetSubtype="8" decel="8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9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9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9000"/>
                            </p:stCondLst>
                            <p:childTnLst>
                              <p:par>
                                <p:cTn id="95" presetID="2" presetClass="entr" presetSubtype="2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9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9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9500"/>
                            </p:stCondLst>
                            <p:childTnLst>
                              <p:par>
                                <p:cTn id="100" presetID="2" presetClass="entr" presetSubtype="2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9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9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3" grpId="0" animBg="1"/>
      <p:bldP spid="1944" grpId="0" animBg="1"/>
      <p:bldP spid="1949" grpId="0" animBg="1"/>
      <p:bldP spid="1950" grpId="0" animBg="1"/>
      <p:bldP spid="1951" grpId="0" animBg="1"/>
      <p:bldP spid="1952" grpId="0" animBg="1"/>
      <p:bldP spid="1953" grpId="0" animBg="1"/>
      <p:bldP spid="1954" grpId="0" animBg="1"/>
      <p:bldP spid="1955" grpId="0" animBg="1"/>
      <p:bldP spid="1956" grpId="0" animBg="1"/>
      <p:bldP spid="1957" grpId="0" animBg="1"/>
      <p:bldP spid="1958" grpId="0" animBg="1"/>
      <p:bldP spid="1959" grpId="0" animBg="1"/>
      <p:bldP spid="196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7" name="Shape 1987"/>
          <p:cNvSpPr/>
          <p:nvPr/>
        </p:nvSpPr>
        <p:spPr>
          <a:xfrm>
            <a:off x="1941756" y="754145"/>
            <a:ext cx="8535392" cy="5674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>
            <a:lvl1pPr>
              <a:lnSpc>
                <a:spcPct val="90000"/>
              </a:lnSpc>
              <a:spcBef>
                <a:spcPts val="500"/>
              </a:spcBef>
              <a:defRPr sz="6000" b="1" spc="0">
                <a:solidFill>
                  <a:srgbClr val="8F9499"/>
                </a:solidFill>
                <a:latin typeface="Arimo"/>
                <a:ea typeface="Arimo"/>
                <a:cs typeface="Arimo"/>
                <a:sym typeface="Arimo"/>
              </a:defRPr>
            </a:lvl1pPr>
          </a:lstStyle>
          <a:p>
            <a:pPr lvl="0">
              <a:defRPr sz="1800" b="0" spc="0">
                <a:solidFill>
                  <a:srgbClr val="000000"/>
                </a:solidFill>
              </a:defRPr>
            </a:pPr>
            <a:r>
              <a:rPr lang="en-US" sz="3067" dirty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Our Feature</a:t>
            </a:r>
            <a:endParaRPr sz="3067" dirty="0">
              <a:solidFill>
                <a:schemeClr val="tx2">
                  <a:lumMod val="60000"/>
                  <a:lumOff val="40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1988" name="Shape 1988"/>
          <p:cNvSpPr/>
          <p:nvPr/>
        </p:nvSpPr>
        <p:spPr>
          <a:xfrm>
            <a:off x="2026126" y="1294194"/>
            <a:ext cx="8366655" cy="251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>
            <a:lvl1pPr>
              <a:lnSpc>
                <a:spcPct val="130000"/>
              </a:lnSpc>
              <a:spcBef>
                <a:spcPts val="500"/>
              </a:spcBef>
              <a:defRPr sz="2200">
                <a:solidFill>
                  <a:srgbClr val="C1C6CA"/>
                </a:solidFill>
                <a:latin typeface="Arimo"/>
                <a:ea typeface="Arimo"/>
                <a:cs typeface="Arimo"/>
                <a:sym typeface="Arimo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067">
                <a:solidFill>
                  <a:schemeClr val="tx2">
                    <a:lumMod val="60000"/>
                    <a:lumOff val="40000"/>
                  </a:schemeClr>
                </a:solidFill>
              </a:rPr>
              <a:t>Lorem Ipsum is simply dummy text of the printing and typesetting industry  has been the industry's standard dummy.</a:t>
            </a:r>
          </a:p>
        </p:txBody>
      </p:sp>
      <p:grpSp>
        <p:nvGrpSpPr>
          <p:cNvPr id="1992" name="Group 1992"/>
          <p:cNvGrpSpPr/>
          <p:nvPr/>
        </p:nvGrpSpPr>
        <p:grpSpPr>
          <a:xfrm>
            <a:off x="1573021" y="2252179"/>
            <a:ext cx="970455" cy="1355949"/>
            <a:chOff x="0" y="0"/>
            <a:chExt cx="1940906" cy="2711896"/>
          </a:xfrm>
        </p:grpSpPr>
        <p:sp>
          <p:nvSpPr>
            <p:cNvPr id="1989" name="Shape 1989"/>
            <p:cNvSpPr/>
            <p:nvPr/>
          </p:nvSpPr>
          <p:spPr>
            <a:xfrm>
              <a:off x="0" y="0"/>
              <a:ext cx="1940907" cy="27118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094" y="13604"/>
                  </a:moveTo>
                  <a:lnTo>
                    <a:pt x="16160" y="10788"/>
                  </a:lnTo>
                  <a:lnTo>
                    <a:pt x="16929" y="10238"/>
                  </a:lnTo>
                  <a:lnTo>
                    <a:pt x="20863" y="13053"/>
                  </a:lnTo>
                  <a:cubicBezTo>
                    <a:pt x="20863" y="13053"/>
                    <a:pt x="20094" y="13604"/>
                    <a:pt x="20094" y="13604"/>
                  </a:cubicBezTo>
                  <a:close/>
                  <a:moveTo>
                    <a:pt x="20863" y="21005"/>
                  </a:moveTo>
                  <a:lnTo>
                    <a:pt x="736" y="21005"/>
                  </a:lnTo>
                  <a:lnTo>
                    <a:pt x="736" y="15513"/>
                  </a:lnTo>
                  <a:lnTo>
                    <a:pt x="20863" y="15513"/>
                  </a:lnTo>
                  <a:cubicBezTo>
                    <a:pt x="20863" y="15513"/>
                    <a:pt x="20863" y="21005"/>
                    <a:pt x="20863" y="21005"/>
                  </a:cubicBezTo>
                  <a:close/>
                  <a:moveTo>
                    <a:pt x="4749" y="10238"/>
                  </a:moveTo>
                  <a:lnTo>
                    <a:pt x="5518" y="10788"/>
                  </a:lnTo>
                  <a:lnTo>
                    <a:pt x="1584" y="13604"/>
                  </a:lnTo>
                  <a:lnTo>
                    <a:pt x="814" y="13053"/>
                  </a:lnTo>
                  <a:cubicBezTo>
                    <a:pt x="814" y="13053"/>
                    <a:pt x="4749" y="10238"/>
                    <a:pt x="4749" y="10238"/>
                  </a:cubicBezTo>
                  <a:close/>
                  <a:moveTo>
                    <a:pt x="3117" y="2185"/>
                  </a:moveTo>
                  <a:lnTo>
                    <a:pt x="7051" y="5000"/>
                  </a:lnTo>
                  <a:lnTo>
                    <a:pt x="6282" y="5551"/>
                  </a:lnTo>
                  <a:lnTo>
                    <a:pt x="2348" y="2735"/>
                  </a:lnTo>
                  <a:cubicBezTo>
                    <a:pt x="2348" y="2735"/>
                    <a:pt x="3117" y="2185"/>
                    <a:pt x="3117" y="2185"/>
                  </a:cubicBezTo>
                  <a:close/>
                  <a:moveTo>
                    <a:pt x="10800" y="3218"/>
                  </a:moveTo>
                  <a:lnTo>
                    <a:pt x="13680" y="6206"/>
                  </a:lnTo>
                  <a:lnTo>
                    <a:pt x="18660" y="7304"/>
                  </a:lnTo>
                  <a:lnTo>
                    <a:pt x="15338" y="10197"/>
                  </a:lnTo>
                  <a:lnTo>
                    <a:pt x="15658" y="13919"/>
                  </a:lnTo>
                  <a:lnTo>
                    <a:pt x="10800" y="12490"/>
                  </a:lnTo>
                  <a:lnTo>
                    <a:pt x="5942" y="13919"/>
                  </a:lnTo>
                  <a:lnTo>
                    <a:pt x="6264" y="10197"/>
                  </a:lnTo>
                  <a:lnTo>
                    <a:pt x="2940" y="7304"/>
                  </a:lnTo>
                  <a:lnTo>
                    <a:pt x="7923" y="6206"/>
                  </a:lnTo>
                  <a:cubicBezTo>
                    <a:pt x="7923" y="6206"/>
                    <a:pt x="10800" y="3218"/>
                    <a:pt x="10800" y="3218"/>
                  </a:cubicBezTo>
                  <a:close/>
                  <a:moveTo>
                    <a:pt x="18558" y="2185"/>
                  </a:moveTo>
                  <a:lnTo>
                    <a:pt x="19327" y="2735"/>
                  </a:lnTo>
                  <a:lnTo>
                    <a:pt x="15393" y="5551"/>
                  </a:lnTo>
                  <a:lnTo>
                    <a:pt x="14624" y="5000"/>
                  </a:lnTo>
                  <a:cubicBezTo>
                    <a:pt x="14624" y="5000"/>
                    <a:pt x="18558" y="2185"/>
                    <a:pt x="18558" y="2185"/>
                  </a:cubicBezTo>
                  <a:close/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cubicBezTo>
                    <a:pt x="2160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990" name="Shape 1990"/>
            <p:cNvSpPr/>
            <p:nvPr/>
          </p:nvSpPr>
          <p:spPr>
            <a:xfrm>
              <a:off x="306138" y="2104703"/>
              <a:ext cx="1322691" cy="1838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0" y="0"/>
                  </a:lnTo>
                  <a:lnTo>
                    <a:pt x="0" y="21600"/>
                  </a:lnTo>
                  <a:lnTo>
                    <a:pt x="21600" y="21600"/>
                  </a:lnTo>
                  <a:cubicBezTo>
                    <a:pt x="21600" y="21600"/>
                    <a:pt x="21600" y="0"/>
                    <a:pt x="21600" y="0"/>
                  </a:cubicBez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991" name="Shape 1991"/>
            <p:cNvSpPr/>
            <p:nvPr/>
          </p:nvSpPr>
          <p:spPr>
            <a:xfrm>
              <a:off x="612276" y="2372574"/>
              <a:ext cx="687466" cy="1266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1993" name="Shape 1993"/>
          <p:cNvSpPr/>
          <p:nvPr/>
        </p:nvSpPr>
        <p:spPr>
          <a:xfrm>
            <a:off x="2893053" y="2994868"/>
            <a:ext cx="2688265" cy="6464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>
            <a:lvl1pPr algn="l">
              <a:lnSpc>
                <a:spcPct val="130000"/>
              </a:lnSpc>
              <a:spcBef>
                <a:spcPts val="500"/>
              </a:spcBef>
              <a:defRPr sz="2000">
                <a:solidFill>
                  <a:srgbClr val="21282F"/>
                </a:solidFill>
                <a:latin typeface="Arimo"/>
                <a:ea typeface="Arimo"/>
                <a:cs typeface="Arimo"/>
                <a:sym typeface="Arimo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067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Dollar </a:t>
            </a:r>
            <a:r>
              <a:rPr sz="1067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Lorem</a:t>
            </a:r>
            <a:r>
              <a:rPr sz="1067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sz="1067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Ipsum</a:t>
            </a:r>
            <a:r>
              <a:rPr sz="1067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is simply dummy text printing and typesetting industry has industry's standard dummy.</a:t>
            </a:r>
          </a:p>
        </p:txBody>
      </p:sp>
      <p:sp>
        <p:nvSpPr>
          <p:cNvPr id="1994" name="Shape 1994"/>
          <p:cNvSpPr/>
          <p:nvPr/>
        </p:nvSpPr>
        <p:spPr>
          <a:xfrm>
            <a:off x="2884586" y="2214566"/>
            <a:ext cx="2108265" cy="7170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/>
          <a:p>
            <a:pPr>
              <a:lnSpc>
                <a:spcPct val="70000"/>
              </a:lnSpc>
              <a:spcBef>
                <a:spcPts val="251"/>
              </a:spcBef>
              <a:defRPr sz="1800"/>
            </a:pPr>
            <a:r>
              <a:rPr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Product</a:t>
            </a:r>
          </a:p>
          <a:p>
            <a:pPr>
              <a:lnSpc>
                <a:spcPct val="70000"/>
              </a:lnSpc>
              <a:spcBef>
                <a:spcPts val="251"/>
              </a:spcBef>
              <a:defRPr sz="1800"/>
            </a:pPr>
            <a:r>
              <a:rPr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Service Name</a:t>
            </a:r>
          </a:p>
        </p:txBody>
      </p:sp>
      <p:sp>
        <p:nvSpPr>
          <p:cNvPr id="1995" name="Shape 1995"/>
          <p:cNvSpPr/>
          <p:nvPr/>
        </p:nvSpPr>
        <p:spPr>
          <a:xfrm>
            <a:off x="1569584" y="4586786"/>
            <a:ext cx="4039128" cy="11637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 fontScale="92500"/>
          </a:bodyPr>
          <a:lstStyle>
            <a:lvl1pPr algn="l">
              <a:lnSpc>
                <a:spcPct val="150000"/>
              </a:lnSpc>
              <a:spcBef>
                <a:spcPts val="500"/>
              </a:spcBef>
              <a:defRPr sz="2000">
                <a:solidFill>
                  <a:srgbClr val="8F9499"/>
                </a:solidFill>
                <a:latin typeface="Arimo"/>
                <a:ea typeface="Arimo"/>
                <a:cs typeface="Arimo"/>
                <a:sym typeface="Arimo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067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Lorem</a:t>
            </a:r>
            <a:r>
              <a:rPr sz="1067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sz="1067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Ipsum</a:t>
            </a:r>
            <a:r>
              <a:rPr sz="1067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is simply dummy text of the printing and typesetting industry  has been the industry's standard dummy. </a:t>
            </a:r>
            <a:r>
              <a:rPr sz="1067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Lorem</a:t>
            </a:r>
            <a:r>
              <a:rPr sz="1067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sz="1067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Ipsum</a:t>
            </a:r>
            <a:r>
              <a:rPr sz="1067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is simply dummy text of the printing. </a:t>
            </a:r>
            <a:r>
              <a:rPr sz="1067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Lorem</a:t>
            </a:r>
            <a:r>
              <a:rPr sz="1067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sz="1067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Ipsum</a:t>
            </a:r>
            <a:r>
              <a:rPr sz="1067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is simply dummy text of the printing and typesetting industry  has been the industry's standard dummy. </a:t>
            </a:r>
            <a:r>
              <a:rPr sz="1067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Lorem</a:t>
            </a:r>
            <a:r>
              <a:rPr sz="1067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sz="1067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Ipsum</a:t>
            </a:r>
            <a:r>
              <a:rPr sz="1067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is simply dummy text of the printing.</a:t>
            </a:r>
          </a:p>
        </p:txBody>
      </p:sp>
      <p:grpSp>
        <p:nvGrpSpPr>
          <p:cNvPr id="1999" name="Group 1999"/>
          <p:cNvGrpSpPr/>
          <p:nvPr/>
        </p:nvGrpSpPr>
        <p:grpSpPr>
          <a:xfrm>
            <a:off x="1583411" y="4250839"/>
            <a:ext cx="457796" cy="89947"/>
            <a:chOff x="0" y="0"/>
            <a:chExt cx="915590" cy="179892"/>
          </a:xfrm>
        </p:grpSpPr>
        <p:sp>
          <p:nvSpPr>
            <p:cNvPr id="1996" name="Shape 1996"/>
            <p:cNvSpPr/>
            <p:nvPr/>
          </p:nvSpPr>
          <p:spPr>
            <a:xfrm>
              <a:off x="0" y="0"/>
              <a:ext cx="179893" cy="1798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/>
              </a:pPr>
              <a:endParaRPr sz="4267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997" name="Shape 1997"/>
            <p:cNvSpPr/>
            <p:nvPr/>
          </p:nvSpPr>
          <p:spPr>
            <a:xfrm>
              <a:off x="367849" y="0"/>
              <a:ext cx="179893" cy="1798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/>
              </a:pPr>
              <a:endParaRPr sz="4267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998" name="Shape 1998"/>
            <p:cNvSpPr/>
            <p:nvPr/>
          </p:nvSpPr>
          <p:spPr>
            <a:xfrm>
              <a:off x="735698" y="0"/>
              <a:ext cx="179893" cy="1798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/>
              </a:pPr>
              <a:endParaRPr sz="4267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2000" name="Shape 2000"/>
          <p:cNvSpPr/>
          <p:nvPr/>
        </p:nvSpPr>
        <p:spPr>
          <a:xfrm flipV="1">
            <a:off x="6550148" y="3022421"/>
            <a:ext cx="0" cy="2728567"/>
          </a:xfrm>
          <a:prstGeom prst="line">
            <a:avLst/>
          </a:prstGeom>
          <a:ln w="19050">
            <a:solidFill>
              <a:srgbClr val="C1C6CA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3200"/>
            </a:pPr>
            <a:endParaRPr sz="4267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001" name="Shape 2001"/>
          <p:cNvSpPr/>
          <p:nvPr/>
        </p:nvSpPr>
        <p:spPr>
          <a:xfrm>
            <a:off x="7156020" y="2918619"/>
            <a:ext cx="1683509" cy="3024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/>
          <a:p>
            <a:pPr>
              <a:lnSpc>
                <a:spcPct val="70000"/>
              </a:lnSpc>
              <a:spcBef>
                <a:spcPts val="251"/>
              </a:spcBef>
              <a:defRPr sz="1800"/>
            </a:pPr>
            <a:r>
              <a:rPr sz="1467" b="1">
                <a:solidFill>
                  <a:schemeClr val="tx2">
                    <a:lumMod val="60000"/>
                    <a:lumOff val="4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Product Features</a:t>
            </a:r>
          </a:p>
        </p:txBody>
      </p:sp>
      <p:grpSp>
        <p:nvGrpSpPr>
          <p:cNvPr id="2005" name="Group 2005"/>
          <p:cNvGrpSpPr/>
          <p:nvPr/>
        </p:nvGrpSpPr>
        <p:grpSpPr>
          <a:xfrm>
            <a:off x="7229481" y="3615059"/>
            <a:ext cx="293203" cy="353005"/>
            <a:chOff x="0" y="0"/>
            <a:chExt cx="586402" cy="706010"/>
          </a:xfrm>
          <a:solidFill>
            <a:schemeClr val="accent2"/>
          </a:solidFill>
        </p:grpSpPr>
        <p:sp>
          <p:nvSpPr>
            <p:cNvPr id="2002" name="Shape 2002"/>
            <p:cNvSpPr/>
            <p:nvPr/>
          </p:nvSpPr>
          <p:spPr>
            <a:xfrm>
              <a:off x="0" y="163543"/>
              <a:ext cx="586403" cy="5424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153" extrusionOk="0">
                  <a:moveTo>
                    <a:pt x="10800" y="912"/>
                  </a:moveTo>
                  <a:cubicBezTo>
                    <a:pt x="6534" y="-1447"/>
                    <a:pt x="0" y="769"/>
                    <a:pt x="0" y="7561"/>
                  </a:cubicBezTo>
                  <a:cubicBezTo>
                    <a:pt x="0" y="12866"/>
                    <a:pt x="3222" y="20153"/>
                    <a:pt x="7199" y="20153"/>
                  </a:cubicBezTo>
                  <a:cubicBezTo>
                    <a:pt x="8675" y="20153"/>
                    <a:pt x="9854" y="19730"/>
                    <a:pt x="10800" y="19019"/>
                  </a:cubicBezTo>
                  <a:cubicBezTo>
                    <a:pt x="11743" y="19730"/>
                    <a:pt x="12924" y="20153"/>
                    <a:pt x="14399" y="20153"/>
                  </a:cubicBezTo>
                  <a:cubicBezTo>
                    <a:pt x="18377" y="20153"/>
                    <a:pt x="21600" y="12866"/>
                    <a:pt x="21600" y="7561"/>
                  </a:cubicBezTo>
                  <a:cubicBezTo>
                    <a:pt x="21600" y="769"/>
                    <a:pt x="15066" y="-1447"/>
                    <a:pt x="10800" y="912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003" name="Shape 2003"/>
            <p:cNvSpPr/>
            <p:nvPr/>
          </p:nvSpPr>
          <p:spPr>
            <a:xfrm>
              <a:off x="294377" y="65417"/>
              <a:ext cx="74968" cy="1141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350" h="21600" extrusionOk="0">
                  <a:moveTo>
                    <a:pt x="240" y="21600"/>
                  </a:moveTo>
                  <a:lnTo>
                    <a:pt x="8806" y="18796"/>
                  </a:lnTo>
                  <a:cubicBezTo>
                    <a:pt x="8806" y="18685"/>
                    <a:pt x="8923" y="8149"/>
                    <a:pt x="18350" y="6453"/>
                  </a:cubicBezTo>
                  <a:lnTo>
                    <a:pt x="16406" y="0"/>
                  </a:lnTo>
                  <a:cubicBezTo>
                    <a:pt x="-3250" y="4989"/>
                    <a:pt x="240" y="20951"/>
                    <a:pt x="240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004" name="Shape 2004"/>
            <p:cNvSpPr/>
            <p:nvPr/>
          </p:nvSpPr>
          <p:spPr>
            <a:xfrm>
              <a:off x="141737" y="0"/>
              <a:ext cx="160639" cy="1418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4539" h="16312" extrusionOk="0">
                  <a:moveTo>
                    <a:pt x="14270" y="12345"/>
                  </a:moveTo>
                  <a:cubicBezTo>
                    <a:pt x="16772" y="3089"/>
                    <a:pt x="1010" y="3021"/>
                    <a:pt x="1381" y="0"/>
                  </a:cubicBezTo>
                  <a:cubicBezTo>
                    <a:pt x="-4828" y="13502"/>
                    <a:pt x="11772" y="21600"/>
                    <a:pt x="14270" y="12345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2008" name="Group 2008"/>
          <p:cNvGrpSpPr/>
          <p:nvPr/>
        </p:nvGrpSpPr>
        <p:grpSpPr>
          <a:xfrm>
            <a:off x="7180705" y="4253632"/>
            <a:ext cx="390759" cy="269736"/>
            <a:chOff x="0" y="0"/>
            <a:chExt cx="781515" cy="539469"/>
          </a:xfrm>
          <a:solidFill>
            <a:schemeClr val="accent5"/>
          </a:solidFill>
        </p:grpSpPr>
        <p:sp>
          <p:nvSpPr>
            <p:cNvPr id="2006" name="Shape 2006"/>
            <p:cNvSpPr/>
            <p:nvPr/>
          </p:nvSpPr>
          <p:spPr>
            <a:xfrm>
              <a:off x="0" y="0"/>
              <a:ext cx="617662" cy="4534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451" y="2690"/>
                  </a:moveTo>
                  <a:cubicBezTo>
                    <a:pt x="8451" y="2456"/>
                    <a:pt x="8521" y="2231"/>
                    <a:pt x="8646" y="2059"/>
                  </a:cubicBezTo>
                  <a:cubicBezTo>
                    <a:pt x="8767" y="1887"/>
                    <a:pt x="8938" y="1792"/>
                    <a:pt x="9110" y="1792"/>
                  </a:cubicBezTo>
                  <a:lnTo>
                    <a:pt x="12491" y="1792"/>
                  </a:lnTo>
                  <a:cubicBezTo>
                    <a:pt x="12858" y="1792"/>
                    <a:pt x="13149" y="2199"/>
                    <a:pt x="13149" y="2690"/>
                  </a:cubicBezTo>
                  <a:lnTo>
                    <a:pt x="13149" y="3746"/>
                  </a:lnTo>
                  <a:lnTo>
                    <a:pt x="8451" y="3746"/>
                  </a:lnTo>
                  <a:cubicBezTo>
                    <a:pt x="8451" y="3746"/>
                    <a:pt x="8451" y="2690"/>
                    <a:pt x="8451" y="2690"/>
                  </a:cubicBezTo>
                  <a:close/>
                  <a:moveTo>
                    <a:pt x="7523" y="6743"/>
                  </a:moveTo>
                  <a:lnTo>
                    <a:pt x="21600" y="6743"/>
                  </a:lnTo>
                  <a:lnTo>
                    <a:pt x="21600" y="5538"/>
                  </a:lnTo>
                  <a:cubicBezTo>
                    <a:pt x="21600" y="4549"/>
                    <a:pt x="21004" y="3746"/>
                    <a:pt x="20282" y="3746"/>
                  </a:cubicBezTo>
                  <a:lnTo>
                    <a:pt x="14472" y="3746"/>
                  </a:lnTo>
                  <a:lnTo>
                    <a:pt x="14472" y="2690"/>
                  </a:lnTo>
                  <a:cubicBezTo>
                    <a:pt x="14472" y="1207"/>
                    <a:pt x="13578" y="0"/>
                    <a:pt x="12491" y="0"/>
                  </a:cubicBezTo>
                  <a:lnTo>
                    <a:pt x="9110" y="0"/>
                  </a:lnTo>
                  <a:cubicBezTo>
                    <a:pt x="8583" y="0"/>
                    <a:pt x="8084" y="278"/>
                    <a:pt x="7712" y="794"/>
                  </a:cubicBezTo>
                  <a:cubicBezTo>
                    <a:pt x="7334" y="1302"/>
                    <a:pt x="7133" y="1973"/>
                    <a:pt x="7133" y="2690"/>
                  </a:cubicBezTo>
                  <a:lnTo>
                    <a:pt x="7133" y="3746"/>
                  </a:lnTo>
                  <a:lnTo>
                    <a:pt x="1317" y="3746"/>
                  </a:lnTo>
                  <a:cubicBezTo>
                    <a:pt x="596" y="3746"/>
                    <a:pt x="0" y="4549"/>
                    <a:pt x="0" y="5538"/>
                  </a:cubicBezTo>
                  <a:lnTo>
                    <a:pt x="0" y="21600"/>
                  </a:lnTo>
                  <a:lnTo>
                    <a:pt x="4440" y="9348"/>
                  </a:lnTo>
                  <a:cubicBezTo>
                    <a:pt x="4980" y="7857"/>
                    <a:pt x="6303" y="6743"/>
                    <a:pt x="7523" y="674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007" name="Shape 2007"/>
            <p:cNvSpPr/>
            <p:nvPr/>
          </p:nvSpPr>
          <p:spPr>
            <a:xfrm>
              <a:off x="11033" y="176533"/>
              <a:ext cx="770483" cy="3629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8" h="21600" extrusionOk="0">
                  <a:moveTo>
                    <a:pt x="20612" y="0"/>
                  </a:moveTo>
                  <a:lnTo>
                    <a:pt x="5629" y="0"/>
                  </a:lnTo>
                  <a:cubicBezTo>
                    <a:pt x="5053" y="0"/>
                    <a:pt x="4379" y="909"/>
                    <a:pt x="4126" y="2010"/>
                  </a:cubicBezTo>
                  <a:lnTo>
                    <a:pt x="96" y="19590"/>
                  </a:lnTo>
                  <a:cubicBezTo>
                    <a:pt x="-156" y="20689"/>
                    <a:pt x="105" y="21600"/>
                    <a:pt x="680" y="21600"/>
                  </a:cubicBezTo>
                  <a:lnTo>
                    <a:pt x="15659" y="21600"/>
                  </a:lnTo>
                  <a:cubicBezTo>
                    <a:pt x="16234" y="21600"/>
                    <a:pt x="16913" y="20700"/>
                    <a:pt x="17162" y="19590"/>
                  </a:cubicBezTo>
                  <a:lnTo>
                    <a:pt x="21191" y="2010"/>
                  </a:lnTo>
                  <a:cubicBezTo>
                    <a:pt x="21444" y="909"/>
                    <a:pt x="21186" y="0"/>
                    <a:pt x="20612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2011" name="Group 2011"/>
          <p:cNvGrpSpPr/>
          <p:nvPr/>
        </p:nvGrpSpPr>
        <p:grpSpPr>
          <a:xfrm>
            <a:off x="7196249" y="4805343"/>
            <a:ext cx="359667" cy="360189"/>
            <a:chOff x="0" y="0"/>
            <a:chExt cx="719332" cy="720377"/>
          </a:xfrm>
          <a:solidFill>
            <a:schemeClr val="accent6"/>
          </a:solidFill>
        </p:grpSpPr>
        <p:sp>
          <p:nvSpPr>
            <p:cNvPr id="2009" name="Shape 2009"/>
            <p:cNvSpPr/>
            <p:nvPr/>
          </p:nvSpPr>
          <p:spPr>
            <a:xfrm>
              <a:off x="0" y="0"/>
              <a:ext cx="719333" cy="4541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204" y="5495"/>
                  </a:moveTo>
                  <a:lnTo>
                    <a:pt x="8396" y="5495"/>
                  </a:lnTo>
                  <a:lnTo>
                    <a:pt x="8396" y="4790"/>
                  </a:lnTo>
                  <a:cubicBezTo>
                    <a:pt x="8396" y="3904"/>
                    <a:pt x="8852" y="3183"/>
                    <a:pt x="9411" y="3183"/>
                  </a:cubicBezTo>
                  <a:lnTo>
                    <a:pt x="12188" y="3183"/>
                  </a:lnTo>
                  <a:cubicBezTo>
                    <a:pt x="12748" y="3183"/>
                    <a:pt x="13204" y="3904"/>
                    <a:pt x="13204" y="4790"/>
                  </a:cubicBezTo>
                  <a:cubicBezTo>
                    <a:pt x="13204" y="4790"/>
                    <a:pt x="13204" y="5495"/>
                    <a:pt x="13204" y="5495"/>
                  </a:cubicBezTo>
                  <a:close/>
                  <a:moveTo>
                    <a:pt x="18748" y="5495"/>
                  </a:moveTo>
                  <a:lnTo>
                    <a:pt x="15213" y="5495"/>
                  </a:lnTo>
                  <a:lnTo>
                    <a:pt x="15213" y="4790"/>
                  </a:lnTo>
                  <a:cubicBezTo>
                    <a:pt x="15213" y="2149"/>
                    <a:pt x="13856" y="0"/>
                    <a:pt x="12188" y="0"/>
                  </a:cubicBezTo>
                  <a:lnTo>
                    <a:pt x="9411" y="0"/>
                  </a:lnTo>
                  <a:cubicBezTo>
                    <a:pt x="7744" y="0"/>
                    <a:pt x="6386" y="2149"/>
                    <a:pt x="6386" y="4790"/>
                  </a:cubicBezTo>
                  <a:lnTo>
                    <a:pt x="6386" y="5495"/>
                  </a:lnTo>
                  <a:lnTo>
                    <a:pt x="2852" y="5495"/>
                  </a:lnTo>
                  <a:cubicBezTo>
                    <a:pt x="1277" y="5495"/>
                    <a:pt x="0" y="7517"/>
                    <a:pt x="0" y="10012"/>
                  </a:cubicBezTo>
                  <a:lnTo>
                    <a:pt x="0" y="17082"/>
                  </a:lnTo>
                  <a:cubicBezTo>
                    <a:pt x="0" y="19577"/>
                    <a:pt x="1277" y="21600"/>
                    <a:pt x="2852" y="21600"/>
                  </a:cubicBezTo>
                  <a:lnTo>
                    <a:pt x="18748" y="21600"/>
                  </a:lnTo>
                  <a:cubicBezTo>
                    <a:pt x="20324" y="21600"/>
                    <a:pt x="21600" y="19577"/>
                    <a:pt x="21600" y="17082"/>
                  </a:cubicBezTo>
                  <a:lnTo>
                    <a:pt x="21600" y="10012"/>
                  </a:lnTo>
                  <a:cubicBezTo>
                    <a:pt x="21600" y="7517"/>
                    <a:pt x="20323" y="5495"/>
                    <a:pt x="18748" y="5495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010" name="Shape 2010"/>
            <p:cNvSpPr/>
            <p:nvPr/>
          </p:nvSpPr>
          <p:spPr>
            <a:xfrm>
              <a:off x="44133" y="485467"/>
              <a:ext cx="642380" cy="2349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562" y="1050"/>
                  </a:moveTo>
                  <a:lnTo>
                    <a:pt x="18562" y="2515"/>
                  </a:lnTo>
                  <a:cubicBezTo>
                    <a:pt x="18562" y="5447"/>
                    <a:pt x="17693" y="7822"/>
                    <a:pt x="16622" y="7822"/>
                  </a:cubicBezTo>
                  <a:cubicBezTo>
                    <a:pt x="15550" y="7822"/>
                    <a:pt x="14681" y="5447"/>
                    <a:pt x="14681" y="2515"/>
                  </a:cubicBezTo>
                  <a:lnTo>
                    <a:pt x="14681" y="1050"/>
                  </a:lnTo>
                  <a:lnTo>
                    <a:pt x="6918" y="1050"/>
                  </a:lnTo>
                  <a:lnTo>
                    <a:pt x="6918" y="2515"/>
                  </a:lnTo>
                  <a:cubicBezTo>
                    <a:pt x="6918" y="5447"/>
                    <a:pt x="6050" y="7822"/>
                    <a:pt x="4978" y="7822"/>
                  </a:cubicBezTo>
                  <a:cubicBezTo>
                    <a:pt x="3906" y="7822"/>
                    <a:pt x="3036" y="5447"/>
                    <a:pt x="3036" y="2515"/>
                  </a:cubicBezTo>
                  <a:lnTo>
                    <a:pt x="3036" y="1050"/>
                  </a:lnTo>
                  <a:lnTo>
                    <a:pt x="1898" y="1050"/>
                  </a:lnTo>
                  <a:cubicBezTo>
                    <a:pt x="1226" y="1050"/>
                    <a:pt x="584" y="677"/>
                    <a:pt x="0" y="0"/>
                  </a:cubicBezTo>
                  <a:lnTo>
                    <a:pt x="0" y="12371"/>
                  </a:lnTo>
                  <a:cubicBezTo>
                    <a:pt x="0" y="17469"/>
                    <a:pt x="1510" y="21600"/>
                    <a:pt x="3375" y="21600"/>
                  </a:cubicBezTo>
                  <a:lnTo>
                    <a:pt x="18225" y="21600"/>
                  </a:lnTo>
                  <a:cubicBezTo>
                    <a:pt x="20088" y="21600"/>
                    <a:pt x="21600" y="17469"/>
                    <a:pt x="21600" y="12371"/>
                  </a:cubicBezTo>
                  <a:lnTo>
                    <a:pt x="21600" y="0"/>
                  </a:lnTo>
                  <a:cubicBezTo>
                    <a:pt x="21015" y="677"/>
                    <a:pt x="20374" y="1050"/>
                    <a:pt x="19700" y="1050"/>
                  </a:cubicBezTo>
                  <a:cubicBezTo>
                    <a:pt x="19700" y="1050"/>
                    <a:pt x="18562" y="1050"/>
                    <a:pt x="18562" y="105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2012" name="Shape 2012"/>
          <p:cNvSpPr/>
          <p:nvPr/>
        </p:nvSpPr>
        <p:spPr>
          <a:xfrm>
            <a:off x="7198848" y="5386906"/>
            <a:ext cx="354473" cy="3909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625" y="20066"/>
                </a:moveTo>
                <a:cubicBezTo>
                  <a:pt x="12259" y="20066"/>
                  <a:pt x="10250" y="18649"/>
                  <a:pt x="9580" y="16702"/>
                </a:cubicBezTo>
                <a:cubicBezTo>
                  <a:pt x="9580" y="16698"/>
                  <a:pt x="9579" y="16697"/>
                  <a:pt x="9579" y="16695"/>
                </a:cubicBezTo>
                <a:cubicBezTo>
                  <a:pt x="9541" y="16589"/>
                  <a:pt x="9514" y="16479"/>
                  <a:pt x="9485" y="16370"/>
                </a:cubicBezTo>
                <a:cubicBezTo>
                  <a:pt x="9468" y="16298"/>
                  <a:pt x="9448" y="16228"/>
                  <a:pt x="9435" y="16155"/>
                </a:cubicBezTo>
                <a:cubicBezTo>
                  <a:pt x="9431" y="16139"/>
                  <a:pt x="9429" y="16121"/>
                  <a:pt x="9426" y="16103"/>
                </a:cubicBezTo>
                <a:cubicBezTo>
                  <a:pt x="9354" y="15714"/>
                  <a:pt x="9354" y="14897"/>
                  <a:pt x="9354" y="14897"/>
                </a:cubicBezTo>
                <a:cubicBezTo>
                  <a:pt x="9352" y="14726"/>
                  <a:pt x="9293" y="14559"/>
                  <a:pt x="9176" y="14423"/>
                </a:cubicBezTo>
                <a:lnTo>
                  <a:pt x="6804" y="11698"/>
                </a:lnTo>
                <a:lnTo>
                  <a:pt x="10279" y="12039"/>
                </a:lnTo>
                <a:cubicBezTo>
                  <a:pt x="10529" y="12064"/>
                  <a:pt x="10777" y="11987"/>
                  <a:pt x="10957" y="11829"/>
                </a:cubicBezTo>
                <a:cubicBezTo>
                  <a:pt x="11948" y="10962"/>
                  <a:pt x="13250" y="10484"/>
                  <a:pt x="14625" y="10484"/>
                </a:cubicBezTo>
                <a:cubicBezTo>
                  <a:pt x="17539" y="10484"/>
                  <a:pt x="19910" y="12633"/>
                  <a:pt x="19910" y="15275"/>
                </a:cubicBezTo>
                <a:cubicBezTo>
                  <a:pt x="19910" y="17917"/>
                  <a:pt x="17539" y="20066"/>
                  <a:pt x="14625" y="20066"/>
                </a:cubicBezTo>
                <a:close/>
                <a:moveTo>
                  <a:pt x="1449" y="15625"/>
                </a:moveTo>
                <a:lnTo>
                  <a:pt x="1449" y="6158"/>
                </a:lnTo>
                <a:lnTo>
                  <a:pt x="15873" y="6158"/>
                </a:lnTo>
                <a:lnTo>
                  <a:pt x="15873" y="9054"/>
                </a:lnTo>
                <a:cubicBezTo>
                  <a:pt x="15467" y="8987"/>
                  <a:pt x="15051" y="8950"/>
                  <a:pt x="14625" y="8950"/>
                </a:cubicBezTo>
                <a:cubicBezTo>
                  <a:pt x="12945" y="8950"/>
                  <a:pt x="11347" y="9490"/>
                  <a:pt x="10082" y="10478"/>
                </a:cubicBezTo>
                <a:lnTo>
                  <a:pt x="4985" y="9978"/>
                </a:lnTo>
                <a:cubicBezTo>
                  <a:pt x="4648" y="9945"/>
                  <a:pt x="4318" y="10098"/>
                  <a:pt x="4154" y="10368"/>
                </a:cubicBezTo>
                <a:cubicBezTo>
                  <a:pt x="3988" y="10638"/>
                  <a:pt x="4018" y="10972"/>
                  <a:pt x="4230" y="11214"/>
                </a:cubicBezTo>
                <a:lnTo>
                  <a:pt x="7652" y="15149"/>
                </a:lnTo>
                <a:cubicBezTo>
                  <a:pt x="7651" y="15190"/>
                  <a:pt x="7651" y="15232"/>
                  <a:pt x="7651" y="15275"/>
                </a:cubicBezTo>
                <a:cubicBezTo>
                  <a:pt x="7651" y="15392"/>
                  <a:pt x="7655" y="15510"/>
                  <a:pt x="7662" y="15625"/>
                </a:cubicBezTo>
                <a:cubicBezTo>
                  <a:pt x="7662" y="15625"/>
                  <a:pt x="1449" y="15625"/>
                  <a:pt x="1449" y="15625"/>
                </a:cubicBezTo>
                <a:close/>
                <a:moveTo>
                  <a:pt x="3554" y="1207"/>
                </a:moveTo>
                <a:lnTo>
                  <a:pt x="5436" y="1207"/>
                </a:lnTo>
                <a:lnTo>
                  <a:pt x="5436" y="3556"/>
                </a:lnTo>
                <a:lnTo>
                  <a:pt x="3554" y="3556"/>
                </a:lnTo>
                <a:cubicBezTo>
                  <a:pt x="3554" y="3556"/>
                  <a:pt x="3554" y="1207"/>
                  <a:pt x="3554" y="1207"/>
                </a:cubicBezTo>
                <a:close/>
                <a:moveTo>
                  <a:pt x="11983" y="1207"/>
                </a:moveTo>
                <a:lnTo>
                  <a:pt x="13864" y="1207"/>
                </a:lnTo>
                <a:lnTo>
                  <a:pt x="13864" y="3556"/>
                </a:lnTo>
                <a:lnTo>
                  <a:pt x="11983" y="3556"/>
                </a:lnTo>
                <a:cubicBezTo>
                  <a:pt x="11983" y="3556"/>
                  <a:pt x="11983" y="1207"/>
                  <a:pt x="11983" y="1207"/>
                </a:cubicBezTo>
                <a:close/>
                <a:moveTo>
                  <a:pt x="17322" y="9443"/>
                </a:moveTo>
                <a:lnTo>
                  <a:pt x="17322" y="1288"/>
                </a:lnTo>
                <a:lnTo>
                  <a:pt x="15196" y="1288"/>
                </a:lnTo>
                <a:lnTo>
                  <a:pt x="15196" y="0"/>
                </a:lnTo>
                <a:lnTo>
                  <a:pt x="10652" y="0"/>
                </a:lnTo>
                <a:lnTo>
                  <a:pt x="10652" y="1288"/>
                </a:lnTo>
                <a:lnTo>
                  <a:pt x="6768" y="1288"/>
                </a:lnTo>
                <a:lnTo>
                  <a:pt x="6768" y="0"/>
                </a:lnTo>
                <a:lnTo>
                  <a:pt x="2222" y="0"/>
                </a:lnTo>
                <a:lnTo>
                  <a:pt x="2222" y="1288"/>
                </a:lnTo>
                <a:lnTo>
                  <a:pt x="0" y="1288"/>
                </a:lnTo>
                <a:lnTo>
                  <a:pt x="0" y="16938"/>
                </a:lnTo>
                <a:lnTo>
                  <a:pt x="7897" y="16938"/>
                </a:lnTo>
                <a:cubicBezTo>
                  <a:pt x="8704" y="19621"/>
                  <a:pt x="11414" y="21600"/>
                  <a:pt x="14625" y="21600"/>
                </a:cubicBezTo>
                <a:cubicBezTo>
                  <a:pt x="18471" y="21600"/>
                  <a:pt x="21600" y="18763"/>
                  <a:pt x="21600" y="15275"/>
                </a:cubicBezTo>
                <a:cubicBezTo>
                  <a:pt x="21600" y="12654"/>
                  <a:pt x="19833" y="10400"/>
                  <a:pt x="17322" y="9443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19051" tIns="19051" rIns="19051" bIns="19051" anchor="ctr"/>
          <a:lstStyle/>
          <a:p>
            <a:pPr defTabSz="228594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400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013" name="Shape 2013"/>
          <p:cNvSpPr/>
          <p:nvPr/>
        </p:nvSpPr>
        <p:spPr>
          <a:xfrm>
            <a:off x="7763367" y="3550652"/>
            <a:ext cx="3387995" cy="3926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 fontScale="47500" lnSpcReduction="20000"/>
          </a:bodyPr>
          <a:lstStyle>
            <a:lvl1pPr algn="l">
              <a:lnSpc>
                <a:spcPct val="130000"/>
              </a:lnSpc>
              <a:spcBef>
                <a:spcPts val="500"/>
              </a:spcBef>
              <a:defRPr sz="1800">
                <a:solidFill>
                  <a:srgbClr val="8F9499"/>
                </a:solidFill>
                <a:latin typeface="Arimo"/>
                <a:ea typeface="Arimo"/>
                <a:cs typeface="Arimo"/>
                <a:sym typeface="Arimo"/>
              </a:defRPr>
            </a:lvl1pPr>
          </a:lstStyle>
          <a:p>
            <a:pPr lvl="0">
              <a:defRPr>
                <a:solidFill>
                  <a:srgbClr val="000000"/>
                </a:solidFill>
              </a:defRPr>
            </a:pPr>
            <a:r>
              <a:rPr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Lorem Ipsum is simply dummy text of the printing and typesetting industry Lorem Ipsum is simply dummy.</a:t>
            </a:r>
          </a:p>
        </p:txBody>
      </p:sp>
      <p:sp>
        <p:nvSpPr>
          <p:cNvPr id="2014" name="Shape 2014"/>
          <p:cNvSpPr/>
          <p:nvPr/>
        </p:nvSpPr>
        <p:spPr>
          <a:xfrm flipH="1">
            <a:off x="7983219" y="3252947"/>
            <a:ext cx="756269" cy="0"/>
          </a:xfrm>
          <a:prstGeom prst="line">
            <a:avLst/>
          </a:prstGeom>
          <a:ln w="19050">
            <a:solidFill>
              <a:srgbClr val="FF729B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3200"/>
            </a:pPr>
            <a:endParaRPr sz="4267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015" name="Shape 2015"/>
          <p:cNvSpPr/>
          <p:nvPr/>
        </p:nvSpPr>
        <p:spPr>
          <a:xfrm>
            <a:off x="7763365" y="4143958"/>
            <a:ext cx="2851851" cy="3926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 fontScale="32500" lnSpcReduction="20000"/>
          </a:bodyPr>
          <a:lstStyle>
            <a:lvl1pPr algn="l">
              <a:lnSpc>
                <a:spcPct val="130000"/>
              </a:lnSpc>
              <a:spcBef>
                <a:spcPts val="500"/>
              </a:spcBef>
              <a:defRPr sz="1800">
                <a:solidFill>
                  <a:srgbClr val="8F9499"/>
                </a:solidFill>
                <a:latin typeface="Arimo"/>
                <a:ea typeface="Arimo"/>
                <a:cs typeface="Arimo"/>
                <a:sym typeface="Arimo"/>
              </a:defRPr>
            </a:lvl1pPr>
          </a:lstStyle>
          <a:p>
            <a:pPr lvl="0">
              <a:defRPr>
                <a:solidFill>
                  <a:srgbClr val="000000"/>
                </a:solidFill>
              </a:defRPr>
            </a:pPr>
            <a:r>
              <a:rPr sz="2400">
                <a:solidFill>
                  <a:schemeClr val="tx2">
                    <a:lumMod val="60000"/>
                    <a:lumOff val="40000"/>
                  </a:schemeClr>
                </a:solidFill>
              </a:rPr>
              <a:t>Lorem Ipsum is simply dummy text of the printing and typesetting industry Lorem Ipsum is simply dummy.</a:t>
            </a:r>
          </a:p>
        </p:txBody>
      </p:sp>
      <p:sp>
        <p:nvSpPr>
          <p:cNvPr id="2016" name="Shape 2016"/>
          <p:cNvSpPr/>
          <p:nvPr/>
        </p:nvSpPr>
        <p:spPr>
          <a:xfrm>
            <a:off x="7763367" y="4737263"/>
            <a:ext cx="3387995" cy="3926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 fontScale="47500" lnSpcReduction="20000"/>
          </a:bodyPr>
          <a:lstStyle>
            <a:lvl1pPr algn="l">
              <a:lnSpc>
                <a:spcPct val="130000"/>
              </a:lnSpc>
              <a:spcBef>
                <a:spcPts val="500"/>
              </a:spcBef>
              <a:defRPr sz="1800">
                <a:solidFill>
                  <a:srgbClr val="8F9499"/>
                </a:solidFill>
                <a:latin typeface="Arimo"/>
                <a:ea typeface="Arimo"/>
                <a:cs typeface="Arimo"/>
                <a:sym typeface="Arimo"/>
              </a:defRPr>
            </a:lvl1pPr>
          </a:lstStyle>
          <a:p>
            <a:pPr lvl="0">
              <a:defRPr>
                <a:solidFill>
                  <a:srgbClr val="000000"/>
                </a:solidFill>
              </a:defRPr>
            </a:pPr>
            <a:r>
              <a:rPr sz="2400">
                <a:solidFill>
                  <a:schemeClr val="tx2">
                    <a:lumMod val="60000"/>
                    <a:lumOff val="40000"/>
                  </a:schemeClr>
                </a:solidFill>
              </a:rPr>
              <a:t>Lorem Ipsum is simply dummy text of the printing and typesetting industry Lorem Ipsum is simply dummy.</a:t>
            </a:r>
          </a:p>
        </p:txBody>
      </p:sp>
      <p:sp>
        <p:nvSpPr>
          <p:cNvPr id="2017" name="Shape 2017"/>
          <p:cNvSpPr/>
          <p:nvPr/>
        </p:nvSpPr>
        <p:spPr>
          <a:xfrm>
            <a:off x="7649913" y="5330569"/>
            <a:ext cx="2851851" cy="3926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 fontScale="32500" lnSpcReduction="20000"/>
          </a:bodyPr>
          <a:lstStyle>
            <a:lvl1pPr algn="l">
              <a:lnSpc>
                <a:spcPct val="130000"/>
              </a:lnSpc>
              <a:spcBef>
                <a:spcPts val="500"/>
              </a:spcBef>
              <a:defRPr sz="1800">
                <a:solidFill>
                  <a:srgbClr val="8F9499"/>
                </a:solidFill>
                <a:latin typeface="Arimo"/>
                <a:ea typeface="Arimo"/>
                <a:cs typeface="Arimo"/>
                <a:sym typeface="Arimo"/>
              </a:defRPr>
            </a:lvl1pPr>
          </a:lstStyle>
          <a:p>
            <a:pPr lvl="0">
              <a:defRPr>
                <a:solidFill>
                  <a:srgbClr val="000000"/>
                </a:solidFill>
              </a:defRPr>
            </a:pPr>
            <a:r>
              <a:rPr sz="2400">
                <a:solidFill>
                  <a:schemeClr val="tx2">
                    <a:lumMod val="60000"/>
                    <a:lumOff val="40000"/>
                  </a:schemeClr>
                </a:solidFill>
              </a:rPr>
              <a:t>Lorem Ipsum is simply dummy text of the printing and typesetting industry Lorem Ipsum is simply dummy.</a:t>
            </a:r>
          </a:p>
        </p:txBody>
      </p:sp>
    </p:spTree>
    <p:extLst>
      <p:ext uri="{BB962C8B-B14F-4D97-AF65-F5344CB8AC3E}">
        <p14:creationId xmlns:p14="http://schemas.microsoft.com/office/powerpoint/2010/main" val="2240392340"/>
      </p:ext>
    </p:extLst>
  </p:cSld>
  <p:clrMapOvr>
    <a:masterClrMapping/>
  </p:clrMapOvr>
  <p:transition spd="slow">
    <p:fade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8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decel="8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8" decel="8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8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2" presetClass="entr" presetSubtype="8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2" presetClass="entr" presetSubtype="8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2" presetClass="entr" presetSubtype="4" decel="8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2" presetClass="entr" presetSubtype="2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0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00"/>
                            </p:stCondLst>
                            <p:childTnLst>
                              <p:par>
                                <p:cTn id="63" presetID="2" presetClass="entr" presetSubtype="4" decel="8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0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0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00"/>
                            </p:stCondLst>
                            <p:childTnLst>
                              <p:par>
                                <p:cTn id="68" presetID="2" presetClass="entr" presetSubtype="2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0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0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500"/>
                            </p:stCondLst>
                            <p:childTnLst>
                              <p:par>
                                <p:cTn id="73" presetID="2" presetClass="entr" presetSubtype="4" decel="8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0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0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000"/>
                            </p:stCondLst>
                            <p:childTnLst>
                              <p:par>
                                <p:cTn id="78" presetID="2" presetClass="entr" presetSubtype="2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0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0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7500"/>
                            </p:stCondLst>
                            <p:childTnLst>
                              <p:par>
                                <p:cTn id="83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8000"/>
                            </p:stCondLst>
                            <p:childTnLst>
                              <p:par>
                                <p:cTn id="88" presetID="2" presetClass="entr" presetSubtype="2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0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0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7" grpId="0" animBg="1"/>
      <p:bldP spid="1988" grpId="0" animBg="1"/>
      <p:bldP spid="1993" grpId="0" animBg="1"/>
      <p:bldP spid="1994" grpId="0" animBg="1"/>
      <p:bldP spid="1995" grpId="0" animBg="1"/>
      <p:bldP spid="2000" grpId="0" animBg="1"/>
      <p:bldP spid="2001" grpId="0" animBg="1"/>
      <p:bldP spid="2012" grpId="0" animBg="1"/>
      <p:bldP spid="2013" grpId="0" animBg="1"/>
      <p:bldP spid="2014" grpId="0" animBg="1"/>
      <p:bldP spid="2015" grpId="0" animBg="1"/>
      <p:bldP spid="2016" grpId="0" animBg="1"/>
      <p:bldP spid="20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AB31D68-37D0-4205-9734-C26D59A87984}"/>
              </a:ext>
            </a:extLst>
          </p:cNvPr>
          <p:cNvGrpSpPr/>
          <p:nvPr/>
        </p:nvGrpSpPr>
        <p:grpSpPr>
          <a:xfrm>
            <a:off x="5062676" y="2086145"/>
            <a:ext cx="2044267" cy="2044267"/>
            <a:chOff x="5062676" y="2086145"/>
            <a:chExt cx="2044267" cy="2044267"/>
          </a:xfrm>
        </p:grpSpPr>
        <p:sp>
          <p:nvSpPr>
            <p:cNvPr id="2379" name="Shape 2379"/>
            <p:cNvSpPr/>
            <p:nvPr/>
          </p:nvSpPr>
          <p:spPr>
            <a:xfrm>
              <a:off x="5062676" y="2086145"/>
              <a:ext cx="2044267" cy="20442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5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200"/>
              </a:pPr>
              <a:endParaRPr sz="4267"/>
            </a:p>
          </p:txBody>
        </p:sp>
        <p:sp>
          <p:nvSpPr>
            <p:cNvPr id="2380" name="Shape 2380"/>
            <p:cNvSpPr/>
            <p:nvPr/>
          </p:nvSpPr>
          <p:spPr>
            <a:xfrm>
              <a:off x="5400262" y="2662108"/>
              <a:ext cx="1675707" cy="97822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>
              <a:normAutofit/>
            </a:bodyPr>
            <a:lstStyle/>
            <a:p>
              <a:pPr>
                <a:lnSpc>
                  <a:spcPct val="70000"/>
                </a:lnSpc>
                <a:spcBef>
                  <a:spcPts val="251"/>
                </a:spcBef>
                <a:defRPr sz="1800"/>
              </a:pPr>
              <a:r>
                <a:rPr sz="1733" b="1" spc="-140" dirty="0">
                  <a:solidFill>
                    <a:schemeClr val="bg1"/>
                  </a:solidFill>
                  <a:latin typeface="Arimo"/>
                  <a:ea typeface="Arimo"/>
                  <a:cs typeface="Arimo"/>
                  <a:sym typeface="Arimo"/>
                </a:rPr>
                <a:t>THIS IS</a:t>
              </a:r>
            </a:p>
            <a:p>
              <a:pPr>
                <a:lnSpc>
                  <a:spcPct val="70000"/>
                </a:lnSpc>
                <a:spcBef>
                  <a:spcPts val="251"/>
                </a:spcBef>
                <a:defRPr sz="1800"/>
              </a:pPr>
              <a:r>
                <a:rPr sz="1733" b="1" spc="-140" dirty="0">
                  <a:solidFill>
                    <a:schemeClr val="bg1"/>
                  </a:solidFill>
                  <a:latin typeface="Arimo"/>
                  <a:ea typeface="Arimo"/>
                  <a:cs typeface="Arimo"/>
                  <a:sym typeface="Arimo"/>
                </a:rPr>
                <a:t>EXAMPLE TEXT</a:t>
              </a:r>
            </a:p>
            <a:p>
              <a:pPr>
                <a:lnSpc>
                  <a:spcPct val="70000"/>
                </a:lnSpc>
                <a:spcBef>
                  <a:spcPts val="251"/>
                </a:spcBef>
                <a:defRPr sz="1800"/>
              </a:pPr>
              <a:r>
                <a:rPr sz="1733" b="1" spc="-140" dirty="0">
                  <a:solidFill>
                    <a:schemeClr val="bg1"/>
                  </a:solidFill>
                  <a:latin typeface="Arimo"/>
                  <a:ea typeface="Arimo"/>
                  <a:cs typeface="Arimo"/>
                  <a:sym typeface="Arimo"/>
                </a:rPr>
                <a:t>TO KEEP YOUR</a:t>
              </a:r>
            </a:p>
            <a:p>
              <a:pPr>
                <a:lnSpc>
                  <a:spcPct val="70000"/>
                </a:lnSpc>
                <a:spcBef>
                  <a:spcPts val="251"/>
                </a:spcBef>
                <a:defRPr sz="1800"/>
              </a:pPr>
              <a:r>
                <a:rPr sz="1733" b="1" spc="-140" dirty="0">
                  <a:solidFill>
                    <a:schemeClr val="bg1"/>
                  </a:solidFill>
                  <a:latin typeface="Arimo"/>
                  <a:ea typeface="Arimo"/>
                  <a:cs typeface="Arimo"/>
                  <a:sym typeface="Arimo"/>
                </a:rPr>
                <a:t>BEAUTIFUL</a:t>
              </a:r>
            </a:p>
          </p:txBody>
        </p:sp>
      </p:grpSp>
      <p:sp>
        <p:nvSpPr>
          <p:cNvPr id="2381" name="Shape 2381"/>
          <p:cNvSpPr/>
          <p:nvPr/>
        </p:nvSpPr>
        <p:spPr>
          <a:xfrm>
            <a:off x="1828304" y="754145"/>
            <a:ext cx="8535392" cy="5674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>
            <a:lvl1pPr>
              <a:lnSpc>
                <a:spcPct val="90000"/>
              </a:lnSpc>
              <a:spcBef>
                <a:spcPts val="500"/>
              </a:spcBef>
              <a:defRPr sz="6000" b="1" spc="0">
                <a:solidFill>
                  <a:srgbClr val="8F9499"/>
                </a:solidFill>
                <a:latin typeface="Arimo"/>
                <a:ea typeface="Arimo"/>
                <a:cs typeface="Arimo"/>
                <a:sym typeface="Arimo"/>
              </a:defRPr>
            </a:lvl1pPr>
          </a:lstStyle>
          <a:p>
            <a:pPr lvl="0">
              <a:defRPr sz="1800" b="0" spc="0">
                <a:solidFill>
                  <a:srgbClr val="000000"/>
                </a:solidFill>
              </a:defRPr>
            </a:pPr>
            <a:r>
              <a:rPr lang="en-US" sz="3067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OUR FEATURE 09</a:t>
            </a:r>
            <a:endParaRPr sz="3067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382" name="Shape 2382"/>
          <p:cNvSpPr/>
          <p:nvPr/>
        </p:nvSpPr>
        <p:spPr>
          <a:xfrm>
            <a:off x="1912674" y="1294194"/>
            <a:ext cx="8366655" cy="251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>
            <a:lvl1pPr>
              <a:lnSpc>
                <a:spcPct val="130000"/>
              </a:lnSpc>
              <a:spcBef>
                <a:spcPts val="500"/>
              </a:spcBef>
              <a:defRPr sz="2200">
                <a:solidFill>
                  <a:srgbClr val="C1C6CA"/>
                </a:solidFill>
                <a:latin typeface="Arimo"/>
                <a:ea typeface="Arimo"/>
                <a:cs typeface="Arimo"/>
                <a:sym typeface="Arimo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067">
                <a:solidFill>
                  <a:schemeClr val="tx2">
                    <a:lumMod val="60000"/>
                    <a:lumOff val="40000"/>
                  </a:schemeClr>
                </a:solidFill>
              </a:rPr>
              <a:t>Lorem Ipsum is simply dummy text of the printing and typesetting industry  has been the industry's standard dummy.</a:t>
            </a:r>
          </a:p>
        </p:txBody>
      </p:sp>
      <p:grpSp>
        <p:nvGrpSpPr>
          <p:cNvPr id="2386" name="Group 2386"/>
          <p:cNvGrpSpPr/>
          <p:nvPr/>
        </p:nvGrpSpPr>
        <p:grpSpPr>
          <a:xfrm>
            <a:off x="5335038" y="3861627"/>
            <a:ext cx="1521927" cy="3496871"/>
            <a:chOff x="0" y="0"/>
            <a:chExt cx="3043850" cy="6993739"/>
          </a:xfrm>
        </p:grpSpPr>
        <p:sp>
          <p:nvSpPr>
            <p:cNvPr id="2383" name="Shape 2383"/>
            <p:cNvSpPr/>
            <p:nvPr/>
          </p:nvSpPr>
          <p:spPr>
            <a:xfrm rot="10800000">
              <a:off x="0" y="-1"/>
              <a:ext cx="3043850" cy="69937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8929"/>
                  </a:moveTo>
                  <a:lnTo>
                    <a:pt x="10800" y="21600"/>
                  </a:lnTo>
                  <a:lnTo>
                    <a:pt x="0" y="18929"/>
                  </a:lnTo>
                  <a:lnTo>
                    <a:pt x="0" y="0"/>
                  </a:lnTo>
                  <a:lnTo>
                    <a:pt x="21600" y="0"/>
                  </a:lnTo>
                  <a:cubicBezTo>
                    <a:pt x="21600" y="0"/>
                    <a:pt x="21600" y="18929"/>
                    <a:pt x="21600" y="18929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2384" name="Shape 2384"/>
            <p:cNvSpPr/>
            <p:nvPr/>
          </p:nvSpPr>
          <p:spPr>
            <a:xfrm rot="10800000">
              <a:off x="145836" y="205718"/>
              <a:ext cx="2760528" cy="66130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04" y="18932"/>
                  </a:moveTo>
                  <a:lnTo>
                    <a:pt x="10800" y="21374"/>
                  </a:lnTo>
                  <a:lnTo>
                    <a:pt x="21096" y="18932"/>
                  </a:lnTo>
                  <a:lnTo>
                    <a:pt x="21096" y="153"/>
                  </a:lnTo>
                  <a:lnTo>
                    <a:pt x="504" y="153"/>
                  </a:lnTo>
                  <a:cubicBezTo>
                    <a:pt x="504" y="153"/>
                    <a:pt x="504" y="18932"/>
                    <a:pt x="504" y="18932"/>
                  </a:cubicBezTo>
                  <a:close/>
                  <a:moveTo>
                    <a:pt x="10800" y="21600"/>
                  </a:moveTo>
                  <a:cubicBezTo>
                    <a:pt x="10757" y="21600"/>
                    <a:pt x="10714" y="21595"/>
                    <a:pt x="10675" y="21586"/>
                  </a:cubicBezTo>
                  <a:lnTo>
                    <a:pt x="127" y="19085"/>
                  </a:lnTo>
                  <a:cubicBezTo>
                    <a:pt x="49" y="19066"/>
                    <a:pt x="0" y="19031"/>
                    <a:pt x="0" y="18993"/>
                  </a:cubicBezTo>
                  <a:lnTo>
                    <a:pt x="0" y="91"/>
                  </a:lnTo>
                  <a:cubicBezTo>
                    <a:pt x="0" y="54"/>
                    <a:pt x="49" y="19"/>
                    <a:pt x="127" y="0"/>
                  </a:cubicBezTo>
                  <a:lnTo>
                    <a:pt x="21473" y="0"/>
                  </a:lnTo>
                  <a:cubicBezTo>
                    <a:pt x="21551" y="19"/>
                    <a:pt x="21600" y="54"/>
                    <a:pt x="21600" y="91"/>
                  </a:cubicBezTo>
                  <a:lnTo>
                    <a:pt x="21600" y="18993"/>
                  </a:lnTo>
                  <a:cubicBezTo>
                    <a:pt x="21600" y="19031"/>
                    <a:pt x="21551" y="19066"/>
                    <a:pt x="21473" y="19085"/>
                  </a:cubicBezTo>
                  <a:lnTo>
                    <a:pt x="10924" y="21586"/>
                  </a:lnTo>
                  <a:cubicBezTo>
                    <a:pt x="10886" y="21595"/>
                    <a:pt x="10843" y="21600"/>
                    <a:pt x="10800" y="21600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2385" name="Shape 2385"/>
            <p:cNvSpPr/>
            <p:nvPr/>
          </p:nvSpPr>
          <p:spPr>
            <a:xfrm>
              <a:off x="505366" y="1154691"/>
              <a:ext cx="2058518" cy="309069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b">
              <a:normAutofit fontScale="92500" lnSpcReduction="10000"/>
            </a:bodyPr>
            <a:lstStyle>
              <a:lvl1pPr>
                <a:lnSpc>
                  <a:spcPct val="130000"/>
                </a:lnSpc>
                <a:spcBef>
                  <a:spcPts val="500"/>
                </a:spcBef>
                <a:defRPr sz="2000">
                  <a:solidFill>
                    <a:srgbClr val="21282F"/>
                  </a:solidFill>
                  <a:latin typeface="Arimo"/>
                  <a:ea typeface="Arimo"/>
                  <a:cs typeface="Arimo"/>
                  <a:sym typeface="Arimo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r>
                <a:rPr sz="1067" dirty="0">
                  <a:solidFill>
                    <a:schemeClr val="bg1"/>
                  </a:solidFill>
                </a:rPr>
                <a:t>Dollar Lorem Ipsum is simply dummy text of the printing and typesetting industry has industry's standard dummy.</a:t>
              </a:r>
            </a:p>
          </p:txBody>
        </p:sp>
      </p:grpSp>
      <p:sp>
        <p:nvSpPr>
          <p:cNvPr id="2387" name="Shape 2387"/>
          <p:cNvSpPr/>
          <p:nvPr/>
        </p:nvSpPr>
        <p:spPr>
          <a:xfrm>
            <a:off x="1024754" y="2312415"/>
            <a:ext cx="2673679" cy="706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/>
          <a:p>
            <a:pPr algn="r">
              <a:lnSpc>
                <a:spcPct val="110000"/>
              </a:lnSpc>
              <a:spcBef>
                <a:spcPts val="251"/>
              </a:spcBef>
              <a:defRPr sz="1800"/>
            </a:pPr>
            <a:r>
              <a:rPr sz="1467" b="1" dirty="0">
                <a:solidFill>
                  <a:schemeClr val="accent2"/>
                </a:solidFill>
                <a:latin typeface="Arimo"/>
                <a:ea typeface="Arimo"/>
                <a:cs typeface="Arimo"/>
                <a:sym typeface="Arimo"/>
              </a:rPr>
              <a:t>Headline Text Goes Here</a:t>
            </a:r>
          </a:p>
          <a:p>
            <a:pPr algn="r">
              <a:lnSpc>
                <a:spcPct val="110000"/>
              </a:lnSpc>
              <a:spcBef>
                <a:spcPts val="251"/>
              </a:spcBef>
              <a:defRPr sz="1800"/>
            </a:pPr>
            <a:r>
              <a:rPr sz="1067" dirty="0">
                <a:solidFill>
                  <a:srgbClr val="8F9499"/>
                </a:solidFill>
                <a:latin typeface="Arimo"/>
                <a:ea typeface="Arimo"/>
                <a:cs typeface="Arimo"/>
                <a:sym typeface="Arimo"/>
              </a:rPr>
              <a:t>Dollar Lorem Ipsum is simply dummy text of the printing and typesetting industry.</a:t>
            </a:r>
          </a:p>
        </p:txBody>
      </p:sp>
      <p:sp>
        <p:nvSpPr>
          <p:cNvPr id="2388" name="Shape 2388"/>
          <p:cNvSpPr/>
          <p:nvPr/>
        </p:nvSpPr>
        <p:spPr>
          <a:xfrm>
            <a:off x="1024754" y="3583722"/>
            <a:ext cx="2673679" cy="706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/>
          <a:p>
            <a:pPr algn="r">
              <a:lnSpc>
                <a:spcPct val="110000"/>
              </a:lnSpc>
              <a:spcBef>
                <a:spcPts val="251"/>
              </a:spcBef>
              <a:defRPr sz="1800"/>
            </a:pPr>
            <a:r>
              <a:rPr sz="1467" b="1" dirty="0">
                <a:solidFill>
                  <a:schemeClr val="accent4"/>
                </a:solidFill>
                <a:latin typeface="Arimo"/>
                <a:ea typeface="Arimo"/>
                <a:cs typeface="Arimo"/>
                <a:sym typeface="Arimo"/>
              </a:rPr>
              <a:t>Title 2 Goes Here</a:t>
            </a:r>
          </a:p>
          <a:p>
            <a:pPr algn="r">
              <a:lnSpc>
                <a:spcPct val="110000"/>
              </a:lnSpc>
              <a:spcBef>
                <a:spcPts val="251"/>
              </a:spcBef>
              <a:defRPr sz="1800"/>
            </a:pPr>
            <a:r>
              <a:rPr sz="1067" dirty="0">
                <a:solidFill>
                  <a:srgbClr val="8F9499"/>
                </a:solidFill>
                <a:latin typeface="Arimo"/>
                <a:ea typeface="Arimo"/>
                <a:cs typeface="Arimo"/>
                <a:sym typeface="Arimo"/>
              </a:rPr>
              <a:t>Dollar Lorem Ipsum is simply dummy text of the printing and typesetting industry.</a:t>
            </a:r>
          </a:p>
        </p:txBody>
      </p:sp>
      <p:sp>
        <p:nvSpPr>
          <p:cNvPr id="2389" name="Shape 2389"/>
          <p:cNvSpPr/>
          <p:nvPr/>
        </p:nvSpPr>
        <p:spPr>
          <a:xfrm>
            <a:off x="1024754" y="4992201"/>
            <a:ext cx="2673679" cy="706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/>
          <a:p>
            <a:pPr algn="r">
              <a:lnSpc>
                <a:spcPct val="110000"/>
              </a:lnSpc>
              <a:spcBef>
                <a:spcPts val="251"/>
              </a:spcBef>
              <a:defRPr sz="1800"/>
            </a:pPr>
            <a:r>
              <a:rPr sz="1467" b="1" dirty="0">
                <a:solidFill>
                  <a:schemeClr val="accent3"/>
                </a:solidFill>
                <a:latin typeface="Arimo"/>
                <a:ea typeface="Arimo"/>
                <a:cs typeface="Arimo"/>
                <a:sym typeface="Arimo"/>
              </a:rPr>
              <a:t>Third Headline Text Here</a:t>
            </a:r>
          </a:p>
          <a:p>
            <a:pPr algn="r">
              <a:lnSpc>
                <a:spcPct val="110000"/>
              </a:lnSpc>
              <a:spcBef>
                <a:spcPts val="251"/>
              </a:spcBef>
              <a:defRPr sz="1800"/>
            </a:pPr>
            <a:r>
              <a:rPr sz="1067" dirty="0">
                <a:solidFill>
                  <a:srgbClr val="8F9499"/>
                </a:solidFill>
                <a:latin typeface="Arimo"/>
                <a:ea typeface="Arimo"/>
                <a:cs typeface="Arimo"/>
                <a:sym typeface="Arimo"/>
              </a:rPr>
              <a:t>Dollar Lorem Ipsum is simply dummy text of the printing and typesetting industry.</a:t>
            </a:r>
          </a:p>
        </p:txBody>
      </p:sp>
      <p:sp>
        <p:nvSpPr>
          <p:cNvPr id="2390" name="Shape 2390"/>
          <p:cNvSpPr/>
          <p:nvPr/>
        </p:nvSpPr>
        <p:spPr>
          <a:xfrm>
            <a:off x="8471187" y="2312415"/>
            <a:ext cx="2673679" cy="706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/>
          <a:p>
            <a:pPr>
              <a:lnSpc>
                <a:spcPct val="110000"/>
              </a:lnSpc>
              <a:spcBef>
                <a:spcPts val="251"/>
              </a:spcBef>
              <a:defRPr sz="1800"/>
            </a:pPr>
            <a:r>
              <a:rPr sz="1467" b="1">
                <a:solidFill>
                  <a:srgbClr val="FFC000"/>
                </a:solidFill>
                <a:latin typeface="Arimo"/>
                <a:ea typeface="Arimo"/>
                <a:cs typeface="Arimo"/>
                <a:sym typeface="Arimo"/>
              </a:rPr>
              <a:t>Headline Text Goes Here</a:t>
            </a:r>
          </a:p>
          <a:p>
            <a:pPr>
              <a:lnSpc>
                <a:spcPct val="110000"/>
              </a:lnSpc>
              <a:spcBef>
                <a:spcPts val="251"/>
              </a:spcBef>
              <a:defRPr sz="1800"/>
            </a:pPr>
            <a:r>
              <a:rPr sz="1067">
                <a:solidFill>
                  <a:srgbClr val="8F9499"/>
                </a:solidFill>
                <a:latin typeface="Arimo"/>
                <a:ea typeface="Arimo"/>
                <a:cs typeface="Arimo"/>
                <a:sym typeface="Arimo"/>
              </a:rPr>
              <a:t>Dollar Lorem Ipsum is simply dummy text of the printing and typesetting industry.</a:t>
            </a:r>
          </a:p>
        </p:txBody>
      </p:sp>
      <p:sp>
        <p:nvSpPr>
          <p:cNvPr id="2391" name="Shape 2391"/>
          <p:cNvSpPr/>
          <p:nvPr/>
        </p:nvSpPr>
        <p:spPr>
          <a:xfrm>
            <a:off x="8471187" y="3583722"/>
            <a:ext cx="2673679" cy="706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/>
          <a:p>
            <a:pPr>
              <a:lnSpc>
                <a:spcPct val="110000"/>
              </a:lnSpc>
              <a:spcBef>
                <a:spcPts val="251"/>
              </a:spcBef>
              <a:defRPr sz="1800"/>
            </a:pPr>
            <a:r>
              <a:rPr sz="1467" b="1" dirty="0">
                <a:solidFill>
                  <a:schemeClr val="accent6"/>
                </a:solidFill>
                <a:latin typeface="Arimo"/>
                <a:ea typeface="Arimo"/>
                <a:cs typeface="Arimo"/>
                <a:sym typeface="Arimo"/>
              </a:rPr>
              <a:t>Title 2 Goes Here</a:t>
            </a:r>
          </a:p>
          <a:p>
            <a:pPr>
              <a:lnSpc>
                <a:spcPct val="110000"/>
              </a:lnSpc>
              <a:spcBef>
                <a:spcPts val="251"/>
              </a:spcBef>
              <a:defRPr sz="1800"/>
            </a:pPr>
            <a:r>
              <a:rPr sz="1067" dirty="0">
                <a:solidFill>
                  <a:srgbClr val="8F9499"/>
                </a:solidFill>
                <a:latin typeface="Arimo"/>
                <a:ea typeface="Arimo"/>
                <a:cs typeface="Arimo"/>
                <a:sym typeface="Arimo"/>
              </a:rPr>
              <a:t>Dollar Lorem Ipsum is simply dummy text of the printing and typesetting industry.</a:t>
            </a:r>
          </a:p>
        </p:txBody>
      </p:sp>
      <p:sp>
        <p:nvSpPr>
          <p:cNvPr id="2392" name="Shape 2392"/>
          <p:cNvSpPr/>
          <p:nvPr/>
        </p:nvSpPr>
        <p:spPr>
          <a:xfrm>
            <a:off x="8471187" y="4992201"/>
            <a:ext cx="2673679" cy="706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/>
          <a:p>
            <a:pPr>
              <a:lnSpc>
                <a:spcPct val="110000"/>
              </a:lnSpc>
              <a:spcBef>
                <a:spcPts val="251"/>
              </a:spcBef>
              <a:defRPr sz="1800"/>
            </a:pPr>
            <a:r>
              <a:rPr sz="1467" b="1" dirty="0">
                <a:solidFill>
                  <a:schemeClr val="accent5"/>
                </a:solidFill>
                <a:latin typeface="Arimo"/>
                <a:ea typeface="Arimo"/>
                <a:cs typeface="Arimo"/>
                <a:sym typeface="Arimo"/>
              </a:rPr>
              <a:t>Third Headline Text Here</a:t>
            </a:r>
          </a:p>
          <a:p>
            <a:pPr>
              <a:lnSpc>
                <a:spcPct val="110000"/>
              </a:lnSpc>
              <a:spcBef>
                <a:spcPts val="251"/>
              </a:spcBef>
              <a:defRPr sz="1800"/>
            </a:pPr>
            <a:r>
              <a:rPr sz="1067" dirty="0">
                <a:solidFill>
                  <a:srgbClr val="8F9499"/>
                </a:solidFill>
                <a:latin typeface="Arimo"/>
                <a:ea typeface="Arimo"/>
                <a:cs typeface="Arimo"/>
                <a:sym typeface="Arimo"/>
              </a:rPr>
              <a:t>Dollar Lorem Ipsum is simply dummy text of the printing and typesetting industry.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433095" y="77600"/>
            <a:ext cx="302983" cy="157939"/>
          </a:xfrm>
          <a:prstGeom prst="rect">
            <a:avLst/>
          </a:prstGeom>
        </p:spPr>
        <p:txBody>
          <a:bodyPr vert="horz" lIns="45720" tIns="22860" rIns="45720" bIns="22860" rtlCol="0" anchor="ctr"/>
          <a:lstStyle/>
          <a:p>
            <a:pPr lvl="0"/>
            <a:fld id="{86CB4B4D-7CA3-9044-876B-883B54F8677D}" type="slidenum">
              <a:rPr lang="en-US" smtClean="0"/>
              <a:t>13</a:t>
            </a:fld>
            <a:endParaRPr lang="en-US"/>
          </a:p>
        </p:txBody>
      </p:sp>
      <p:grpSp>
        <p:nvGrpSpPr>
          <p:cNvPr id="69" name="Group 2332">
            <a:extLst>
              <a:ext uri="{FF2B5EF4-FFF2-40B4-BE49-F238E27FC236}">
                <a16:creationId xmlns:a16="http://schemas.microsoft.com/office/drawing/2014/main" id="{49AAD143-85C7-844D-BCC7-824ACB93AA6A}"/>
              </a:ext>
            </a:extLst>
          </p:cNvPr>
          <p:cNvGrpSpPr/>
          <p:nvPr/>
        </p:nvGrpSpPr>
        <p:grpSpPr>
          <a:xfrm>
            <a:off x="3970962" y="2347677"/>
            <a:ext cx="725968" cy="761460"/>
            <a:chOff x="0" y="0"/>
            <a:chExt cx="1451935" cy="1522917"/>
          </a:xfrm>
        </p:grpSpPr>
        <p:grpSp>
          <p:nvGrpSpPr>
            <p:cNvPr id="70" name="Group 2327">
              <a:extLst>
                <a:ext uri="{FF2B5EF4-FFF2-40B4-BE49-F238E27FC236}">
                  <a16:creationId xmlns:a16="http://schemas.microsoft.com/office/drawing/2014/main" id="{CFA0EB02-402B-2143-839A-568737D43CAB}"/>
                </a:ext>
              </a:extLst>
            </p:cNvPr>
            <p:cNvGrpSpPr/>
            <p:nvPr/>
          </p:nvGrpSpPr>
          <p:grpSpPr>
            <a:xfrm>
              <a:off x="-1" y="0"/>
              <a:ext cx="1451937" cy="1522918"/>
              <a:chOff x="0" y="0"/>
              <a:chExt cx="1451935" cy="1522917"/>
            </a:xfrm>
          </p:grpSpPr>
          <p:sp>
            <p:nvSpPr>
              <p:cNvPr id="75" name="Shape 2324">
                <a:extLst>
                  <a:ext uri="{FF2B5EF4-FFF2-40B4-BE49-F238E27FC236}">
                    <a16:creationId xmlns:a16="http://schemas.microsoft.com/office/drawing/2014/main" id="{E45BF336-6D40-B243-8DE7-38DAB9F0C020}"/>
                  </a:ext>
                </a:extLst>
              </p:cNvPr>
              <p:cNvSpPr/>
              <p:nvPr/>
            </p:nvSpPr>
            <p:spPr>
              <a:xfrm>
                <a:off x="0" y="0"/>
                <a:ext cx="1451936" cy="15229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67" y="15546"/>
                    </a:moveTo>
                    <a:cubicBezTo>
                      <a:pt x="1733" y="15695"/>
                      <a:pt x="1802" y="15841"/>
                      <a:pt x="1875" y="15986"/>
                    </a:cubicBezTo>
                    <a:cubicBezTo>
                      <a:pt x="3548" y="19307"/>
                      <a:pt x="7108" y="21600"/>
                      <a:pt x="11229" y="21600"/>
                    </a:cubicBezTo>
                    <a:cubicBezTo>
                      <a:pt x="16957" y="21600"/>
                      <a:pt x="21600" y="17171"/>
                      <a:pt x="21600" y="11709"/>
                    </a:cubicBezTo>
                    <a:cubicBezTo>
                      <a:pt x="21600" y="10341"/>
                      <a:pt x="21309" y="9038"/>
                      <a:pt x="20783" y="7853"/>
                    </a:cubicBezTo>
                    <a:lnTo>
                      <a:pt x="19725" y="5614"/>
                    </a:lnTo>
                    <a:cubicBezTo>
                      <a:pt x="18052" y="2293"/>
                      <a:pt x="14492" y="0"/>
                      <a:pt x="10371" y="0"/>
                    </a:cubicBezTo>
                    <a:cubicBezTo>
                      <a:pt x="4643" y="0"/>
                      <a:pt x="0" y="4429"/>
                      <a:pt x="0" y="9891"/>
                    </a:cubicBezTo>
                    <a:cubicBezTo>
                      <a:pt x="0" y="11261"/>
                      <a:pt x="292" y="12566"/>
                      <a:pt x="820" y="13752"/>
                    </a:cubicBezTo>
                    <a:cubicBezTo>
                      <a:pt x="820" y="13752"/>
                      <a:pt x="1667" y="15546"/>
                      <a:pt x="1667" y="15546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Shape 2325">
                <a:extLst>
                  <a:ext uri="{FF2B5EF4-FFF2-40B4-BE49-F238E27FC236}">
                    <a16:creationId xmlns:a16="http://schemas.microsoft.com/office/drawing/2014/main" id="{3C52DDBA-B0CB-0145-8EAB-E5A9F03236D3}"/>
                  </a:ext>
                </a:extLst>
              </p:cNvPr>
              <p:cNvSpPr/>
              <p:nvPr/>
            </p:nvSpPr>
            <p:spPr>
              <a:xfrm>
                <a:off x="54506" y="427127"/>
                <a:ext cx="1349781" cy="97854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253" y="2123"/>
                    </a:moveTo>
                    <a:lnTo>
                      <a:pt x="20560" y="0"/>
                    </a:lnTo>
                    <a:cubicBezTo>
                      <a:pt x="21121" y="1837"/>
                      <a:pt x="21431" y="3854"/>
                      <a:pt x="21431" y="5972"/>
                    </a:cubicBezTo>
                    <a:cubicBezTo>
                      <a:pt x="21431" y="14474"/>
                      <a:pt x="16436" y="21366"/>
                      <a:pt x="10275" y="21366"/>
                    </a:cubicBezTo>
                    <a:cubicBezTo>
                      <a:pt x="5658" y="21366"/>
                      <a:pt x="1696" y="17496"/>
                      <a:pt x="0" y="11978"/>
                    </a:cubicBezTo>
                    <a:cubicBezTo>
                      <a:pt x="0" y="11979"/>
                      <a:pt x="0" y="11979"/>
                      <a:pt x="0" y="11980"/>
                    </a:cubicBezTo>
                    <a:lnTo>
                      <a:pt x="905" y="14750"/>
                    </a:lnTo>
                    <a:cubicBezTo>
                      <a:pt x="2942" y="18884"/>
                      <a:pt x="6379" y="21600"/>
                      <a:pt x="10275" y="21600"/>
                    </a:cubicBezTo>
                    <a:cubicBezTo>
                      <a:pt x="16530" y="21600"/>
                      <a:pt x="21600" y="14603"/>
                      <a:pt x="21600" y="5972"/>
                    </a:cubicBezTo>
                    <a:cubicBezTo>
                      <a:pt x="21600" y="4644"/>
                      <a:pt x="21479" y="3354"/>
                      <a:pt x="21253" y="2123"/>
                    </a:cubicBezTo>
                    <a:close/>
                  </a:path>
                </a:pathLst>
              </a:custGeom>
              <a:solidFill>
                <a:srgbClr val="75DBEC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Shape 2326">
                <a:extLst>
                  <a:ext uri="{FF2B5EF4-FFF2-40B4-BE49-F238E27FC236}">
                    <a16:creationId xmlns:a16="http://schemas.microsoft.com/office/drawing/2014/main" id="{17A27976-CE74-194A-A271-C2FE042006B3}"/>
                  </a:ext>
                </a:extLst>
              </p:cNvPr>
              <p:cNvSpPr/>
              <p:nvPr/>
            </p:nvSpPr>
            <p:spPr>
              <a:xfrm>
                <a:off x="0" y="0"/>
                <a:ext cx="1394276" cy="13948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800"/>
                    </a:move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71" name="Group 2331">
              <a:extLst>
                <a:ext uri="{FF2B5EF4-FFF2-40B4-BE49-F238E27FC236}">
                  <a16:creationId xmlns:a16="http://schemas.microsoft.com/office/drawing/2014/main" id="{4CEFB1CD-651D-7747-9493-6791E6E3860D}"/>
                </a:ext>
              </a:extLst>
            </p:cNvPr>
            <p:cNvGrpSpPr/>
            <p:nvPr/>
          </p:nvGrpSpPr>
          <p:grpSpPr>
            <a:xfrm>
              <a:off x="335001" y="308195"/>
              <a:ext cx="791566" cy="669594"/>
              <a:chOff x="0" y="0"/>
              <a:chExt cx="791564" cy="669593"/>
            </a:xfrm>
          </p:grpSpPr>
          <p:sp>
            <p:nvSpPr>
              <p:cNvPr id="72" name="Shape 2328">
                <a:extLst>
                  <a:ext uri="{FF2B5EF4-FFF2-40B4-BE49-F238E27FC236}">
                    <a16:creationId xmlns:a16="http://schemas.microsoft.com/office/drawing/2014/main" id="{2F958C2C-E0CB-E249-A542-0F6570B30AC8}"/>
                  </a:ext>
                </a:extLst>
              </p:cNvPr>
              <p:cNvSpPr/>
              <p:nvPr/>
            </p:nvSpPr>
            <p:spPr>
              <a:xfrm>
                <a:off x="0" y="0"/>
                <a:ext cx="791238" cy="5710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32" y="19518"/>
                    </a:moveTo>
                    <a:cubicBezTo>
                      <a:pt x="1864" y="13812"/>
                      <a:pt x="4890" y="9147"/>
                      <a:pt x="8841" y="7970"/>
                    </a:cubicBezTo>
                    <a:cubicBezTo>
                      <a:pt x="9472" y="7782"/>
                      <a:pt x="10128" y="7677"/>
                      <a:pt x="10799" y="7677"/>
                    </a:cubicBezTo>
                    <a:cubicBezTo>
                      <a:pt x="11473" y="7677"/>
                      <a:pt x="12126" y="7782"/>
                      <a:pt x="12759" y="7970"/>
                    </a:cubicBezTo>
                    <a:cubicBezTo>
                      <a:pt x="16710" y="9147"/>
                      <a:pt x="19736" y="13812"/>
                      <a:pt x="20068" y="19518"/>
                    </a:cubicBezTo>
                    <a:cubicBezTo>
                      <a:pt x="20068" y="19518"/>
                      <a:pt x="1532" y="19518"/>
                      <a:pt x="1532" y="19518"/>
                    </a:cubicBezTo>
                    <a:close/>
                    <a:moveTo>
                      <a:pt x="12262" y="4551"/>
                    </a:moveTo>
                    <a:lnTo>
                      <a:pt x="12262" y="5735"/>
                    </a:lnTo>
                    <a:cubicBezTo>
                      <a:pt x="11784" y="5647"/>
                      <a:pt x="11297" y="5595"/>
                      <a:pt x="10799" y="5595"/>
                    </a:cubicBezTo>
                    <a:cubicBezTo>
                      <a:pt x="10419" y="5595"/>
                      <a:pt x="10045" y="5623"/>
                      <a:pt x="9674" y="5676"/>
                    </a:cubicBezTo>
                    <a:lnTo>
                      <a:pt x="9674" y="4551"/>
                    </a:lnTo>
                    <a:cubicBezTo>
                      <a:pt x="9674" y="4551"/>
                      <a:pt x="12262" y="4551"/>
                      <a:pt x="12262" y="4551"/>
                    </a:cubicBezTo>
                    <a:close/>
                    <a:moveTo>
                      <a:pt x="10882" y="1560"/>
                    </a:moveTo>
                    <a:cubicBezTo>
                      <a:pt x="12038" y="1560"/>
                      <a:pt x="12810" y="1897"/>
                      <a:pt x="13098" y="2145"/>
                    </a:cubicBezTo>
                    <a:cubicBezTo>
                      <a:pt x="12979" y="2247"/>
                      <a:pt x="12772" y="2364"/>
                      <a:pt x="12493" y="2468"/>
                    </a:cubicBezTo>
                    <a:cubicBezTo>
                      <a:pt x="12100" y="2613"/>
                      <a:pt x="11559" y="2728"/>
                      <a:pt x="10882" y="2728"/>
                    </a:cubicBezTo>
                    <a:cubicBezTo>
                      <a:pt x="10206" y="2728"/>
                      <a:pt x="9665" y="2613"/>
                      <a:pt x="9271" y="2468"/>
                    </a:cubicBezTo>
                    <a:cubicBezTo>
                      <a:pt x="8992" y="2364"/>
                      <a:pt x="8784" y="2250"/>
                      <a:pt x="8665" y="2145"/>
                    </a:cubicBezTo>
                    <a:cubicBezTo>
                      <a:pt x="8953" y="1897"/>
                      <a:pt x="9725" y="1560"/>
                      <a:pt x="10882" y="1560"/>
                    </a:cubicBezTo>
                    <a:close/>
                    <a:moveTo>
                      <a:pt x="13765" y="6172"/>
                    </a:moveTo>
                    <a:lnTo>
                      <a:pt x="13765" y="3391"/>
                    </a:lnTo>
                    <a:cubicBezTo>
                      <a:pt x="14104" y="3068"/>
                      <a:pt x="14313" y="2656"/>
                      <a:pt x="14313" y="2145"/>
                    </a:cubicBezTo>
                    <a:cubicBezTo>
                      <a:pt x="14313" y="663"/>
                      <a:pt x="12590" y="0"/>
                      <a:pt x="10882" y="0"/>
                    </a:cubicBezTo>
                    <a:cubicBezTo>
                      <a:pt x="9175" y="0"/>
                      <a:pt x="7451" y="663"/>
                      <a:pt x="7451" y="2145"/>
                    </a:cubicBezTo>
                    <a:cubicBezTo>
                      <a:pt x="7451" y="2738"/>
                      <a:pt x="7731" y="3198"/>
                      <a:pt x="8172" y="3538"/>
                    </a:cubicBezTo>
                    <a:lnTo>
                      <a:pt x="8172" y="6045"/>
                    </a:lnTo>
                    <a:cubicBezTo>
                      <a:pt x="3483" y="7677"/>
                      <a:pt x="0" y="13564"/>
                      <a:pt x="0" y="20560"/>
                    </a:cubicBez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20560"/>
                    </a:lnTo>
                    <a:cubicBezTo>
                      <a:pt x="21600" y="13733"/>
                      <a:pt x="18282" y="7965"/>
                      <a:pt x="13765" y="61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Shape 2329">
                <a:extLst>
                  <a:ext uri="{FF2B5EF4-FFF2-40B4-BE49-F238E27FC236}">
                    <a16:creationId xmlns:a16="http://schemas.microsoft.com/office/drawing/2014/main" id="{722AFBE6-9310-C441-9022-C62D16EB3178}"/>
                  </a:ext>
                </a:extLst>
              </p:cNvPr>
              <p:cNvSpPr/>
              <p:nvPr/>
            </p:nvSpPr>
            <p:spPr>
              <a:xfrm>
                <a:off x="413426" y="234647"/>
                <a:ext cx="247198" cy="2362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14" h="21600" extrusionOk="0">
                    <a:moveTo>
                      <a:pt x="17286" y="17028"/>
                    </a:moveTo>
                    <a:cubicBezTo>
                      <a:pt x="16972" y="17550"/>
                      <a:pt x="16452" y="17820"/>
                      <a:pt x="16098" y="17820"/>
                    </a:cubicBezTo>
                    <a:cubicBezTo>
                      <a:pt x="15972" y="17820"/>
                      <a:pt x="15737" y="17820"/>
                      <a:pt x="15520" y="17298"/>
                    </a:cubicBezTo>
                    <a:cubicBezTo>
                      <a:pt x="12932" y="11105"/>
                      <a:pt x="8012" y="7984"/>
                      <a:pt x="4018" y="5951"/>
                    </a:cubicBezTo>
                    <a:cubicBezTo>
                      <a:pt x="3578" y="5727"/>
                      <a:pt x="3447" y="5484"/>
                      <a:pt x="3538" y="5047"/>
                    </a:cubicBezTo>
                    <a:cubicBezTo>
                      <a:pt x="3664" y="4438"/>
                      <a:pt x="4241" y="3780"/>
                      <a:pt x="4892" y="3780"/>
                    </a:cubicBezTo>
                    <a:cubicBezTo>
                      <a:pt x="5075" y="3780"/>
                      <a:pt x="5269" y="3829"/>
                      <a:pt x="5469" y="3935"/>
                    </a:cubicBezTo>
                    <a:cubicBezTo>
                      <a:pt x="11361" y="6928"/>
                      <a:pt x="15366" y="10882"/>
                      <a:pt x="17372" y="15669"/>
                    </a:cubicBezTo>
                    <a:cubicBezTo>
                      <a:pt x="17572" y="16148"/>
                      <a:pt x="17543" y="16597"/>
                      <a:pt x="17286" y="17028"/>
                    </a:cubicBezTo>
                    <a:close/>
                    <a:moveTo>
                      <a:pt x="6966" y="517"/>
                    </a:moveTo>
                    <a:cubicBezTo>
                      <a:pt x="6298" y="180"/>
                      <a:pt x="5595" y="0"/>
                      <a:pt x="4892" y="0"/>
                    </a:cubicBezTo>
                    <a:cubicBezTo>
                      <a:pt x="2669" y="0"/>
                      <a:pt x="612" y="1814"/>
                      <a:pt x="109" y="4223"/>
                    </a:cubicBezTo>
                    <a:cubicBezTo>
                      <a:pt x="-336" y="6376"/>
                      <a:pt x="607" y="8397"/>
                      <a:pt x="2515" y="9369"/>
                    </a:cubicBezTo>
                    <a:cubicBezTo>
                      <a:pt x="7647" y="11972"/>
                      <a:pt x="10669" y="14895"/>
                      <a:pt x="12321" y="18844"/>
                    </a:cubicBezTo>
                    <a:cubicBezTo>
                      <a:pt x="13041" y="20566"/>
                      <a:pt x="14452" y="21600"/>
                      <a:pt x="16098" y="21600"/>
                    </a:cubicBezTo>
                    <a:cubicBezTo>
                      <a:pt x="17692" y="21600"/>
                      <a:pt x="19315" y="20610"/>
                      <a:pt x="20235" y="19081"/>
                    </a:cubicBezTo>
                    <a:cubicBezTo>
                      <a:pt x="21138" y="17575"/>
                      <a:pt x="21264" y="15765"/>
                      <a:pt x="20572" y="14119"/>
                    </a:cubicBezTo>
                    <a:cubicBezTo>
                      <a:pt x="18218" y="8481"/>
                      <a:pt x="13641" y="3909"/>
                      <a:pt x="6966" y="51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Shape 2330">
                <a:extLst>
                  <a:ext uri="{FF2B5EF4-FFF2-40B4-BE49-F238E27FC236}">
                    <a16:creationId xmlns:a16="http://schemas.microsoft.com/office/drawing/2014/main" id="{C9ED7000-025E-E54F-AE2A-79F79C376C4E}"/>
                  </a:ext>
                </a:extLst>
              </p:cNvPr>
              <p:cNvSpPr/>
              <p:nvPr/>
            </p:nvSpPr>
            <p:spPr>
              <a:xfrm>
                <a:off x="0" y="614553"/>
                <a:ext cx="791565" cy="550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600"/>
                    </a:lnTo>
                    <a:lnTo>
                      <a:pt x="21600" y="0"/>
                    </a:lnTo>
                    <a:lnTo>
                      <a:pt x="0" y="0"/>
                    </a:lnTo>
                    <a:cubicBezTo>
                      <a:pt x="0" y="0"/>
                      <a:pt x="0" y="21600"/>
                      <a:pt x="0" y="216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78" name="Group 2344">
            <a:extLst>
              <a:ext uri="{FF2B5EF4-FFF2-40B4-BE49-F238E27FC236}">
                <a16:creationId xmlns:a16="http://schemas.microsoft.com/office/drawing/2014/main" id="{7371A846-F7EA-E34D-8B37-95E73D966041}"/>
              </a:ext>
            </a:extLst>
          </p:cNvPr>
          <p:cNvGrpSpPr/>
          <p:nvPr/>
        </p:nvGrpSpPr>
        <p:grpSpPr>
          <a:xfrm>
            <a:off x="3973804" y="4964750"/>
            <a:ext cx="725968" cy="761460"/>
            <a:chOff x="0" y="0"/>
            <a:chExt cx="1451935" cy="1522917"/>
          </a:xfrm>
        </p:grpSpPr>
        <p:grpSp>
          <p:nvGrpSpPr>
            <p:cNvPr id="79" name="Group 2336">
              <a:extLst>
                <a:ext uri="{FF2B5EF4-FFF2-40B4-BE49-F238E27FC236}">
                  <a16:creationId xmlns:a16="http://schemas.microsoft.com/office/drawing/2014/main" id="{19476D6E-8A93-FF42-AC0F-370C3766C213}"/>
                </a:ext>
              </a:extLst>
            </p:cNvPr>
            <p:cNvGrpSpPr/>
            <p:nvPr/>
          </p:nvGrpSpPr>
          <p:grpSpPr>
            <a:xfrm>
              <a:off x="-1" y="0"/>
              <a:ext cx="1451937" cy="1522918"/>
              <a:chOff x="0" y="0"/>
              <a:chExt cx="1451935" cy="1522917"/>
            </a:xfrm>
          </p:grpSpPr>
          <p:sp>
            <p:nvSpPr>
              <p:cNvPr id="87" name="Shape 2333">
                <a:extLst>
                  <a:ext uri="{FF2B5EF4-FFF2-40B4-BE49-F238E27FC236}">
                    <a16:creationId xmlns:a16="http://schemas.microsoft.com/office/drawing/2014/main" id="{C9892942-9A28-3F48-BA1B-7467BC41B1A3}"/>
                  </a:ext>
                </a:extLst>
              </p:cNvPr>
              <p:cNvSpPr/>
              <p:nvPr/>
            </p:nvSpPr>
            <p:spPr>
              <a:xfrm>
                <a:off x="0" y="0"/>
                <a:ext cx="1451936" cy="15229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67" y="15546"/>
                    </a:moveTo>
                    <a:cubicBezTo>
                      <a:pt x="1733" y="15695"/>
                      <a:pt x="1802" y="15841"/>
                      <a:pt x="1875" y="15986"/>
                    </a:cubicBezTo>
                    <a:cubicBezTo>
                      <a:pt x="3548" y="19307"/>
                      <a:pt x="7108" y="21600"/>
                      <a:pt x="11229" y="21600"/>
                    </a:cubicBezTo>
                    <a:cubicBezTo>
                      <a:pt x="16957" y="21600"/>
                      <a:pt x="21600" y="17171"/>
                      <a:pt x="21600" y="11709"/>
                    </a:cubicBezTo>
                    <a:cubicBezTo>
                      <a:pt x="21600" y="10341"/>
                      <a:pt x="21309" y="9038"/>
                      <a:pt x="20783" y="7853"/>
                    </a:cubicBezTo>
                    <a:lnTo>
                      <a:pt x="19725" y="5614"/>
                    </a:lnTo>
                    <a:cubicBezTo>
                      <a:pt x="18052" y="2293"/>
                      <a:pt x="14492" y="0"/>
                      <a:pt x="10371" y="0"/>
                    </a:cubicBezTo>
                    <a:cubicBezTo>
                      <a:pt x="4643" y="0"/>
                      <a:pt x="0" y="4429"/>
                      <a:pt x="0" y="9891"/>
                    </a:cubicBezTo>
                    <a:cubicBezTo>
                      <a:pt x="0" y="11261"/>
                      <a:pt x="292" y="12566"/>
                      <a:pt x="820" y="13752"/>
                    </a:cubicBezTo>
                    <a:cubicBezTo>
                      <a:pt x="820" y="13752"/>
                      <a:pt x="1667" y="15546"/>
                      <a:pt x="1667" y="15546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Shape 2334">
                <a:extLst>
                  <a:ext uri="{FF2B5EF4-FFF2-40B4-BE49-F238E27FC236}">
                    <a16:creationId xmlns:a16="http://schemas.microsoft.com/office/drawing/2014/main" id="{80A67E36-01C2-A64A-A3FC-5B35299FECE8}"/>
                  </a:ext>
                </a:extLst>
              </p:cNvPr>
              <p:cNvSpPr/>
              <p:nvPr/>
            </p:nvSpPr>
            <p:spPr>
              <a:xfrm>
                <a:off x="54506" y="427127"/>
                <a:ext cx="1349781" cy="97854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253" y="2123"/>
                    </a:moveTo>
                    <a:lnTo>
                      <a:pt x="20560" y="0"/>
                    </a:lnTo>
                    <a:cubicBezTo>
                      <a:pt x="21121" y="1837"/>
                      <a:pt x="21431" y="3854"/>
                      <a:pt x="21431" y="5972"/>
                    </a:cubicBezTo>
                    <a:cubicBezTo>
                      <a:pt x="21431" y="14474"/>
                      <a:pt x="16436" y="21366"/>
                      <a:pt x="10275" y="21366"/>
                    </a:cubicBezTo>
                    <a:cubicBezTo>
                      <a:pt x="5658" y="21366"/>
                      <a:pt x="1696" y="17496"/>
                      <a:pt x="0" y="11978"/>
                    </a:cubicBezTo>
                    <a:cubicBezTo>
                      <a:pt x="0" y="11979"/>
                      <a:pt x="0" y="11979"/>
                      <a:pt x="0" y="11980"/>
                    </a:cubicBezTo>
                    <a:lnTo>
                      <a:pt x="905" y="14750"/>
                    </a:lnTo>
                    <a:cubicBezTo>
                      <a:pt x="2942" y="18884"/>
                      <a:pt x="6379" y="21600"/>
                      <a:pt x="10275" y="21600"/>
                    </a:cubicBezTo>
                    <a:cubicBezTo>
                      <a:pt x="16530" y="21600"/>
                      <a:pt x="21600" y="14603"/>
                      <a:pt x="21600" y="5972"/>
                    </a:cubicBezTo>
                    <a:cubicBezTo>
                      <a:pt x="21600" y="4644"/>
                      <a:pt x="21479" y="3354"/>
                      <a:pt x="21253" y="2123"/>
                    </a:cubicBezTo>
                    <a:close/>
                  </a:path>
                </a:pathLst>
              </a:custGeom>
              <a:solidFill>
                <a:srgbClr val="C5F39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Shape 2335">
                <a:extLst>
                  <a:ext uri="{FF2B5EF4-FFF2-40B4-BE49-F238E27FC236}">
                    <a16:creationId xmlns:a16="http://schemas.microsoft.com/office/drawing/2014/main" id="{364C7264-8209-C147-9FD8-C604D25C104B}"/>
                  </a:ext>
                </a:extLst>
              </p:cNvPr>
              <p:cNvSpPr/>
              <p:nvPr/>
            </p:nvSpPr>
            <p:spPr>
              <a:xfrm>
                <a:off x="0" y="0"/>
                <a:ext cx="1394276" cy="13948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800"/>
                    </a:move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0" name="Group 2343">
              <a:extLst>
                <a:ext uri="{FF2B5EF4-FFF2-40B4-BE49-F238E27FC236}">
                  <a16:creationId xmlns:a16="http://schemas.microsoft.com/office/drawing/2014/main" id="{5E00EEED-E3D5-5941-A346-29353CEE22E4}"/>
                </a:ext>
              </a:extLst>
            </p:cNvPr>
            <p:cNvGrpSpPr/>
            <p:nvPr/>
          </p:nvGrpSpPr>
          <p:grpSpPr>
            <a:xfrm>
              <a:off x="360329" y="335664"/>
              <a:ext cx="696819" cy="699190"/>
              <a:chOff x="0" y="0"/>
              <a:chExt cx="696817" cy="699189"/>
            </a:xfrm>
          </p:grpSpPr>
          <p:sp>
            <p:nvSpPr>
              <p:cNvPr id="81" name="Shape 2337">
                <a:extLst>
                  <a:ext uri="{FF2B5EF4-FFF2-40B4-BE49-F238E27FC236}">
                    <a16:creationId xmlns:a16="http://schemas.microsoft.com/office/drawing/2014/main" id="{A9089528-E7B5-8C45-A1BF-DEBF15086B64}"/>
                  </a:ext>
                </a:extLst>
              </p:cNvPr>
              <p:cNvSpPr/>
              <p:nvPr/>
            </p:nvSpPr>
            <p:spPr>
              <a:xfrm>
                <a:off x="0" y="0"/>
                <a:ext cx="696818" cy="69919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87" h="21444" extrusionOk="0">
                    <a:moveTo>
                      <a:pt x="20094" y="5778"/>
                    </a:moveTo>
                    <a:cubicBezTo>
                      <a:pt x="16677" y="5774"/>
                      <a:pt x="13259" y="5745"/>
                      <a:pt x="9844" y="5648"/>
                    </a:cubicBezTo>
                    <a:cubicBezTo>
                      <a:pt x="9743" y="4236"/>
                      <a:pt x="9691" y="2825"/>
                      <a:pt x="9738" y="1408"/>
                    </a:cubicBezTo>
                    <a:cubicBezTo>
                      <a:pt x="13227" y="1491"/>
                      <a:pt x="16717" y="1574"/>
                      <a:pt x="20209" y="1572"/>
                    </a:cubicBezTo>
                    <a:cubicBezTo>
                      <a:pt x="20166" y="2936"/>
                      <a:pt x="20128" y="4346"/>
                      <a:pt x="20094" y="5778"/>
                    </a:cubicBezTo>
                    <a:close/>
                    <a:moveTo>
                      <a:pt x="19970" y="19989"/>
                    </a:moveTo>
                    <a:cubicBezTo>
                      <a:pt x="13737" y="20115"/>
                      <a:pt x="7501" y="20315"/>
                      <a:pt x="1270" y="20063"/>
                    </a:cubicBezTo>
                    <a:cubicBezTo>
                      <a:pt x="1224" y="15931"/>
                      <a:pt x="1527" y="10785"/>
                      <a:pt x="1565" y="6510"/>
                    </a:cubicBezTo>
                    <a:cubicBezTo>
                      <a:pt x="7722" y="6944"/>
                      <a:pt x="13895" y="7027"/>
                      <a:pt x="20066" y="7034"/>
                    </a:cubicBezTo>
                    <a:cubicBezTo>
                      <a:pt x="19980" y="11131"/>
                      <a:pt x="19938" y="16114"/>
                      <a:pt x="19970" y="19989"/>
                    </a:cubicBezTo>
                    <a:close/>
                    <a:moveTo>
                      <a:pt x="1465" y="1508"/>
                    </a:moveTo>
                    <a:lnTo>
                      <a:pt x="1465" y="1262"/>
                    </a:lnTo>
                    <a:cubicBezTo>
                      <a:pt x="2013" y="1265"/>
                      <a:pt x="2559" y="1273"/>
                      <a:pt x="3107" y="1280"/>
                    </a:cubicBezTo>
                    <a:cubicBezTo>
                      <a:pt x="3106" y="2636"/>
                      <a:pt x="3092" y="3991"/>
                      <a:pt x="2988" y="5345"/>
                    </a:cubicBezTo>
                    <a:cubicBezTo>
                      <a:pt x="2514" y="5315"/>
                      <a:pt x="2040" y="5288"/>
                      <a:pt x="1565" y="5254"/>
                    </a:cubicBezTo>
                    <a:cubicBezTo>
                      <a:pt x="1565" y="5115"/>
                      <a:pt x="1566" y="4975"/>
                      <a:pt x="1565" y="4838"/>
                    </a:cubicBezTo>
                    <a:cubicBezTo>
                      <a:pt x="1570" y="4786"/>
                      <a:pt x="1570" y="4734"/>
                      <a:pt x="1562" y="4682"/>
                    </a:cubicBezTo>
                    <a:cubicBezTo>
                      <a:pt x="1551" y="3697"/>
                      <a:pt x="1521" y="2720"/>
                      <a:pt x="1465" y="1758"/>
                    </a:cubicBezTo>
                    <a:cubicBezTo>
                      <a:pt x="1463" y="1720"/>
                      <a:pt x="1453" y="1687"/>
                      <a:pt x="1445" y="1653"/>
                    </a:cubicBezTo>
                    <a:cubicBezTo>
                      <a:pt x="1457" y="1606"/>
                      <a:pt x="1465" y="1557"/>
                      <a:pt x="1465" y="1508"/>
                    </a:cubicBezTo>
                    <a:close/>
                    <a:moveTo>
                      <a:pt x="4370" y="1298"/>
                    </a:moveTo>
                    <a:cubicBezTo>
                      <a:pt x="4874" y="1307"/>
                      <a:pt x="5378" y="1315"/>
                      <a:pt x="5882" y="1325"/>
                    </a:cubicBezTo>
                    <a:cubicBezTo>
                      <a:pt x="5831" y="2715"/>
                      <a:pt x="5819" y="4106"/>
                      <a:pt x="5765" y="5497"/>
                    </a:cubicBezTo>
                    <a:cubicBezTo>
                      <a:pt x="5258" y="5473"/>
                      <a:pt x="4753" y="5445"/>
                      <a:pt x="4247" y="5418"/>
                    </a:cubicBezTo>
                    <a:cubicBezTo>
                      <a:pt x="4355" y="4046"/>
                      <a:pt x="4369" y="2673"/>
                      <a:pt x="4370" y="1298"/>
                    </a:cubicBezTo>
                    <a:close/>
                    <a:moveTo>
                      <a:pt x="7145" y="1351"/>
                    </a:moveTo>
                    <a:cubicBezTo>
                      <a:pt x="7587" y="1361"/>
                      <a:pt x="8032" y="1369"/>
                      <a:pt x="8474" y="1379"/>
                    </a:cubicBezTo>
                    <a:cubicBezTo>
                      <a:pt x="8428" y="2792"/>
                      <a:pt x="8478" y="4201"/>
                      <a:pt x="8578" y="5611"/>
                    </a:cubicBezTo>
                    <a:cubicBezTo>
                      <a:pt x="8061" y="5594"/>
                      <a:pt x="7543" y="5574"/>
                      <a:pt x="7026" y="5553"/>
                    </a:cubicBezTo>
                    <a:cubicBezTo>
                      <a:pt x="7080" y="4153"/>
                      <a:pt x="7093" y="2752"/>
                      <a:pt x="7145" y="1351"/>
                    </a:cubicBezTo>
                    <a:close/>
                    <a:moveTo>
                      <a:pt x="21487" y="1067"/>
                    </a:moveTo>
                    <a:cubicBezTo>
                      <a:pt x="21489" y="994"/>
                      <a:pt x="21478" y="929"/>
                      <a:pt x="21461" y="868"/>
                    </a:cubicBezTo>
                    <a:cubicBezTo>
                      <a:pt x="21433" y="579"/>
                      <a:pt x="21233" y="311"/>
                      <a:pt x="20856" y="314"/>
                    </a:cubicBezTo>
                    <a:cubicBezTo>
                      <a:pt x="14217" y="359"/>
                      <a:pt x="7596" y="15"/>
                      <a:pt x="959" y="0"/>
                    </a:cubicBezTo>
                    <a:cubicBezTo>
                      <a:pt x="934" y="0"/>
                      <a:pt x="912" y="3"/>
                      <a:pt x="889" y="6"/>
                    </a:cubicBezTo>
                    <a:cubicBezTo>
                      <a:pt x="870" y="3"/>
                      <a:pt x="852" y="0"/>
                      <a:pt x="833" y="0"/>
                    </a:cubicBezTo>
                    <a:cubicBezTo>
                      <a:pt x="489" y="0"/>
                      <a:pt x="202" y="286"/>
                      <a:pt x="202" y="628"/>
                    </a:cubicBezTo>
                    <a:lnTo>
                      <a:pt x="202" y="1508"/>
                    </a:lnTo>
                    <a:cubicBezTo>
                      <a:pt x="202" y="1541"/>
                      <a:pt x="206" y="1573"/>
                      <a:pt x="212" y="1604"/>
                    </a:cubicBezTo>
                    <a:cubicBezTo>
                      <a:pt x="203" y="1653"/>
                      <a:pt x="198" y="1703"/>
                      <a:pt x="202" y="1759"/>
                    </a:cubicBezTo>
                    <a:cubicBezTo>
                      <a:pt x="551" y="7602"/>
                      <a:pt x="-92" y="14697"/>
                      <a:pt x="12" y="20542"/>
                    </a:cubicBezTo>
                    <a:cubicBezTo>
                      <a:pt x="13" y="20607"/>
                      <a:pt x="25" y="20665"/>
                      <a:pt x="40" y="20719"/>
                    </a:cubicBezTo>
                    <a:cubicBezTo>
                      <a:pt x="72" y="21006"/>
                      <a:pt x="272" y="21280"/>
                      <a:pt x="643" y="21297"/>
                    </a:cubicBezTo>
                    <a:cubicBezTo>
                      <a:pt x="7274" y="21600"/>
                      <a:pt x="13909" y="21362"/>
                      <a:pt x="20540" y="21235"/>
                    </a:cubicBezTo>
                    <a:cubicBezTo>
                      <a:pt x="20862" y="21227"/>
                      <a:pt x="21055" y="21026"/>
                      <a:pt x="21122" y="20788"/>
                    </a:cubicBezTo>
                    <a:cubicBezTo>
                      <a:pt x="21194" y="20692"/>
                      <a:pt x="21237" y="20569"/>
                      <a:pt x="21235" y="20417"/>
                    </a:cubicBezTo>
                    <a:cubicBezTo>
                      <a:pt x="21195" y="16326"/>
                      <a:pt x="21240" y="11124"/>
                      <a:pt x="21334" y="6812"/>
                    </a:cubicBezTo>
                    <a:cubicBezTo>
                      <a:pt x="21502" y="6591"/>
                      <a:pt x="21508" y="6258"/>
                      <a:pt x="21352" y="6029"/>
                    </a:cubicBezTo>
                    <a:cubicBezTo>
                      <a:pt x="21391" y="4341"/>
                      <a:pt x="21437" y="2676"/>
                      <a:pt x="21487" y="106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Shape 2338">
                <a:extLst>
                  <a:ext uri="{FF2B5EF4-FFF2-40B4-BE49-F238E27FC236}">
                    <a16:creationId xmlns:a16="http://schemas.microsoft.com/office/drawing/2014/main" id="{7DEC9CB9-9CE9-B84D-9B21-FCF3533D58E2}"/>
                  </a:ext>
                </a:extLst>
              </p:cNvPr>
              <p:cNvSpPr/>
              <p:nvPr/>
            </p:nvSpPr>
            <p:spPr>
              <a:xfrm>
                <a:off x="458121" y="67042"/>
                <a:ext cx="110700" cy="1024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37" h="21600" extrusionOk="0">
                    <a:moveTo>
                      <a:pt x="13117" y="8639"/>
                    </a:moveTo>
                    <a:cubicBezTo>
                      <a:pt x="13132" y="10073"/>
                      <a:pt x="13163" y="11516"/>
                      <a:pt x="13233" y="12959"/>
                    </a:cubicBezTo>
                    <a:lnTo>
                      <a:pt x="8236" y="12959"/>
                    </a:lnTo>
                    <a:cubicBezTo>
                      <a:pt x="8173" y="11516"/>
                      <a:pt x="8096" y="10073"/>
                      <a:pt x="8034" y="8639"/>
                    </a:cubicBezTo>
                    <a:cubicBezTo>
                      <a:pt x="8034" y="8639"/>
                      <a:pt x="13117" y="8639"/>
                      <a:pt x="13117" y="8639"/>
                    </a:cubicBezTo>
                    <a:close/>
                    <a:moveTo>
                      <a:pt x="1038" y="18325"/>
                    </a:moveTo>
                    <a:cubicBezTo>
                      <a:pt x="1387" y="20081"/>
                      <a:pt x="2619" y="21600"/>
                      <a:pt x="4757" y="21600"/>
                    </a:cubicBezTo>
                    <a:lnTo>
                      <a:pt x="16656" y="21600"/>
                    </a:lnTo>
                    <a:cubicBezTo>
                      <a:pt x="17633" y="21600"/>
                      <a:pt x="18415" y="21278"/>
                      <a:pt x="19020" y="20772"/>
                    </a:cubicBezTo>
                    <a:cubicBezTo>
                      <a:pt x="20438" y="20088"/>
                      <a:pt x="21584" y="18569"/>
                      <a:pt x="21421" y="16841"/>
                    </a:cubicBezTo>
                    <a:cubicBezTo>
                      <a:pt x="21049" y="12968"/>
                      <a:pt x="21026" y="9076"/>
                      <a:pt x="21026" y="5178"/>
                    </a:cubicBezTo>
                    <a:cubicBezTo>
                      <a:pt x="21026" y="4741"/>
                      <a:pt x="20956" y="4354"/>
                      <a:pt x="20863" y="3981"/>
                    </a:cubicBezTo>
                    <a:cubicBezTo>
                      <a:pt x="20740" y="1940"/>
                      <a:pt x="19477" y="0"/>
                      <a:pt x="17060" y="0"/>
                    </a:cubicBezTo>
                    <a:lnTo>
                      <a:pt x="5554" y="0"/>
                    </a:lnTo>
                    <a:cubicBezTo>
                      <a:pt x="4098" y="0"/>
                      <a:pt x="3068" y="709"/>
                      <a:pt x="2440" y="1712"/>
                    </a:cubicBezTo>
                    <a:cubicBezTo>
                      <a:pt x="1069" y="2244"/>
                      <a:pt x="-16" y="3544"/>
                      <a:pt x="0" y="5611"/>
                    </a:cubicBezTo>
                    <a:cubicBezTo>
                      <a:pt x="30" y="9069"/>
                      <a:pt x="364" y="12519"/>
                      <a:pt x="395" y="15980"/>
                    </a:cubicBezTo>
                    <a:cubicBezTo>
                      <a:pt x="402" y="16924"/>
                      <a:pt x="651" y="17702"/>
                      <a:pt x="1038" y="1832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Shape 2339">
                <a:extLst>
                  <a:ext uri="{FF2B5EF4-FFF2-40B4-BE49-F238E27FC236}">
                    <a16:creationId xmlns:a16="http://schemas.microsoft.com/office/drawing/2014/main" id="{78556945-5186-544F-9E1E-2FC9C2A55547}"/>
                  </a:ext>
                </a:extLst>
              </p:cNvPr>
              <p:cNvSpPr/>
              <p:nvPr/>
            </p:nvSpPr>
            <p:spPr>
              <a:xfrm>
                <a:off x="581032" y="67042"/>
                <a:ext cx="40969" cy="969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19010" extrusionOk="0">
                    <a:moveTo>
                      <a:pt x="21600" y="15127"/>
                    </a:moveTo>
                    <a:lnTo>
                      <a:pt x="21600" y="3888"/>
                    </a:lnTo>
                    <a:cubicBezTo>
                      <a:pt x="21600" y="-1296"/>
                      <a:pt x="0" y="-1296"/>
                      <a:pt x="0" y="3888"/>
                    </a:cubicBezTo>
                    <a:lnTo>
                      <a:pt x="0" y="15127"/>
                    </a:lnTo>
                    <a:cubicBezTo>
                      <a:pt x="0" y="20304"/>
                      <a:pt x="21600" y="20304"/>
                      <a:pt x="21600" y="1512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Shape 2340">
                <a:extLst>
                  <a:ext uri="{FF2B5EF4-FFF2-40B4-BE49-F238E27FC236}">
                    <a16:creationId xmlns:a16="http://schemas.microsoft.com/office/drawing/2014/main" id="{A98930F6-1554-BB4A-A2FF-F57E2449A743}"/>
                  </a:ext>
                </a:extLst>
              </p:cNvPr>
              <p:cNvSpPr/>
              <p:nvPr/>
            </p:nvSpPr>
            <p:spPr>
              <a:xfrm>
                <a:off x="134084" y="245821"/>
                <a:ext cx="414865" cy="3919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205" h="21212" extrusionOk="0">
                    <a:moveTo>
                      <a:pt x="17952" y="13145"/>
                    </a:moveTo>
                    <a:cubicBezTo>
                      <a:pt x="17128" y="16639"/>
                      <a:pt x="13741" y="18594"/>
                      <a:pt x="10731" y="18953"/>
                    </a:cubicBezTo>
                    <a:cubicBezTo>
                      <a:pt x="7403" y="19352"/>
                      <a:pt x="4177" y="17804"/>
                      <a:pt x="2633" y="14427"/>
                    </a:cubicBezTo>
                    <a:cubicBezTo>
                      <a:pt x="-48" y="8567"/>
                      <a:pt x="5158" y="1232"/>
                      <a:pt x="10844" y="2405"/>
                    </a:cubicBezTo>
                    <a:cubicBezTo>
                      <a:pt x="11037" y="2446"/>
                      <a:pt x="11210" y="2425"/>
                      <a:pt x="11366" y="2366"/>
                    </a:cubicBezTo>
                    <a:cubicBezTo>
                      <a:pt x="15807" y="3340"/>
                      <a:pt x="19185" y="7917"/>
                      <a:pt x="17952" y="13145"/>
                    </a:cubicBezTo>
                    <a:close/>
                    <a:moveTo>
                      <a:pt x="10510" y="6"/>
                    </a:moveTo>
                    <a:cubicBezTo>
                      <a:pt x="10310" y="-15"/>
                      <a:pt x="10144" y="24"/>
                      <a:pt x="10008" y="99"/>
                    </a:cubicBezTo>
                    <a:cubicBezTo>
                      <a:pt x="3859" y="-163"/>
                      <a:pt x="-983" y="6440"/>
                      <a:pt x="171" y="13268"/>
                    </a:cubicBezTo>
                    <a:cubicBezTo>
                      <a:pt x="1069" y="18586"/>
                      <a:pt x="5866" y="21437"/>
                      <a:pt x="10398" y="21198"/>
                    </a:cubicBezTo>
                    <a:cubicBezTo>
                      <a:pt x="14634" y="20976"/>
                      <a:pt x="18848" y="18098"/>
                      <a:pt x="19960" y="13379"/>
                    </a:cubicBezTo>
                    <a:cubicBezTo>
                      <a:pt x="20617" y="10593"/>
                      <a:pt x="19873" y="7581"/>
                      <a:pt x="18630" y="5144"/>
                    </a:cubicBezTo>
                    <a:cubicBezTo>
                      <a:pt x="16948" y="1842"/>
                      <a:pt x="13761" y="368"/>
                      <a:pt x="10510" y="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Shape 2341">
                <a:extLst>
                  <a:ext uri="{FF2B5EF4-FFF2-40B4-BE49-F238E27FC236}">
                    <a16:creationId xmlns:a16="http://schemas.microsoft.com/office/drawing/2014/main" id="{9B770209-A88F-5B4C-9BA0-88FCFF44BCA3}"/>
                  </a:ext>
                </a:extLst>
              </p:cNvPr>
              <p:cNvSpPr/>
              <p:nvPr/>
            </p:nvSpPr>
            <p:spPr>
              <a:xfrm>
                <a:off x="212300" y="324037"/>
                <a:ext cx="255139" cy="2424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53" h="21581" extrusionOk="0">
                    <a:moveTo>
                      <a:pt x="16614" y="12835"/>
                    </a:moveTo>
                    <a:cubicBezTo>
                      <a:pt x="15969" y="15545"/>
                      <a:pt x="13230" y="17047"/>
                      <a:pt x="10797" y="17332"/>
                    </a:cubicBezTo>
                    <a:cubicBezTo>
                      <a:pt x="10522" y="17367"/>
                      <a:pt x="10240" y="17383"/>
                      <a:pt x="9965" y="17383"/>
                    </a:cubicBezTo>
                    <a:cubicBezTo>
                      <a:pt x="7465" y="17383"/>
                      <a:pt x="5354" y="16039"/>
                      <a:pt x="4314" y="13788"/>
                    </a:cubicBezTo>
                    <a:cubicBezTo>
                      <a:pt x="3446" y="11912"/>
                      <a:pt x="3582" y="9697"/>
                      <a:pt x="4690" y="7709"/>
                    </a:cubicBezTo>
                    <a:cubicBezTo>
                      <a:pt x="5872" y="5590"/>
                      <a:pt x="7864" y="4273"/>
                      <a:pt x="9884" y="4273"/>
                    </a:cubicBezTo>
                    <a:cubicBezTo>
                      <a:pt x="10199" y="4273"/>
                      <a:pt x="10516" y="4304"/>
                      <a:pt x="10827" y="4368"/>
                    </a:cubicBezTo>
                    <a:cubicBezTo>
                      <a:pt x="11066" y="4418"/>
                      <a:pt x="11283" y="4418"/>
                      <a:pt x="11503" y="4379"/>
                    </a:cubicBezTo>
                    <a:cubicBezTo>
                      <a:pt x="13359" y="4842"/>
                      <a:pt x="14962" y="6056"/>
                      <a:pt x="15920" y="7738"/>
                    </a:cubicBezTo>
                    <a:cubicBezTo>
                      <a:pt x="16801" y="9283"/>
                      <a:pt x="17041" y="11046"/>
                      <a:pt x="16614" y="12835"/>
                    </a:cubicBezTo>
                    <a:close/>
                    <a:moveTo>
                      <a:pt x="10801" y="12"/>
                    </a:moveTo>
                    <a:cubicBezTo>
                      <a:pt x="10535" y="-19"/>
                      <a:pt x="10299" y="9"/>
                      <a:pt x="10069" y="88"/>
                    </a:cubicBezTo>
                    <a:cubicBezTo>
                      <a:pt x="7128" y="28"/>
                      <a:pt x="4353" y="1484"/>
                      <a:pt x="2416" y="4051"/>
                    </a:cubicBezTo>
                    <a:cubicBezTo>
                      <a:pt x="425" y="6690"/>
                      <a:pt x="-391" y="10109"/>
                      <a:pt x="176" y="13429"/>
                    </a:cubicBezTo>
                    <a:cubicBezTo>
                      <a:pt x="846" y="17353"/>
                      <a:pt x="4240" y="21581"/>
                      <a:pt x="10111" y="21581"/>
                    </a:cubicBezTo>
                    <a:cubicBezTo>
                      <a:pt x="10289" y="21581"/>
                      <a:pt x="10467" y="21577"/>
                      <a:pt x="10645" y="21567"/>
                    </a:cubicBezTo>
                    <a:cubicBezTo>
                      <a:pt x="15325" y="21325"/>
                      <a:pt x="19334" y="18051"/>
                      <a:pt x="20393" y="13604"/>
                    </a:cubicBezTo>
                    <a:cubicBezTo>
                      <a:pt x="21209" y="10167"/>
                      <a:pt x="19914" y="6901"/>
                      <a:pt x="19068" y="5259"/>
                    </a:cubicBezTo>
                    <a:cubicBezTo>
                      <a:pt x="17540" y="2292"/>
                      <a:pt x="14606" y="430"/>
                      <a:pt x="10801" y="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Shape 2342">
                <a:extLst>
                  <a:ext uri="{FF2B5EF4-FFF2-40B4-BE49-F238E27FC236}">
                    <a16:creationId xmlns:a16="http://schemas.microsoft.com/office/drawing/2014/main" id="{79C774BE-F5C0-4441-BB08-A6D49ED446E4}"/>
                  </a:ext>
                </a:extLst>
              </p:cNvPr>
              <p:cNvSpPr/>
              <p:nvPr/>
            </p:nvSpPr>
            <p:spPr>
              <a:xfrm>
                <a:off x="324037" y="379906"/>
                <a:ext cx="71597" cy="829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39" h="19505" extrusionOk="0">
                    <a:moveTo>
                      <a:pt x="8850" y="588"/>
                    </a:moveTo>
                    <a:cubicBezTo>
                      <a:pt x="5943" y="-533"/>
                      <a:pt x="2505" y="-100"/>
                      <a:pt x="775" y="2319"/>
                    </a:cubicBezTo>
                    <a:cubicBezTo>
                      <a:pt x="-747" y="4422"/>
                      <a:pt x="-20" y="7782"/>
                      <a:pt x="2899" y="8900"/>
                    </a:cubicBezTo>
                    <a:cubicBezTo>
                      <a:pt x="4836" y="9651"/>
                      <a:pt x="6058" y="10329"/>
                      <a:pt x="7475" y="11634"/>
                    </a:cubicBezTo>
                    <a:cubicBezTo>
                      <a:pt x="8340" y="12434"/>
                      <a:pt x="8790" y="13901"/>
                      <a:pt x="8825" y="14850"/>
                    </a:cubicBezTo>
                    <a:cubicBezTo>
                      <a:pt x="9045" y="21046"/>
                      <a:pt x="20853" y="21067"/>
                      <a:pt x="20636" y="14850"/>
                    </a:cubicBezTo>
                    <a:cubicBezTo>
                      <a:pt x="20416" y="8608"/>
                      <a:pt x="15745" y="3229"/>
                      <a:pt x="8850" y="58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90" name="Group 2358">
            <a:extLst>
              <a:ext uri="{FF2B5EF4-FFF2-40B4-BE49-F238E27FC236}">
                <a16:creationId xmlns:a16="http://schemas.microsoft.com/office/drawing/2014/main" id="{2FD68F4E-5103-8848-A32B-EE610595B100}"/>
              </a:ext>
            </a:extLst>
          </p:cNvPr>
          <p:cNvGrpSpPr/>
          <p:nvPr/>
        </p:nvGrpSpPr>
        <p:grpSpPr>
          <a:xfrm>
            <a:off x="3970962" y="3635489"/>
            <a:ext cx="725968" cy="761460"/>
            <a:chOff x="0" y="0"/>
            <a:chExt cx="1451935" cy="1522917"/>
          </a:xfrm>
        </p:grpSpPr>
        <p:grpSp>
          <p:nvGrpSpPr>
            <p:cNvPr id="91" name="Group 2354">
              <a:extLst>
                <a:ext uri="{FF2B5EF4-FFF2-40B4-BE49-F238E27FC236}">
                  <a16:creationId xmlns:a16="http://schemas.microsoft.com/office/drawing/2014/main" id="{FCEDC15A-E2C5-AF45-A038-1C654EDF9268}"/>
                </a:ext>
              </a:extLst>
            </p:cNvPr>
            <p:cNvGrpSpPr/>
            <p:nvPr/>
          </p:nvGrpSpPr>
          <p:grpSpPr>
            <a:xfrm>
              <a:off x="-1" y="0"/>
              <a:ext cx="1451937" cy="1522918"/>
              <a:chOff x="0" y="0"/>
              <a:chExt cx="1451935" cy="1522917"/>
            </a:xfrm>
          </p:grpSpPr>
          <p:sp>
            <p:nvSpPr>
              <p:cNvPr id="95" name="Shape 2351">
                <a:extLst>
                  <a:ext uri="{FF2B5EF4-FFF2-40B4-BE49-F238E27FC236}">
                    <a16:creationId xmlns:a16="http://schemas.microsoft.com/office/drawing/2014/main" id="{8C34DF7B-8C48-954C-9042-F29D279E03DE}"/>
                  </a:ext>
                </a:extLst>
              </p:cNvPr>
              <p:cNvSpPr/>
              <p:nvPr/>
            </p:nvSpPr>
            <p:spPr>
              <a:xfrm>
                <a:off x="0" y="0"/>
                <a:ext cx="1451936" cy="15229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67" y="15546"/>
                    </a:moveTo>
                    <a:cubicBezTo>
                      <a:pt x="1733" y="15695"/>
                      <a:pt x="1802" y="15841"/>
                      <a:pt x="1875" y="15986"/>
                    </a:cubicBezTo>
                    <a:cubicBezTo>
                      <a:pt x="3548" y="19307"/>
                      <a:pt x="7108" y="21600"/>
                      <a:pt x="11229" y="21600"/>
                    </a:cubicBezTo>
                    <a:cubicBezTo>
                      <a:pt x="16957" y="21600"/>
                      <a:pt x="21600" y="17171"/>
                      <a:pt x="21600" y="11709"/>
                    </a:cubicBezTo>
                    <a:cubicBezTo>
                      <a:pt x="21600" y="10341"/>
                      <a:pt x="21309" y="9038"/>
                      <a:pt x="20783" y="7853"/>
                    </a:cubicBezTo>
                    <a:lnTo>
                      <a:pt x="19725" y="5614"/>
                    </a:lnTo>
                    <a:cubicBezTo>
                      <a:pt x="18052" y="2293"/>
                      <a:pt x="14492" y="0"/>
                      <a:pt x="10371" y="0"/>
                    </a:cubicBezTo>
                    <a:cubicBezTo>
                      <a:pt x="4643" y="0"/>
                      <a:pt x="0" y="4429"/>
                      <a:pt x="0" y="9891"/>
                    </a:cubicBezTo>
                    <a:cubicBezTo>
                      <a:pt x="0" y="11261"/>
                      <a:pt x="292" y="12566"/>
                      <a:pt x="820" y="13752"/>
                    </a:cubicBezTo>
                    <a:cubicBezTo>
                      <a:pt x="820" y="13752"/>
                      <a:pt x="1667" y="15546"/>
                      <a:pt x="1667" y="15546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Shape 2352">
                <a:extLst>
                  <a:ext uri="{FF2B5EF4-FFF2-40B4-BE49-F238E27FC236}">
                    <a16:creationId xmlns:a16="http://schemas.microsoft.com/office/drawing/2014/main" id="{BC0DA0F3-AB9C-D542-847C-0B7E28297198}"/>
                  </a:ext>
                </a:extLst>
              </p:cNvPr>
              <p:cNvSpPr/>
              <p:nvPr/>
            </p:nvSpPr>
            <p:spPr>
              <a:xfrm>
                <a:off x="54506" y="427127"/>
                <a:ext cx="1349781" cy="97854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253" y="2123"/>
                    </a:moveTo>
                    <a:lnTo>
                      <a:pt x="20560" y="0"/>
                    </a:lnTo>
                    <a:cubicBezTo>
                      <a:pt x="21121" y="1837"/>
                      <a:pt x="21431" y="3854"/>
                      <a:pt x="21431" y="5972"/>
                    </a:cubicBezTo>
                    <a:cubicBezTo>
                      <a:pt x="21431" y="14474"/>
                      <a:pt x="16436" y="21366"/>
                      <a:pt x="10275" y="21366"/>
                    </a:cubicBezTo>
                    <a:cubicBezTo>
                      <a:pt x="5658" y="21366"/>
                      <a:pt x="1696" y="17496"/>
                      <a:pt x="0" y="11978"/>
                    </a:cubicBezTo>
                    <a:cubicBezTo>
                      <a:pt x="0" y="11979"/>
                      <a:pt x="0" y="11979"/>
                      <a:pt x="0" y="11980"/>
                    </a:cubicBezTo>
                    <a:lnTo>
                      <a:pt x="905" y="14750"/>
                    </a:lnTo>
                    <a:cubicBezTo>
                      <a:pt x="2942" y="18884"/>
                      <a:pt x="6379" y="21600"/>
                      <a:pt x="10275" y="21600"/>
                    </a:cubicBezTo>
                    <a:cubicBezTo>
                      <a:pt x="16530" y="21600"/>
                      <a:pt x="21600" y="14603"/>
                      <a:pt x="21600" y="5972"/>
                    </a:cubicBezTo>
                    <a:cubicBezTo>
                      <a:pt x="21600" y="4644"/>
                      <a:pt x="21479" y="3354"/>
                      <a:pt x="21253" y="2123"/>
                    </a:cubicBezTo>
                    <a:close/>
                  </a:path>
                </a:pathLst>
              </a:custGeom>
              <a:solidFill>
                <a:srgbClr val="8EEADD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Shape 2353">
                <a:extLst>
                  <a:ext uri="{FF2B5EF4-FFF2-40B4-BE49-F238E27FC236}">
                    <a16:creationId xmlns:a16="http://schemas.microsoft.com/office/drawing/2014/main" id="{3EAF456E-4A20-134E-88C0-AC31FFB4BF82}"/>
                  </a:ext>
                </a:extLst>
              </p:cNvPr>
              <p:cNvSpPr/>
              <p:nvPr/>
            </p:nvSpPr>
            <p:spPr>
              <a:xfrm>
                <a:off x="0" y="0"/>
                <a:ext cx="1394276" cy="13948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800"/>
                    </a:move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2" name="Group 2357">
              <a:extLst>
                <a:ext uri="{FF2B5EF4-FFF2-40B4-BE49-F238E27FC236}">
                  <a16:creationId xmlns:a16="http://schemas.microsoft.com/office/drawing/2014/main" id="{7343A488-3579-4547-BEB9-985A1EB8D006}"/>
                </a:ext>
              </a:extLst>
            </p:cNvPr>
            <p:cNvGrpSpPr/>
            <p:nvPr/>
          </p:nvGrpSpPr>
          <p:grpSpPr>
            <a:xfrm>
              <a:off x="334338" y="392296"/>
              <a:ext cx="728496" cy="611761"/>
              <a:chOff x="0" y="0"/>
              <a:chExt cx="728494" cy="611759"/>
            </a:xfrm>
          </p:grpSpPr>
          <p:sp>
            <p:nvSpPr>
              <p:cNvPr id="93" name="Shape 2355">
                <a:extLst>
                  <a:ext uri="{FF2B5EF4-FFF2-40B4-BE49-F238E27FC236}">
                    <a16:creationId xmlns:a16="http://schemas.microsoft.com/office/drawing/2014/main" id="{07F96643-7228-F143-BD94-DBC1D6F63174}"/>
                  </a:ext>
                </a:extLst>
              </p:cNvPr>
              <p:cNvSpPr/>
              <p:nvPr/>
            </p:nvSpPr>
            <p:spPr>
              <a:xfrm>
                <a:off x="0" y="0"/>
                <a:ext cx="728495" cy="51587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043" y="3010"/>
                    </a:moveTo>
                    <a:cubicBezTo>
                      <a:pt x="19179" y="3010"/>
                      <a:pt x="18482" y="4084"/>
                      <a:pt x="18482" y="5406"/>
                    </a:cubicBezTo>
                    <a:cubicBezTo>
                      <a:pt x="18482" y="6269"/>
                      <a:pt x="18776" y="7017"/>
                      <a:pt x="19220" y="7438"/>
                    </a:cubicBezTo>
                    <a:cubicBezTo>
                      <a:pt x="18279" y="9426"/>
                      <a:pt x="16957" y="11740"/>
                      <a:pt x="15594" y="12404"/>
                    </a:cubicBezTo>
                    <a:cubicBezTo>
                      <a:pt x="13798" y="13286"/>
                      <a:pt x="12123" y="7873"/>
                      <a:pt x="11301" y="4659"/>
                    </a:cubicBezTo>
                    <a:cubicBezTo>
                      <a:pt x="11911" y="4334"/>
                      <a:pt x="12355" y="3444"/>
                      <a:pt x="12355" y="2397"/>
                    </a:cubicBezTo>
                    <a:cubicBezTo>
                      <a:pt x="12355" y="1074"/>
                      <a:pt x="11658" y="0"/>
                      <a:pt x="10798" y="0"/>
                    </a:cubicBezTo>
                    <a:cubicBezTo>
                      <a:pt x="9938" y="0"/>
                      <a:pt x="9242" y="1074"/>
                      <a:pt x="9242" y="2397"/>
                    </a:cubicBezTo>
                    <a:cubicBezTo>
                      <a:pt x="9242" y="3444"/>
                      <a:pt x="9684" y="4334"/>
                      <a:pt x="10295" y="4659"/>
                    </a:cubicBezTo>
                    <a:cubicBezTo>
                      <a:pt x="9472" y="7873"/>
                      <a:pt x="7801" y="13286"/>
                      <a:pt x="6006" y="12404"/>
                    </a:cubicBezTo>
                    <a:cubicBezTo>
                      <a:pt x="4643" y="11740"/>
                      <a:pt x="3317" y="9426"/>
                      <a:pt x="2381" y="7438"/>
                    </a:cubicBezTo>
                    <a:cubicBezTo>
                      <a:pt x="2820" y="7017"/>
                      <a:pt x="3117" y="6269"/>
                      <a:pt x="3117" y="5406"/>
                    </a:cubicBezTo>
                    <a:cubicBezTo>
                      <a:pt x="3117" y="4084"/>
                      <a:pt x="2417" y="3010"/>
                      <a:pt x="1557" y="3010"/>
                    </a:cubicBezTo>
                    <a:cubicBezTo>
                      <a:pt x="698" y="3010"/>
                      <a:pt x="0" y="4084"/>
                      <a:pt x="0" y="5406"/>
                    </a:cubicBezTo>
                    <a:cubicBezTo>
                      <a:pt x="0" y="6729"/>
                      <a:pt x="698" y="7803"/>
                      <a:pt x="1557" y="7803"/>
                    </a:cubicBezTo>
                    <a:cubicBezTo>
                      <a:pt x="1574" y="7803"/>
                      <a:pt x="1589" y="7797"/>
                      <a:pt x="1602" y="7797"/>
                    </a:cubicBezTo>
                    <a:lnTo>
                      <a:pt x="3707" y="21600"/>
                    </a:lnTo>
                    <a:lnTo>
                      <a:pt x="17889" y="21600"/>
                    </a:lnTo>
                    <a:lnTo>
                      <a:pt x="19993" y="7797"/>
                    </a:lnTo>
                    <a:cubicBezTo>
                      <a:pt x="20012" y="7797"/>
                      <a:pt x="20025" y="7803"/>
                      <a:pt x="20043" y="7803"/>
                    </a:cubicBezTo>
                    <a:cubicBezTo>
                      <a:pt x="20899" y="7803"/>
                      <a:pt x="21600" y="6729"/>
                      <a:pt x="21600" y="5406"/>
                    </a:cubicBezTo>
                    <a:cubicBezTo>
                      <a:pt x="21596" y="4084"/>
                      <a:pt x="20899" y="3010"/>
                      <a:pt x="20043" y="301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Shape 2356">
                <a:extLst>
                  <a:ext uri="{FF2B5EF4-FFF2-40B4-BE49-F238E27FC236}">
                    <a16:creationId xmlns:a16="http://schemas.microsoft.com/office/drawing/2014/main" id="{2D9C8687-3FD3-4E44-9752-1808510635CF}"/>
                  </a:ext>
                </a:extLst>
              </p:cNvPr>
              <p:cNvSpPr/>
              <p:nvPr/>
            </p:nvSpPr>
            <p:spPr>
              <a:xfrm>
                <a:off x="134084" y="547511"/>
                <a:ext cx="473454" cy="642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600"/>
                    </a:lnTo>
                    <a:lnTo>
                      <a:pt x="21600" y="0"/>
                    </a:lnTo>
                    <a:lnTo>
                      <a:pt x="0" y="0"/>
                    </a:lnTo>
                    <a:cubicBezTo>
                      <a:pt x="0" y="0"/>
                      <a:pt x="0" y="21600"/>
                      <a:pt x="0" y="216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98" name="Group 2350">
            <a:extLst>
              <a:ext uri="{FF2B5EF4-FFF2-40B4-BE49-F238E27FC236}">
                <a16:creationId xmlns:a16="http://schemas.microsoft.com/office/drawing/2014/main" id="{7925944B-B18D-3844-B728-C4B60E47CA5A}"/>
              </a:ext>
            </a:extLst>
          </p:cNvPr>
          <p:cNvGrpSpPr/>
          <p:nvPr/>
        </p:nvGrpSpPr>
        <p:grpSpPr>
          <a:xfrm>
            <a:off x="7537600" y="3635489"/>
            <a:ext cx="725968" cy="761460"/>
            <a:chOff x="0" y="0"/>
            <a:chExt cx="1451935" cy="1522917"/>
          </a:xfrm>
        </p:grpSpPr>
        <p:grpSp>
          <p:nvGrpSpPr>
            <p:cNvPr id="99" name="Group 2348">
              <a:extLst>
                <a:ext uri="{FF2B5EF4-FFF2-40B4-BE49-F238E27FC236}">
                  <a16:creationId xmlns:a16="http://schemas.microsoft.com/office/drawing/2014/main" id="{79C9396E-B837-A441-A7F2-D395A0B3B77C}"/>
                </a:ext>
              </a:extLst>
            </p:cNvPr>
            <p:cNvGrpSpPr/>
            <p:nvPr/>
          </p:nvGrpSpPr>
          <p:grpSpPr>
            <a:xfrm>
              <a:off x="-1" y="0"/>
              <a:ext cx="1451937" cy="1522918"/>
              <a:chOff x="0" y="0"/>
              <a:chExt cx="1451935" cy="1522917"/>
            </a:xfrm>
          </p:grpSpPr>
          <p:sp>
            <p:nvSpPr>
              <p:cNvPr id="101" name="Shape 2345">
                <a:extLst>
                  <a:ext uri="{FF2B5EF4-FFF2-40B4-BE49-F238E27FC236}">
                    <a16:creationId xmlns:a16="http://schemas.microsoft.com/office/drawing/2014/main" id="{4D7AF22D-71EC-AB4D-8549-ECDD045BC5A5}"/>
                  </a:ext>
                </a:extLst>
              </p:cNvPr>
              <p:cNvSpPr/>
              <p:nvPr/>
            </p:nvSpPr>
            <p:spPr>
              <a:xfrm>
                <a:off x="0" y="0"/>
                <a:ext cx="1451936" cy="15229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67" y="15546"/>
                    </a:moveTo>
                    <a:cubicBezTo>
                      <a:pt x="1733" y="15695"/>
                      <a:pt x="1802" y="15841"/>
                      <a:pt x="1875" y="15986"/>
                    </a:cubicBezTo>
                    <a:cubicBezTo>
                      <a:pt x="3548" y="19307"/>
                      <a:pt x="7108" y="21600"/>
                      <a:pt x="11229" y="21600"/>
                    </a:cubicBezTo>
                    <a:cubicBezTo>
                      <a:pt x="16957" y="21600"/>
                      <a:pt x="21600" y="17171"/>
                      <a:pt x="21600" y="11709"/>
                    </a:cubicBezTo>
                    <a:cubicBezTo>
                      <a:pt x="21600" y="10341"/>
                      <a:pt x="21309" y="9038"/>
                      <a:pt x="20783" y="7853"/>
                    </a:cubicBezTo>
                    <a:lnTo>
                      <a:pt x="19725" y="5614"/>
                    </a:lnTo>
                    <a:cubicBezTo>
                      <a:pt x="18052" y="2293"/>
                      <a:pt x="14492" y="0"/>
                      <a:pt x="10371" y="0"/>
                    </a:cubicBezTo>
                    <a:cubicBezTo>
                      <a:pt x="4643" y="0"/>
                      <a:pt x="0" y="4429"/>
                      <a:pt x="0" y="9891"/>
                    </a:cubicBezTo>
                    <a:cubicBezTo>
                      <a:pt x="0" y="11261"/>
                      <a:pt x="292" y="12566"/>
                      <a:pt x="820" y="13752"/>
                    </a:cubicBezTo>
                    <a:cubicBezTo>
                      <a:pt x="820" y="13752"/>
                      <a:pt x="1667" y="15546"/>
                      <a:pt x="1667" y="15546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Shape 2346">
                <a:extLst>
                  <a:ext uri="{FF2B5EF4-FFF2-40B4-BE49-F238E27FC236}">
                    <a16:creationId xmlns:a16="http://schemas.microsoft.com/office/drawing/2014/main" id="{83055637-3F41-104C-B6F8-426C6E4B4F64}"/>
                  </a:ext>
                </a:extLst>
              </p:cNvPr>
              <p:cNvSpPr/>
              <p:nvPr/>
            </p:nvSpPr>
            <p:spPr>
              <a:xfrm>
                <a:off x="54506" y="427127"/>
                <a:ext cx="1349781" cy="97854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253" y="2123"/>
                    </a:moveTo>
                    <a:lnTo>
                      <a:pt x="20560" y="0"/>
                    </a:lnTo>
                    <a:cubicBezTo>
                      <a:pt x="21121" y="1837"/>
                      <a:pt x="21431" y="3854"/>
                      <a:pt x="21431" y="5972"/>
                    </a:cubicBezTo>
                    <a:cubicBezTo>
                      <a:pt x="21431" y="14474"/>
                      <a:pt x="16436" y="21366"/>
                      <a:pt x="10275" y="21366"/>
                    </a:cubicBezTo>
                    <a:cubicBezTo>
                      <a:pt x="5658" y="21366"/>
                      <a:pt x="1696" y="17496"/>
                      <a:pt x="0" y="11978"/>
                    </a:cubicBezTo>
                    <a:cubicBezTo>
                      <a:pt x="0" y="11979"/>
                      <a:pt x="0" y="11979"/>
                      <a:pt x="0" y="11980"/>
                    </a:cubicBezTo>
                    <a:lnTo>
                      <a:pt x="905" y="14750"/>
                    </a:lnTo>
                    <a:cubicBezTo>
                      <a:pt x="2942" y="18884"/>
                      <a:pt x="6379" y="21600"/>
                      <a:pt x="10275" y="21600"/>
                    </a:cubicBezTo>
                    <a:cubicBezTo>
                      <a:pt x="16530" y="21600"/>
                      <a:pt x="21600" y="14603"/>
                      <a:pt x="21600" y="5972"/>
                    </a:cubicBezTo>
                    <a:cubicBezTo>
                      <a:pt x="21600" y="4644"/>
                      <a:pt x="21479" y="3354"/>
                      <a:pt x="21253" y="2123"/>
                    </a:cubicBezTo>
                    <a:close/>
                  </a:path>
                </a:pathLst>
              </a:custGeom>
              <a:solidFill>
                <a:srgbClr val="FF895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Shape 2347">
                <a:extLst>
                  <a:ext uri="{FF2B5EF4-FFF2-40B4-BE49-F238E27FC236}">
                    <a16:creationId xmlns:a16="http://schemas.microsoft.com/office/drawing/2014/main" id="{5670B4A5-DFB4-1848-8C24-3E226493506A}"/>
                  </a:ext>
                </a:extLst>
              </p:cNvPr>
              <p:cNvSpPr/>
              <p:nvPr/>
            </p:nvSpPr>
            <p:spPr>
              <a:xfrm>
                <a:off x="0" y="0"/>
                <a:ext cx="1394276" cy="13948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800"/>
                    </a:move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00" name="Shape 2349">
              <a:extLst>
                <a:ext uri="{FF2B5EF4-FFF2-40B4-BE49-F238E27FC236}">
                  <a16:creationId xmlns:a16="http://schemas.microsoft.com/office/drawing/2014/main" id="{8444D7FA-EF50-7647-A5DC-4E3E0C74711F}"/>
                </a:ext>
              </a:extLst>
            </p:cNvPr>
            <p:cNvSpPr/>
            <p:nvPr/>
          </p:nvSpPr>
          <p:spPr>
            <a:xfrm>
              <a:off x="397451" y="340145"/>
              <a:ext cx="717966" cy="7918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625" y="20066"/>
                  </a:moveTo>
                  <a:cubicBezTo>
                    <a:pt x="12259" y="20066"/>
                    <a:pt x="10250" y="18649"/>
                    <a:pt x="9580" y="16702"/>
                  </a:cubicBezTo>
                  <a:cubicBezTo>
                    <a:pt x="9580" y="16698"/>
                    <a:pt x="9579" y="16697"/>
                    <a:pt x="9579" y="16695"/>
                  </a:cubicBezTo>
                  <a:cubicBezTo>
                    <a:pt x="9541" y="16589"/>
                    <a:pt x="9514" y="16479"/>
                    <a:pt x="9485" y="16370"/>
                  </a:cubicBezTo>
                  <a:cubicBezTo>
                    <a:pt x="9468" y="16298"/>
                    <a:pt x="9448" y="16228"/>
                    <a:pt x="9435" y="16155"/>
                  </a:cubicBezTo>
                  <a:cubicBezTo>
                    <a:pt x="9431" y="16139"/>
                    <a:pt x="9429" y="16121"/>
                    <a:pt x="9426" y="16103"/>
                  </a:cubicBezTo>
                  <a:cubicBezTo>
                    <a:pt x="9354" y="15714"/>
                    <a:pt x="9354" y="14897"/>
                    <a:pt x="9354" y="14897"/>
                  </a:cubicBezTo>
                  <a:cubicBezTo>
                    <a:pt x="9352" y="14726"/>
                    <a:pt x="9293" y="14559"/>
                    <a:pt x="9176" y="14423"/>
                  </a:cubicBezTo>
                  <a:lnTo>
                    <a:pt x="6804" y="11698"/>
                  </a:lnTo>
                  <a:lnTo>
                    <a:pt x="10279" y="12039"/>
                  </a:lnTo>
                  <a:cubicBezTo>
                    <a:pt x="10529" y="12064"/>
                    <a:pt x="10777" y="11987"/>
                    <a:pt x="10957" y="11829"/>
                  </a:cubicBezTo>
                  <a:cubicBezTo>
                    <a:pt x="11948" y="10962"/>
                    <a:pt x="13250" y="10484"/>
                    <a:pt x="14625" y="10484"/>
                  </a:cubicBezTo>
                  <a:cubicBezTo>
                    <a:pt x="17539" y="10484"/>
                    <a:pt x="19910" y="12633"/>
                    <a:pt x="19910" y="15275"/>
                  </a:cubicBezTo>
                  <a:cubicBezTo>
                    <a:pt x="19910" y="17917"/>
                    <a:pt x="17539" y="20066"/>
                    <a:pt x="14625" y="20066"/>
                  </a:cubicBezTo>
                  <a:close/>
                  <a:moveTo>
                    <a:pt x="1449" y="15625"/>
                  </a:moveTo>
                  <a:lnTo>
                    <a:pt x="1449" y="6158"/>
                  </a:lnTo>
                  <a:lnTo>
                    <a:pt x="15873" y="6158"/>
                  </a:lnTo>
                  <a:lnTo>
                    <a:pt x="15873" y="9054"/>
                  </a:lnTo>
                  <a:cubicBezTo>
                    <a:pt x="15467" y="8987"/>
                    <a:pt x="15051" y="8950"/>
                    <a:pt x="14625" y="8950"/>
                  </a:cubicBezTo>
                  <a:cubicBezTo>
                    <a:pt x="12945" y="8950"/>
                    <a:pt x="11347" y="9490"/>
                    <a:pt x="10082" y="10478"/>
                  </a:cubicBezTo>
                  <a:lnTo>
                    <a:pt x="4985" y="9978"/>
                  </a:lnTo>
                  <a:cubicBezTo>
                    <a:pt x="4648" y="9945"/>
                    <a:pt x="4318" y="10098"/>
                    <a:pt x="4154" y="10368"/>
                  </a:cubicBezTo>
                  <a:cubicBezTo>
                    <a:pt x="3988" y="10638"/>
                    <a:pt x="4018" y="10972"/>
                    <a:pt x="4230" y="11214"/>
                  </a:cubicBezTo>
                  <a:lnTo>
                    <a:pt x="7652" y="15149"/>
                  </a:lnTo>
                  <a:cubicBezTo>
                    <a:pt x="7651" y="15190"/>
                    <a:pt x="7651" y="15232"/>
                    <a:pt x="7651" y="15275"/>
                  </a:cubicBezTo>
                  <a:cubicBezTo>
                    <a:pt x="7651" y="15392"/>
                    <a:pt x="7655" y="15510"/>
                    <a:pt x="7662" y="15625"/>
                  </a:cubicBezTo>
                  <a:cubicBezTo>
                    <a:pt x="7662" y="15625"/>
                    <a:pt x="1449" y="15625"/>
                    <a:pt x="1449" y="15625"/>
                  </a:cubicBezTo>
                  <a:close/>
                  <a:moveTo>
                    <a:pt x="3554" y="1207"/>
                  </a:moveTo>
                  <a:lnTo>
                    <a:pt x="5436" y="1207"/>
                  </a:lnTo>
                  <a:lnTo>
                    <a:pt x="5436" y="3556"/>
                  </a:lnTo>
                  <a:lnTo>
                    <a:pt x="3554" y="3556"/>
                  </a:lnTo>
                  <a:cubicBezTo>
                    <a:pt x="3554" y="3556"/>
                    <a:pt x="3554" y="1207"/>
                    <a:pt x="3554" y="1207"/>
                  </a:cubicBezTo>
                  <a:close/>
                  <a:moveTo>
                    <a:pt x="11983" y="1207"/>
                  </a:moveTo>
                  <a:lnTo>
                    <a:pt x="13864" y="1207"/>
                  </a:lnTo>
                  <a:lnTo>
                    <a:pt x="13864" y="3556"/>
                  </a:lnTo>
                  <a:lnTo>
                    <a:pt x="11983" y="3556"/>
                  </a:lnTo>
                  <a:cubicBezTo>
                    <a:pt x="11983" y="3556"/>
                    <a:pt x="11983" y="1207"/>
                    <a:pt x="11983" y="1207"/>
                  </a:cubicBezTo>
                  <a:close/>
                  <a:moveTo>
                    <a:pt x="17322" y="9443"/>
                  </a:moveTo>
                  <a:lnTo>
                    <a:pt x="17322" y="1288"/>
                  </a:lnTo>
                  <a:lnTo>
                    <a:pt x="15196" y="1288"/>
                  </a:lnTo>
                  <a:lnTo>
                    <a:pt x="15196" y="0"/>
                  </a:lnTo>
                  <a:lnTo>
                    <a:pt x="10652" y="0"/>
                  </a:lnTo>
                  <a:lnTo>
                    <a:pt x="10652" y="1288"/>
                  </a:lnTo>
                  <a:lnTo>
                    <a:pt x="6768" y="1288"/>
                  </a:lnTo>
                  <a:lnTo>
                    <a:pt x="6768" y="0"/>
                  </a:lnTo>
                  <a:lnTo>
                    <a:pt x="2222" y="0"/>
                  </a:lnTo>
                  <a:lnTo>
                    <a:pt x="2222" y="1288"/>
                  </a:lnTo>
                  <a:lnTo>
                    <a:pt x="0" y="1288"/>
                  </a:lnTo>
                  <a:lnTo>
                    <a:pt x="0" y="16938"/>
                  </a:lnTo>
                  <a:lnTo>
                    <a:pt x="7897" y="16938"/>
                  </a:lnTo>
                  <a:cubicBezTo>
                    <a:pt x="8704" y="19621"/>
                    <a:pt x="11414" y="21600"/>
                    <a:pt x="14625" y="21600"/>
                  </a:cubicBezTo>
                  <a:cubicBezTo>
                    <a:pt x="18471" y="21600"/>
                    <a:pt x="21600" y="18763"/>
                    <a:pt x="21600" y="15275"/>
                  </a:cubicBezTo>
                  <a:cubicBezTo>
                    <a:pt x="21600" y="12654"/>
                    <a:pt x="19833" y="10400"/>
                    <a:pt x="17322" y="9443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4" name="Group 2366">
            <a:extLst>
              <a:ext uri="{FF2B5EF4-FFF2-40B4-BE49-F238E27FC236}">
                <a16:creationId xmlns:a16="http://schemas.microsoft.com/office/drawing/2014/main" id="{BCB58B15-DAA8-F14C-ADF5-D00EAA956A6E}"/>
              </a:ext>
            </a:extLst>
          </p:cNvPr>
          <p:cNvGrpSpPr/>
          <p:nvPr/>
        </p:nvGrpSpPr>
        <p:grpSpPr>
          <a:xfrm>
            <a:off x="7534758" y="4964750"/>
            <a:ext cx="725968" cy="761460"/>
            <a:chOff x="0" y="0"/>
            <a:chExt cx="1451935" cy="1522917"/>
          </a:xfrm>
        </p:grpSpPr>
        <p:grpSp>
          <p:nvGrpSpPr>
            <p:cNvPr id="105" name="Group 2362">
              <a:extLst>
                <a:ext uri="{FF2B5EF4-FFF2-40B4-BE49-F238E27FC236}">
                  <a16:creationId xmlns:a16="http://schemas.microsoft.com/office/drawing/2014/main" id="{EE0ADA58-D94E-B344-AFA1-D5F26545079D}"/>
                </a:ext>
              </a:extLst>
            </p:cNvPr>
            <p:cNvGrpSpPr/>
            <p:nvPr/>
          </p:nvGrpSpPr>
          <p:grpSpPr>
            <a:xfrm>
              <a:off x="-1" y="0"/>
              <a:ext cx="1451937" cy="1522918"/>
              <a:chOff x="0" y="0"/>
              <a:chExt cx="1451935" cy="1522917"/>
            </a:xfrm>
          </p:grpSpPr>
          <p:sp>
            <p:nvSpPr>
              <p:cNvPr id="109" name="Shape 2359">
                <a:extLst>
                  <a:ext uri="{FF2B5EF4-FFF2-40B4-BE49-F238E27FC236}">
                    <a16:creationId xmlns:a16="http://schemas.microsoft.com/office/drawing/2014/main" id="{45D68AA7-9793-9A48-9148-3203534EC9EA}"/>
                  </a:ext>
                </a:extLst>
              </p:cNvPr>
              <p:cNvSpPr/>
              <p:nvPr/>
            </p:nvSpPr>
            <p:spPr>
              <a:xfrm>
                <a:off x="0" y="0"/>
                <a:ext cx="1451936" cy="15229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67" y="15546"/>
                    </a:moveTo>
                    <a:cubicBezTo>
                      <a:pt x="1733" y="15695"/>
                      <a:pt x="1802" y="15841"/>
                      <a:pt x="1875" y="15986"/>
                    </a:cubicBezTo>
                    <a:cubicBezTo>
                      <a:pt x="3548" y="19307"/>
                      <a:pt x="7108" y="21600"/>
                      <a:pt x="11229" y="21600"/>
                    </a:cubicBezTo>
                    <a:cubicBezTo>
                      <a:pt x="16957" y="21600"/>
                      <a:pt x="21600" y="17171"/>
                      <a:pt x="21600" y="11709"/>
                    </a:cubicBezTo>
                    <a:cubicBezTo>
                      <a:pt x="21600" y="10341"/>
                      <a:pt x="21309" y="9038"/>
                      <a:pt x="20783" y="7853"/>
                    </a:cubicBezTo>
                    <a:lnTo>
                      <a:pt x="19725" y="5614"/>
                    </a:lnTo>
                    <a:cubicBezTo>
                      <a:pt x="18052" y="2293"/>
                      <a:pt x="14492" y="0"/>
                      <a:pt x="10371" y="0"/>
                    </a:cubicBezTo>
                    <a:cubicBezTo>
                      <a:pt x="4643" y="0"/>
                      <a:pt x="0" y="4429"/>
                      <a:pt x="0" y="9891"/>
                    </a:cubicBezTo>
                    <a:cubicBezTo>
                      <a:pt x="0" y="11261"/>
                      <a:pt x="292" y="12566"/>
                      <a:pt x="820" y="13752"/>
                    </a:cubicBezTo>
                    <a:cubicBezTo>
                      <a:pt x="820" y="13752"/>
                      <a:pt x="1667" y="15546"/>
                      <a:pt x="1667" y="15546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Shape 2360">
                <a:extLst>
                  <a:ext uri="{FF2B5EF4-FFF2-40B4-BE49-F238E27FC236}">
                    <a16:creationId xmlns:a16="http://schemas.microsoft.com/office/drawing/2014/main" id="{240EF8E1-2874-BC4E-939D-FC4838843A70}"/>
                  </a:ext>
                </a:extLst>
              </p:cNvPr>
              <p:cNvSpPr/>
              <p:nvPr/>
            </p:nvSpPr>
            <p:spPr>
              <a:xfrm>
                <a:off x="54506" y="427127"/>
                <a:ext cx="1349781" cy="97854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253" y="2123"/>
                    </a:moveTo>
                    <a:lnTo>
                      <a:pt x="20560" y="0"/>
                    </a:lnTo>
                    <a:cubicBezTo>
                      <a:pt x="21121" y="1837"/>
                      <a:pt x="21431" y="3854"/>
                      <a:pt x="21431" y="5972"/>
                    </a:cubicBezTo>
                    <a:cubicBezTo>
                      <a:pt x="21431" y="14474"/>
                      <a:pt x="16436" y="21366"/>
                      <a:pt x="10275" y="21366"/>
                    </a:cubicBezTo>
                    <a:cubicBezTo>
                      <a:pt x="5658" y="21366"/>
                      <a:pt x="1696" y="17496"/>
                      <a:pt x="0" y="11978"/>
                    </a:cubicBezTo>
                    <a:cubicBezTo>
                      <a:pt x="0" y="11979"/>
                      <a:pt x="0" y="11979"/>
                      <a:pt x="0" y="11980"/>
                    </a:cubicBezTo>
                    <a:lnTo>
                      <a:pt x="905" y="14750"/>
                    </a:lnTo>
                    <a:cubicBezTo>
                      <a:pt x="2942" y="18884"/>
                      <a:pt x="6379" y="21600"/>
                      <a:pt x="10275" y="21600"/>
                    </a:cubicBezTo>
                    <a:cubicBezTo>
                      <a:pt x="16530" y="21600"/>
                      <a:pt x="21600" y="14603"/>
                      <a:pt x="21600" y="5972"/>
                    </a:cubicBezTo>
                    <a:cubicBezTo>
                      <a:pt x="21600" y="4644"/>
                      <a:pt x="21479" y="3354"/>
                      <a:pt x="21253" y="2123"/>
                    </a:cubicBezTo>
                    <a:close/>
                  </a:path>
                </a:pathLst>
              </a:custGeom>
              <a:solidFill>
                <a:srgbClr val="8F949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Shape 2361">
                <a:extLst>
                  <a:ext uri="{FF2B5EF4-FFF2-40B4-BE49-F238E27FC236}">
                    <a16:creationId xmlns:a16="http://schemas.microsoft.com/office/drawing/2014/main" id="{C3EA3FBD-6A4A-E64C-8C87-9BEC5FE465BB}"/>
                  </a:ext>
                </a:extLst>
              </p:cNvPr>
              <p:cNvSpPr/>
              <p:nvPr/>
            </p:nvSpPr>
            <p:spPr>
              <a:xfrm>
                <a:off x="0" y="0"/>
                <a:ext cx="1394276" cy="13948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800"/>
                    </a:move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06" name="Group 2365">
              <a:extLst>
                <a:ext uri="{FF2B5EF4-FFF2-40B4-BE49-F238E27FC236}">
                  <a16:creationId xmlns:a16="http://schemas.microsoft.com/office/drawing/2014/main" id="{7A5EA78F-20C5-0D47-9EAF-97C0B2BAAB2E}"/>
                </a:ext>
              </a:extLst>
            </p:cNvPr>
            <p:cNvGrpSpPr/>
            <p:nvPr/>
          </p:nvGrpSpPr>
          <p:grpSpPr>
            <a:xfrm>
              <a:off x="379091" y="450192"/>
              <a:ext cx="791459" cy="546334"/>
              <a:chOff x="0" y="0"/>
              <a:chExt cx="791457" cy="546332"/>
            </a:xfrm>
          </p:grpSpPr>
          <p:sp>
            <p:nvSpPr>
              <p:cNvPr id="107" name="Shape 2363">
                <a:extLst>
                  <a:ext uri="{FF2B5EF4-FFF2-40B4-BE49-F238E27FC236}">
                    <a16:creationId xmlns:a16="http://schemas.microsoft.com/office/drawing/2014/main" id="{E30276B1-3D93-4246-B993-7B2D50804D16}"/>
                  </a:ext>
                </a:extLst>
              </p:cNvPr>
              <p:cNvSpPr/>
              <p:nvPr/>
            </p:nvSpPr>
            <p:spPr>
              <a:xfrm>
                <a:off x="0" y="0"/>
                <a:ext cx="625520" cy="45920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8451" y="2690"/>
                    </a:moveTo>
                    <a:cubicBezTo>
                      <a:pt x="8451" y="2456"/>
                      <a:pt x="8521" y="2231"/>
                      <a:pt x="8646" y="2059"/>
                    </a:cubicBezTo>
                    <a:cubicBezTo>
                      <a:pt x="8767" y="1887"/>
                      <a:pt x="8938" y="1792"/>
                      <a:pt x="9110" y="1792"/>
                    </a:cubicBezTo>
                    <a:lnTo>
                      <a:pt x="12491" y="1792"/>
                    </a:lnTo>
                    <a:cubicBezTo>
                      <a:pt x="12858" y="1792"/>
                      <a:pt x="13149" y="2199"/>
                      <a:pt x="13149" y="2690"/>
                    </a:cubicBezTo>
                    <a:lnTo>
                      <a:pt x="13149" y="3746"/>
                    </a:lnTo>
                    <a:lnTo>
                      <a:pt x="8451" y="3746"/>
                    </a:lnTo>
                    <a:cubicBezTo>
                      <a:pt x="8451" y="3746"/>
                      <a:pt x="8451" y="2690"/>
                      <a:pt x="8451" y="2690"/>
                    </a:cubicBezTo>
                    <a:close/>
                    <a:moveTo>
                      <a:pt x="7523" y="6743"/>
                    </a:moveTo>
                    <a:lnTo>
                      <a:pt x="21600" y="6743"/>
                    </a:lnTo>
                    <a:lnTo>
                      <a:pt x="21600" y="5538"/>
                    </a:lnTo>
                    <a:cubicBezTo>
                      <a:pt x="21600" y="4549"/>
                      <a:pt x="21004" y="3746"/>
                      <a:pt x="20282" y="3746"/>
                    </a:cubicBezTo>
                    <a:lnTo>
                      <a:pt x="14472" y="3746"/>
                    </a:lnTo>
                    <a:lnTo>
                      <a:pt x="14472" y="2690"/>
                    </a:lnTo>
                    <a:cubicBezTo>
                      <a:pt x="14472" y="1207"/>
                      <a:pt x="13578" y="0"/>
                      <a:pt x="12491" y="0"/>
                    </a:cubicBezTo>
                    <a:lnTo>
                      <a:pt x="9110" y="0"/>
                    </a:lnTo>
                    <a:cubicBezTo>
                      <a:pt x="8583" y="0"/>
                      <a:pt x="8084" y="278"/>
                      <a:pt x="7712" y="794"/>
                    </a:cubicBezTo>
                    <a:cubicBezTo>
                      <a:pt x="7334" y="1302"/>
                      <a:pt x="7133" y="1973"/>
                      <a:pt x="7133" y="2690"/>
                    </a:cubicBezTo>
                    <a:lnTo>
                      <a:pt x="7133" y="3746"/>
                    </a:lnTo>
                    <a:lnTo>
                      <a:pt x="1317" y="3746"/>
                    </a:lnTo>
                    <a:cubicBezTo>
                      <a:pt x="596" y="3746"/>
                      <a:pt x="0" y="4549"/>
                      <a:pt x="0" y="5538"/>
                    </a:cubicBezTo>
                    <a:lnTo>
                      <a:pt x="0" y="21600"/>
                    </a:lnTo>
                    <a:lnTo>
                      <a:pt x="4440" y="9348"/>
                    </a:lnTo>
                    <a:cubicBezTo>
                      <a:pt x="4980" y="7857"/>
                      <a:pt x="6303" y="6743"/>
                      <a:pt x="7523" y="674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Shape 2364">
                <a:extLst>
                  <a:ext uri="{FF2B5EF4-FFF2-40B4-BE49-F238E27FC236}">
                    <a16:creationId xmlns:a16="http://schemas.microsoft.com/office/drawing/2014/main" id="{5A79743A-09CF-8E41-8115-A1C94B5484BA}"/>
                  </a:ext>
                </a:extLst>
              </p:cNvPr>
              <p:cNvSpPr/>
              <p:nvPr/>
            </p:nvSpPr>
            <p:spPr>
              <a:xfrm>
                <a:off x="11173" y="178779"/>
                <a:ext cx="780285" cy="3675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88" h="21600" extrusionOk="0">
                    <a:moveTo>
                      <a:pt x="20612" y="0"/>
                    </a:moveTo>
                    <a:lnTo>
                      <a:pt x="5629" y="0"/>
                    </a:lnTo>
                    <a:cubicBezTo>
                      <a:pt x="5053" y="0"/>
                      <a:pt x="4379" y="909"/>
                      <a:pt x="4126" y="2010"/>
                    </a:cubicBezTo>
                    <a:lnTo>
                      <a:pt x="96" y="19590"/>
                    </a:lnTo>
                    <a:cubicBezTo>
                      <a:pt x="-156" y="20689"/>
                      <a:pt x="105" y="21600"/>
                      <a:pt x="680" y="21600"/>
                    </a:cubicBezTo>
                    <a:lnTo>
                      <a:pt x="15659" y="21600"/>
                    </a:lnTo>
                    <a:cubicBezTo>
                      <a:pt x="16234" y="21600"/>
                      <a:pt x="16913" y="20700"/>
                      <a:pt x="17162" y="19590"/>
                    </a:cubicBezTo>
                    <a:lnTo>
                      <a:pt x="21191" y="2010"/>
                    </a:lnTo>
                    <a:cubicBezTo>
                      <a:pt x="21444" y="909"/>
                      <a:pt x="21186" y="0"/>
                      <a:pt x="2061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2" name="Group 2375">
            <a:extLst>
              <a:ext uri="{FF2B5EF4-FFF2-40B4-BE49-F238E27FC236}">
                <a16:creationId xmlns:a16="http://schemas.microsoft.com/office/drawing/2014/main" id="{8AAE7C4E-5A9F-404A-8398-53A5B5C9E94E}"/>
              </a:ext>
            </a:extLst>
          </p:cNvPr>
          <p:cNvGrpSpPr/>
          <p:nvPr/>
        </p:nvGrpSpPr>
        <p:grpSpPr>
          <a:xfrm>
            <a:off x="7534758" y="2347677"/>
            <a:ext cx="725968" cy="761460"/>
            <a:chOff x="0" y="0"/>
            <a:chExt cx="1451935" cy="1522917"/>
          </a:xfrm>
        </p:grpSpPr>
        <p:grpSp>
          <p:nvGrpSpPr>
            <p:cNvPr id="113" name="Group 2370">
              <a:extLst>
                <a:ext uri="{FF2B5EF4-FFF2-40B4-BE49-F238E27FC236}">
                  <a16:creationId xmlns:a16="http://schemas.microsoft.com/office/drawing/2014/main" id="{311F8537-D1FE-FB42-88C0-F1CEEEB62C85}"/>
                </a:ext>
              </a:extLst>
            </p:cNvPr>
            <p:cNvGrpSpPr/>
            <p:nvPr/>
          </p:nvGrpSpPr>
          <p:grpSpPr>
            <a:xfrm>
              <a:off x="-1" y="0"/>
              <a:ext cx="1451937" cy="1522918"/>
              <a:chOff x="0" y="0"/>
              <a:chExt cx="1451935" cy="1522917"/>
            </a:xfrm>
          </p:grpSpPr>
          <p:sp>
            <p:nvSpPr>
              <p:cNvPr id="118" name="Shape 2367">
                <a:extLst>
                  <a:ext uri="{FF2B5EF4-FFF2-40B4-BE49-F238E27FC236}">
                    <a16:creationId xmlns:a16="http://schemas.microsoft.com/office/drawing/2014/main" id="{6C928FA4-9FB8-CD45-9196-A58027DC4988}"/>
                  </a:ext>
                </a:extLst>
              </p:cNvPr>
              <p:cNvSpPr/>
              <p:nvPr/>
            </p:nvSpPr>
            <p:spPr>
              <a:xfrm>
                <a:off x="0" y="0"/>
                <a:ext cx="1451936" cy="15229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67" y="15546"/>
                    </a:moveTo>
                    <a:cubicBezTo>
                      <a:pt x="1733" y="15695"/>
                      <a:pt x="1802" y="15841"/>
                      <a:pt x="1875" y="15986"/>
                    </a:cubicBezTo>
                    <a:cubicBezTo>
                      <a:pt x="3548" y="19307"/>
                      <a:pt x="7108" y="21600"/>
                      <a:pt x="11229" y="21600"/>
                    </a:cubicBezTo>
                    <a:cubicBezTo>
                      <a:pt x="16957" y="21600"/>
                      <a:pt x="21600" y="17171"/>
                      <a:pt x="21600" y="11709"/>
                    </a:cubicBezTo>
                    <a:cubicBezTo>
                      <a:pt x="21600" y="10341"/>
                      <a:pt x="21309" y="9038"/>
                      <a:pt x="20783" y="7853"/>
                    </a:cubicBezTo>
                    <a:lnTo>
                      <a:pt x="19725" y="5614"/>
                    </a:lnTo>
                    <a:cubicBezTo>
                      <a:pt x="18052" y="2293"/>
                      <a:pt x="14492" y="0"/>
                      <a:pt x="10371" y="0"/>
                    </a:cubicBezTo>
                    <a:cubicBezTo>
                      <a:pt x="4643" y="0"/>
                      <a:pt x="0" y="4429"/>
                      <a:pt x="0" y="9891"/>
                    </a:cubicBezTo>
                    <a:cubicBezTo>
                      <a:pt x="0" y="11261"/>
                      <a:pt x="292" y="12566"/>
                      <a:pt x="820" y="13752"/>
                    </a:cubicBezTo>
                    <a:cubicBezTo>
                      <a:pt x="820" y="13752"/>
                      <a:pt x="1667" y="15546"/>
                      <a:pt x="1667" y="15546"/>
                    </a:cubicBezTo>
                    <a:close/>
                  </a:path>
                </a:pathLst>
              </a:custGeom>
              <a:solidFill>
                <a:srgbClr val="F49B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Shape 2368">
                <a:extLst>
                  <a:ext uri="{FF2B5EF4-FFF2-40B4-BE49-F238E27FC236}">
                    <a16:creationId xmlns:a16="http://schemas.microsoft.com/office/drawing/2014/main" id="{066DE674-4759-824E-A9EC-76E4E5831310}"/>
                  </a:ext>
                </a:extLst>
              </p:cNvPr>
              <p:cNvSpPr/>
              <p:nvPr/>
            </p:nvSpPr>
            <p:spPr>
              <a:xfrm>
                <a:off x="54506" y="427127"/>
                <a:ext cx="1349781" cy="97854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253" y="2123"/>
                    </a:moveTo>
                    <a:lnTo>
                      <a:pt x="20560" y="0"/>
                    </a:lnTo>
                    <a:cubicBezTo>
                      <a:pt x="21121" y="1837"/>
                      <a:pt x="21431" y="3854"/>
                      <a:pt x="21431" y="5972"/>
                    </a:cubicBezTo>
                    <a:cubicBezTo>
                      <a:pt x="21431" y="14474"/>
                      <a:pt x="16436" y="21366"/>
                      <a:pt x="10275" y="21366"/>
                    </a:cubicBezTo>
                    <a:cubicBezTo>
                      <a:pt x="5658" y="21366"/>
                      <a:pt x="1696" y="17496"/>
                      <a:pt x="0" y="11978"/>
                    </a:cubicBezTo>
                    <a:cubicBezTo>
                      <a:pt x="0" y="11979"/>
                      <a:pt x="0" y="11979"/>
                      <a:pt x="0" y="11980"/>
                    </a:cubicBezTo>
                    <a:lnTo>
                      <a:pt x="905" y="14750"/>
                    </a:lnTo>
                    <a:cubicBezTo>
                      <a:pt x="2942" y="18884"/>
                      <a:pt x="6379" y="21600"/>
                      <a:pt x="10275" y="21600"/>
                    </a:cubicBezTo>
                    <a:cubicBezTo>
                      <a:pt x="16530" y="21600"/>
                      <a:pt x="21600" y="14603"/>
                      <a:pt x="21600" y="5972"/>
                    </a:cubicBezTo>
                    <a:cubicBezTo>
                      <a:pt x="21600" y="4644"/>
                      <a:pt x="21479" y="3354"/>
                      <a:pt x="21253" y="2123"/>
                    </a:cubicBezTo>
                    <a:close/>
                  </a:path>
                </a:pathLst>
              </a:custGeom>
              <a:solidFill>
                <a:srgbClr val="FFFB7D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Shape 2369">
                <a:extLst>
                  <a:ext uri="{FF2B5EF4-FFF2-40B4-BE49-F238E27FC236}">
                    <a16:creationId xmlns:a16="http://schemas.microsoft.com/office/drawing/2014/main" id="{96E9FA6C-76BA-704E-893F-8E0AFE23FFAD}"/>
                  </a:ext>
                </a:extLst>
              </p:cNvPr>
              <p:cNvSpPr/>
              <p:nvPr/>
            </p:nvSpPr>
            <p:spPr>
              <a:xfrm>
                <a:off x="0" y="0"/>
                <a:ext cx="1394276" cy="13948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800"/>
                    </a:move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lose/>
                  </a:path>
                </a:pathLst>
              </a:custGeom>
              <a:solidFill>
                <a:srgbClr val="FFC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14" name="Group 2374">
              <a:extLst>
                <a:ext uri="{FF2B5EF4-FFF2-40B4-BE49-F238E27FC236}">
                  <a16:creationId xmlns:a16="http://schemas.microsoft.com/office/drawing/2014/main" id="{5A440AA7-765F-5A42-8529-199E6DFE4D4D}"/>
                </a:ext>
              </a:extLst>
            </p:cNvPr>
            <p:cNvGrpSpPr/>
            <p:nvPr/>
          </p:nvGrpSpPr>
          <p:grpSpPr>
            <a:xfrm>
              <a:off x="437534" y="302034"/>
              <a:ext cx="566728" cy="791850"/>
              <a:chOff x="0" y="0"/>
              <a:chExt cx="566726" cy="791848"/>
            </a:xfrm>
          </p:grpSpPr>
          <p:sp>
            <p:nvSpPr>
              <p:cNvPr id="115" name="Shape 2371">
                <a:extLst>
                  <a:ext uri="{FF2B5EF4-FFF2-40B4-BE49-F238E27FC236}">
                    <a16:creationId xmlns:a16="http://schemas.microsoft.com/office/drawing/2014/main" id="{8F811ECC-4BF7-E242-85BA-04EF004CD2AD}"/>
                  </a:ext>
                </a:extLst>
              </p:cNvPr>
              <p:cNvSpPr/>
              <p:nvPr/>
            </p:nvSpPr>
            <p:spPr>
              <a:xfrm>
                <a:off x="0" y="0"/>
                <a:ext cx="566727" cy="7918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094" y="13604"/>
                    </a:moveTo>
                    <a:lnTo>
                      <a:pt x="16160" y="10788"/>
                    </a:lnTo>
                    <a:lnTo>
                      <a:pt x="16929" y="10238"/>
                    </a:lnTo>
                    <a:lnTo>
                      <a:pt x="20863" y="13053"/>
                    </a:lnTo>
                    <a:cubicBezTo>
                      <a:pt x="20863" y="13053"/>
                      <a:pt x="20094" y="13604"/>
                      <a:pt x="20094" y="13604"/>
                    </a:cubicBezTo>
                    <a:close/>
                    <a:moveTo>
                      <a:pt x="20863" y="21005"/>
                    </a:moveTo>
                    <a:lnTo>
                      <a:pt x="736" y="21005"/>
                    </a:lnTo>
                    <a:lnTo>
                      <a:pt x="736" y="15513"/>
                    </a:lnTo>
                    <a:lnTo>
                      <a:pt x="20863" y="15513"/>
                    </a:lnTo>
                    <a:cubicBezTo>
                      <a:pt x="20863" y="15513"/>
                      <a:pt x="20863" y="21005"/>
                      <a:pt x="20863" y="21005"/>
                    </a:cubicBezTo>
                    <a:close/>
                    <a:moveTo>
                      <a:pt x="4749" y="10238"/>
                    </a:moveTo>
                    <a:lnTo>
                      <a:pt x="5518" y="10788"/>
                    </a:lnTo>
                    <a:lnTo>
                      <a:pt x="1584" y="13604"/>
                    </a:lnTo>
                    <a:lnTo>
                      <a:pt x="814" y="13053"/>
                    </a:lnTo>
                    <a:cubicBezTo>
                      <a:pt x="814" y="13053"/>
                      <a:pt x="4749" y="10238"/>
                      <a:pt x="4749" y="10238"/>
                    </a:cubicBezTo>
                    <a:close/>
                    <a:moveTo>
                      <a:pt x="3117" y="2185"/>
                    </a:moveTo>
                    <a:lnTo>
                      <a:pt x="7051" y="5000"/>
                    </a:lnTo>
                    <a:lnTo>
                      <a:pt x="6282" y="5551"/>
                    </a:lnTo>
                    <a:lnTo>
                      <a:pt x="2348" y="2735"/>
                    </a:lnTo>
                    <a:cubicBezTo>
                      <a:pt x="2348" y="2735"/>
                      <a:pt x="3117" y="2185"/>
                      <a:pt x="3117" y="2185"/>
                    </a:cubicBezTo>
                    <a:close/>
                    <a:moveTo>
                      <a:pt x="10800" y="3218"/>
                    </a:moveTo>
                    <a:lnTo>
                      <a:pt x="13680" y="6206"/>
                    </a:lnTo>
                    <a:lnTo>
                      <a:pt x="18660" y="7304"/>
                    </a:lnTo>
                    <a:lnTo>
                      <a:pt x="15338" y="10197"/>
                    </a:lnTo>
                    <a:lnTo>
                      <a:pt x="15658" y="13919"/>
                    </a:lnTo>
                    <a:lnTo>
                      <a:pt x="10800" y="12490"/>
                    </a:lnTo>
                    <a:lnTo>
                      <a:pt x="5942" y="13919"/>
                    </a:lnTo>
                    <a:lnTo>
                      <a:pt x="6264" y="10197"/>
                    </a:lnTo>
                    <a:lnTo>
                      <a:pt x="2940" y="7304"/>
                    </a:lnTo>
                    <a:lnTo>
                      <a:pt x="7923" y="6206"/>
                    </a:lnTo>
                    <a:cubicBezTo>
                      <a:pt x="7923" y="6206"/>
                      <a:pt x="10800" y="3218"/>
                      <a:pt x="10800" y="3218"/>
                    </a:cubicBezTo>
                    <a:close/>
                    <a:moveTo>
                      <a:pt x="18558" y="2185"/>
                    </a:moveTo>
                    <a:lnTo>
                      <a:pt x="19327" y="2735"/>
                    </a:lnTo>
                    <a:lnTo>
                      <a:pt x="15393" y="5551"/>
                    </a:lnTo>
                    <a:lnTo>
                      <a:pt x="14624" y="5000"/>
                    </a:lnTo>
                    <a:cubicBezTo>
                      <a:pt x="14624" y="5000"/>
                      <a:pt x="18558" y="2185"/>
                      <a:pt x="18558" y="2185"/>
                    </a:cubicBezTo>
                    <a:close/>
                    <a:moveTo>
                      <a:pt x="0" y="0"/>
                    </a:move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cubicBezTo>
                      <a:pt x="2160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Shape 2372">
                <a:extLst>
                  <a:ext uri="{FF2B5EF4-FFF2-40B4-BE49-F238E27FC236}">
                    <a16:creationId xmlns:a16="http://schemas.microsoft.com/office/drawing/2014/main" id="{2FCF43D7-838C-7C40-9A8B-F49799766811}"/>
                  </a:ext>
                </a:extLst>
              </p:cNvPr>
              <p:cNvSpPr/>
              <p:nvPr/>
            </p:nvSpPr>
            <p:spPr>
              <a:xfrm>
                <a:off x="89389" y="614553"/>
                <a:ext cx="386214" cy="536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0" y="0"/>
                    </a:lnTo>
                    <a:lnTo>
                      <a:pt x="0" y="21600"/>
                    </a:lnTo>
                    <a:lnTo>
                      <a:pt x="21600" y="21600"/>
                    </a:lnTo>
                    <a:cubicBezTo>
                      <a:pt x="21600" y="21600"/>
                      <a:pt x="21600" y="0"/>
                      <a:pt x="216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Shape 2373">
                <a:extLst>
                  <a:ext uri="{FF2B5EF4-FFF2-40B4-BE49-F238E27FC236}">
                    <a16:creationId xmlns:a16="http://schemas.microsoft.com/office/drawing/2014/main" id="{6B918CFB-A264-0240-AC33-432CAF72D1F3}"/>
                  </a:ext>
                </a:extLst>
              </p:cNvPr>
              <p:cNvSpPr/>
              <p:nvPr/>
            </p:nvSpPr>
            <p:spPr>
              <a:xfrm>
                <a:off x="178779" y="692769"/>
                <a:ext cx="200734" cy="369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600"/>
                    </a:lnTo>
                    <a:lnTo>
                      <a:pt x="21600" y="0"/>
                    </a:lnTo>
                    <a:lnTo>
                      <a:pt x="0" y="0"/>
                    </a:lnTo>
                    <a:cubicBezTo>
                      <a:pt x="0" y="0"/>
                      <a:pt x="0" y="21600"/>
                      <a:pt x="0" y="216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3" name="Pentagon 2">
            <a:extLst>
              <a:ext uri="{FF2B5EF4-FFF2-40B4-BE49-F238E27FC236}">
                <a16:creationId xmlns:a16="http://schemas.microsoft.com/office/drawing/2014/main" id="{C4317621-C49E-E745-9678-B4A586E31784}"/>
              </a:ext>
            </a:extLst>
          </p:cNvPr>
          <p:cNvSpPr/>
          <p:nvPr/>
        </p:nvSpPr>
        <p:spPr>
          <a:xfrm>
            <a:off x="1024754" y="948169"/>
            <a:ext cx="629875" cy="471912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115883"/>
      </p:ext>
    </p:extLst>
  </p:cSld>
  <p:clrMapOvr>
    <a:masterClrMapping/>
  </p:clrMapOvr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decel="8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4" decel="8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8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" presetClass="entr" presetSubtype="4" decel="8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" presetClass="entr" presetSubtype="2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2" presetClass="entr" presetSubtype="4" decel="8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2" presetClass="entr" presetSubtype="8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500"/>
                            </p:stCondLst>
                            <p:childTnLst>
                              <p:par>
                                <p:cTn id="63" presetID="2" presetClass="entr" presetSubtype="4" decel="8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000"/>
                            </p:stCondLst>
                            <p:childTnLst>
                              <p:par>
                                <p:cTn id="68" presetID="2" presetClass="entr" presetSubtype="2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500"/>
                            </p:stCondLst>
                            <p:childTnLst>
                              <p:par>
                                <p:cTn id="73" presetID="2" presetClass="entr" presetSubtype="4" decel="8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0"/>
                            </p:stCondLst>
                            <p:childTnLst>
                              <p:par>
                                <p:cTn id="78" presetID="2" presetClass="entr" presetSubtype="8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500"/>
                            </p:stCondLst>
                            <p:childTnLst>
                              <p:par>
                                <p:cTn id="83" presetID="2" presetClass="entr" presetSubtype="4" decel="8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6000"/>
                            </p:stCondLst>
                            <p:childTnLst>
                              <p:par>
                                <p:cTn id="88" presetID="2" presetClass="entr" presetSubtype="2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1" grpId="0" animBg="1"/>
      <p:bldP spid="2382" grpId="0" animBg="1"/>
      <p:bldP spid="2387" grpId="0" animBg="1"/>
      <p:bldP spid="2388" grpId="0" animBg="1"/>
      <p:bldP spid="2389" grpId="0" animBg="1"/>
      <p:bldP spid="2390" grpId="0" animBg="1"/>
      <p:bldP spid="2391" grpId="0" animBg="1"/>
      <p:bldP spid="2392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" name="Shape 2519"/>
          <p:cNvSpPr/>
          <p:nvPr/>
        </p:nvSpPr>
        <p:spPr>
          <a:xfrm>
            <a:off x="1828304" y="754145"/>
            <a:ext cx="8535392" cy="5674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>
            <a:lvl1pPr>
              <a:lnSpc>
                <a:spcPct val="90000"/>
              </a:lnSpc>
              <a:spcBef>
                <a:spcPts val="500"/>
              </a:spcBef>
              <a:defRPr sz="6000" b="1" spc="0">
                <a:solidFill>
                  <a:srgbClr val="8F9499"/>
                </a:solidFill>
                <a:latin typeface="Arimo"/>
                <a:ea typeface="Arimo"/>
                <a:cs typeface="Arimo"/>
                <a:sym typeface="Arimo"/>
              </a:defRPr>
            </a:lvl1pPr>
          </a:lstStyle>
          <a:p>
            <a:pPr lvl="0" algn="ctr">
              <a:defRPr sz="1800" b="0" spc="0">
                <a:solidFill>
                  <a:srgbClr val="000000"/>
                </a:solidFill>
              </a:defRPr>
            </a:pPr>
            <a:r>
              <a:rPr lang="en-US" sz="3067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FEATURE</a:t>
            </a:r>
            <a:endParaRPr sz="3067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20" name="Shape 2520"/>
          <p:cNvSpPr/>
          <p:nvPr/>
        </p:nvSpPr>
        <p:spPr>
          <a:xfrm>
            <a:off x="1912674" y="1294194"/>
            <a:ext cx="8366655" cy="251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>
            <a:lvl1pPr>
              <a:lnSpc>
                <a:spcPct val="130000"/>
              </a:lnSpc>
              <a:spcBef>
                <a:spcPts val="500"/>
              </a:spcBef>
              <a:defRPr sz="2200">
                <a:solidFill>
                  <a:srgbClr val="8F9499"/>
                </a:solidFill>
                <a:latin typeface="Arimo"/>
                <a:ea typeface="Arimo"/>
                <a:cs typeface="Arimo"/>
                <a:sym typeface="Arimo"/>
              </a:defRPr>
            </a:lvl1pPr>
          </a:lstStyle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sz="1067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Lorem</a:t>
            </a:r>
            <a:r>
              <a:rPr sz="1067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sz="1067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Ipsum</a:t>
            </a:r>
            <a:r>
              <a:rPr sz="1067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is simply dummy text of the printing and typesetting industry  has been the industry's standard dummy.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F5A7300-7EB7-47D7-9F98-B9FA570E89C2}"/>
              </a:ext>
            </a:extLst>
          </p:cNvPr>
          <p:cNvGrpSpPr/>
          <p:nvPr/>
        </p:nvGrpSpPr>
        <p:grpSpPr>
          <a:xfrm>
            <a:off x="1128196" y="1928861"/>
            <a:ext cx="2162921" cy="2661921"/>
            <a:chOff x="1128196" y="1928861"/>
            <a:chExt cx="2162921" cy="2661921"/>
          </a:xfrm>
        </p:grpSpPr>
        <p:grpSp>
          <p:nvGrpSpPr>
            <p:cNvPr id="2528" name="Group 2528"/>
            <p:cNvGrpSpPr/>
            <p:nvPr/>
          </p:nvGrpSpPr>
          <p:grpSpPr>
            <a:xfrm>
              <a:off x="1128196" y="1928861"/>
              <a:ext cx="2162921" cy="2661921"/>
              <a:chOff x="0" y="0"/>
              <a:chExt cx="4325841" cy="5323840"/>
            </a:xfrm>
          </p:grpSpPr>
          <p:sp>
            <p:nvSpPr>
              <p:cNvPr id="2521" name="Shape 2521"/>
              <p:cNvSpPr/>
              <p:nvPr/>
            </p:nvSpPr>
            <p:spPr>
              <a:xfrm>
                <a:off x="123380" y="581650"/>
                <a:ext cx="4125968" cy="47421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cubicBezTo>
                      <a:pt x="21600" y="21600"/>
                      <a:pt x="15495" y="20936"/>
                      <a:pt x="0" y="21216"/>
                    </a:cubicBezTo>
                    <a:lnTo>
                      <a:pt x="0" y="0"/>
                    </a:lnTo>
                    <a:lnTo>
                      <a:pt x="21600" y="0"/>
                    </a:lnTo>
                    <a:lnTo>
                      <a:pt x="21600" y="12584"/>
                    </a:lnTo>
                    <a:cubicBezTo>
                      <a:pt x="21600" y="13905"/>
                      <a:pt x="21433" y="17557"/>
                      <a:pt x="21600" y="21600"/>
                    </a:cubicBezTo>
                    <a:close/>
                  </a:path>
                </a:pathLst>
              </a:custGeom>
              <a:solidFill>
                <a:srgbClr val="000000">
                  <a:alpha val="3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2522" name="Shape 2522"/>
              <p:cNvSpPr/>
              <p:nvPr/>
            </p:nvSpPr>
            <p:spPr>
              <a:xfrm>
                <a:off x="0" y="458270"/>
                <a:ext cx="4321585" cy="48132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71" h="21600" extrusionOk="0">
                    <a:moveTo>
                      <a:pt x="21358" y="0"/>
                    </a:moveTo>
                    <a:lnTo>
                      <a:pt x="0" y="0"/>
                    </a:lnTo>
                    <a:lnTo>
                      <a:pt x="0" y="21600"/>
                    </a:lnTo>
                    <a:lnTo>
                      <a:pt x="9248" y="21112"/>
                    </a:lnTo>
                    <a:cubicBezTo>
                      <a:pt x="9248" y="21112"/>
                      <a:pt x="12110" y="20879"/>
                      <a:pt x="14781" y="20017"/>
                    </a:cubicBezTo>
                    <a:cubicBezTo>
                      <a:pt x="17461" y="19152"/>
                      <a:pt x="19950" y="17658"/>
                      <a:pt x="20015" y="17566"/>
                    </a:cubicBezTo>
                    <a:cubicBezTo>
                      <a:pt x="21600" y="15335"/>
                      <a:pt x="21358" y="0"/>
                      <a:pt x="213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2523" name="Shape 2523"/>
              <p:cNvSpPr/>
              <p:nvPr/>
            </p:nvSpPr>
            <p:spPr>
              <a:xfrm>
                <a:off x="1833082" y="4335944"/>
                <a:ext cx="2214276" cy="8336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127"/>
                    </a:moveTo>
                    <a:cubicBezTo>
                      <a:pt x="21600" y="1127"/>
                      <a:pt x="15259" y="7326"/>
                      <a:pt x="10803" y="0"/>
                    </a:cubicBezTo>
                    <a:cubicBezTo>
                      <a:pt x="10803" y="0"/>
                      <a:pt x="11275" y="17844"/>
                      <a:pt x="0" y="21600"/>
                    </a:cubicBezTo>
                    <a:cubicBezTo>
                      <a:pt x="0" y="21600"/>
                      <a:pt x="9934" y="19456"/>
                      <a:pt x="14448" y="14651"/>
                    </a:cubicBezTo>
                    <a:cubicBezTo>
                      <a:pt x="19917" y="8828"/>
                      <a:pt x="21600" y="1127"/>
                      <a:pt x="21600" y="1127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2524" name="Shape 2524"/>
              <p:cNvSpPr/>
              <p:nvPr/>
            </p:nvSpPr>
            <p:spPr>
              <a:xfrm>
                <a:off x="0" y="458270"/>
                <a:ext cx="4325842" cy="148016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152"/>
                    </a:moveTo>
                    <a:lnTo>
                      <a:pt x="0" y="21600"/>
                    </a:lnTo>
                    <a:lnTo>
                      <a:pt x="0" y="0"/>
                    </a:lnTo>
                    <a:lnTo>
                      <a:pt x="21600" y="0"/>
                    </a:lnTo>
                    <a:cubicBezTo>
                      <a:pt x="21600" y="0"/>
                      <a:pt x="21600" y="1152"/>
                      <a:pt x="21600" y="1152"/>
                    </a:cubicBezTo>
                    <a:close/>
                  </a:path>
                </a:pathLst>
              </a:custGeom>
              <a:solidFill>
                <a:srgbClr val="FFFFFF">
                  <a:alpha val="17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2525" name="Shape 2525"/>
              <p:cNvSpPr/>
              <p:nvPr/>
            </p:nvSpPr>
            <p:spPr>
              <a:xfrm>
                <a:off x="2062217" y="17625"/>
                <a:ext cx="523761" cy="13744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13" h="21600" extrusionOk="0">
                    <a:moveTo>
                      <a:pt x="21391" y="17954"/>
                    </a:moveTo>
                    <a:lnTo>
                      <a:pt x="21391" y="4312"/>
                    </a:lnTo>
                    <a:cubicBezTo>
                      <a:pt x="21391" y="1572"/>
                      <a:pt x="18120" y="0"/>
                      <a:pt x="12416" y="0"/>
                    </a:cubicBezTo>
                    <a:cubicBezTo>
                      <a:pt x="6906" y="0"/>
                      <a:pt x="4637" y="1784"/>
                      <a:pt x="4208" y="2728"/>
                    </a:cubicBezTo>
                    <a:lnTo>
                      <a:pt x="4197" y="7089"/>
                    </a:lnTo>
                    <a:lnTo>
                      <a:pt x="6880" y="7089"/>
                    </a:lnTo>
                    <a:lnTo>
                      <a:pt x="6880" y="2868"/>
                    </a:lnTo>
                    <a:cubicBezTo>
                      <a:pt x="7040" y="2591"/>
                      <a:pt x="8129" y="1035"/>
                      <a:pt x="12416" y="1035"/>
                    </a:cubicBezTo>
                    <a:cubicBezTo>
                      <a:pt x="16584" y="1035"/>
                      <a:pt x="18699" y="2138"/>
                      <a:pt x="18699" y="4312"/>
                    </a:cubicBezTo>
                    <a:lnTo>
                      <a:pt x="18699" y="17977"/>
                    </a:lnTo>
                    <a:lnTo>
                      <a:pt x="18706" y="18032"/>
                    </a:lnTo>
                    <a:cubicBezTo>
                      <a:pt x="18708" y="18042"/>
                      <a:pt x="18958" y="19074"/>
                      <a:pt x="17258" y="19796"/>
                    </a:cubicBezTo>
                    <a:cubicBezTo>
                      <a:pt x="16060" y="20306"/>
                      <a:pt x="14128" y="20565"/>
                      <a:pt x="11518" y="20565"/>
                    </a:cubicBezTo>
                    <a:cubicBezTo>
                      <a:pt x="4058" y="20565"/>
                      <a:pt x="2693" y="18628"/>
                      <a:pt x="2693" y="14815"/>
                    </a:cubicBezTo>
                    <a:lnTo>
                      <a:pt x="2693" y="6811"/>
                    </a:lnTo>
                    <a:cubicBezTo>
                      <a:pt x="2693" y="6525"/>
                      <a:pt x="2091" y="6294"/>
                      <a:pt x="1346" y="6294"/>
                    </a:cubicBezTo>
                    <a:cubicBezTo>
                      <a:pt x="602" y="6294"/>
                      <a:pt x="0" y="6525"/>
                      <a:pt x="0" y="6811"/>
                    </a:cubicBezTo>
                    <a:lnTo>
                      <a:pt x="0" y="14815"/>
                    </a:lnTo>
                    <a:cubicBezTo>
                      <a:pt x="0" y="17353"/>
                      <a:pt x="0" y="21600"/>
                      <a:pt x="11518" y="21600"/>
                    </a:cubicBezTo>
                    <a:cubicBezTo>
                      <a:pt x="14939" y="21600"/>
                      <a:pt x="17550" y="21222"/>
                      <a:pt x="19281" y="20480"/>
                    </a:cubicBezTo>
                    <a:cubicBezTo>
                      <a:pt x="21600" y="19484"/>
                      <a:pt x="21440" y="18185"/>
                      <a:pt x="21391" y="17954"/>
                    </a:cubicBezTo>
                    <a:close/>
                  </a:path>
                </a:pathLst>
              </a:custGeom>
              <a:solidFill>
                <a:srgbClr val="000000">
                  <a:alpha val="15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2526" name="Shape 2526"/>
              <p:cNvSpPr/>
              <p:nvPr/>
            </p:nvSpPr>
            <p:spPr>
              <a:xfrm>
                <a:off x="2414733" y="352515"/>
                <a:ext cx="65856" cy="10183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6988"/>
                    </a:moveTo>
                    <a:cubicBezTo>
                      <a:pt x="21600" y="3133"/>
                      <a:pt x="16767" y="0"/>
                      <a:pt x="10800" y="0"/>
                    </a:cubicBezTo>
                    <a:cubicBezTo>
                      <a:pt x="4833" y="0"/>
                      <a:pt x="0" y="3133"/>
                      <a:pt x="0" y="6988"/>
                    </a:cubicBezTo>
                    <a:lnTo>
                      <a:pt x="0" y="21600"/>
                    </a:lnTo>
                    <a:lnTo>
                      <a:pt x="21600" y="21600"/>
                    </a:lnTo>
                    <a:cubicBezTo>
                      <a:pt x="21600" y="21600"/>
                      <a:pt x="21600" y="6988"/>
                      <a:pt x="21600" y="6988"/>
                    </a:cubicBezTo>
                    <a:close/>
                  </a:path>
                </a:pathLst>
              </a:custGeom>
              <a:solidFill>
                <a:srgbClr val="00B9F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2527" name="Shape 2527"/>
              <p:cNvSpPr/>
              <p:nvPr/>
            </p:nvSpPr>
            <p:spPr>
              <a:xfrm>
                <a:off x="2026966" y="0"/>
                <a:ext cx="523749" cy="13744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14" h="21600" extrusionOk="0">
                    <a:moveTo>
                      <a:pt x="21391" y="17955"/>
                    </a:moveTo>
                    <a:lnTo>
                      <a:pt x="21391" y="4313"/>
                    </a:lnTo>
                    <a:cubicBezTo>
                      <a:pt x="21391" y="1572"/>
                      <a:pt x="18120" y="0"/>
                      <a:pt x="12415" y="0"/>
                    </a:cubicBezTo>
                    <a:cubicBezTo>
                      <a:pt x="6905" y="0"/>
                      <a:pt x="4637" y="1785"/>
                      <a:pt x="4207" y="2729"/>
                    </a:cubicBezTo>
                    <a:lnTo>
                      <a:pt x="4197" y="7090"/>
                    </a:lnTo>
                    <a:lnTo>
                      <a:pt x="6880" y="7090"/>
                    </a:lnTo>
                    <a:lnTo>
                      <a:pt x="6880" y="2870"/>
                    </a:lnTo>
                    <a:cubicBezTo>
                      <a:pt x="7040" y="2592"/>
                      <a:pt x="8129" y="1035"/>
                      <a:pt x="12415" y="1035"/>
                    </a:cubicBezTo>
                    <a:cubicBezTo>
                      <a:pt x="16584" y="1035"/>
                      <a:pt x="18698" y="2138"/>
                      <a:pt x="18698" y="4313"/>
                    </a:cubicBezTo>
                    <a:lnTo>
                      <a:pt x="18698" y="17977"/>
                    </a:lnTo>
                    <a:lnTo>
                      <a:pt x="18706" y="18033"/>
                    </a:lnTo>
                    <a:cubicBezTo>
                      <a:pt x="18708" y="18043"/>
                      <a:pt x="18958" y="19075"/>
                      <a:pt x="17259" y="19797"/>
                    </a:cubicBezTo>
                    <a:cubicBezTo>
                      <a:pt x="16060" y="20307"/>
                      <a:pt x="14128" y="20565"/>
                      <a:pt x="11518" y="20565"/>
                    </a:cubicBezTo>
                    <a:cubicBezTo>
                      <a:pt x="4058" y="20565"/>
                      <a:pt x="2693" y="18629"/>
                      <a:pt x="2693" y="14816"/>
                    </a:cubicBezTo>
                    <a:lnTo>
                      <a:pt x="2693" y="6812"/>
                    </a:lnTo>
                    <a:cubicBezTo>
                      <a:pt x="2693" y="6526"/>
                      <a:pt x="2090" y="6294"/>
                      <a:pt x="1346" y="6294"/>
                    </a:cubicBezTo>
                    <a:cubicBezTo>
                      <a:pt x="602" y="6294"/>
                      <a:pt x="0" y="6526"/>
                      <a:pt x="0" y="6812"/>
                    </a:cubicBezTo>
                    <a:lnTo>
                      <a:pt x="0" y="14816"/>
                    </a:lnTo>
                    <a:cubicBezTo>
                      <a:pt x="0" y="17353"/>
                      <a:pt x="0" y="21600"/>
                      <a:pt x="11518" y="21600"/>
                    </a:cubicBezTo>
                    <a:cubicBezTo>
                      <a:pt x="14939" y="21600"/>
                      <a:pt x="17550" y="21224"/>
                      <a:pt x="19281" y="20480"/>
                    </a:cubicBezTo>
                    <a:cubicBezTo>
                      <a:pt x="21600" y="19485"/>
                      <a:pt x="21441" y="18185"/>
                      <a:pt x="21391" y="17955"/>
                    </a:cubicBezTo>
                    <a:close/>
                  </a:path>
                </a:pathLst>
              </a:custGeom>
              <a:solidFill>
                <a:srgbClr val="00B9F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</p:grpSp>
        <p:grpSp>
          <p:nvGrpSpPr>
            <p:cNvPr id="2555" name="Group 2555"/>
            <p:cNvGrpSpPr/>
            <p:nvPr/>
          </p:nvGrpSpPr>
          <p:grpSpPr>
            <a:xfrm>
              <a:off x="1364735" y="4051975"/>
              <a:ext cx="886807" cy="281316"/>
              <a:chOff x="0" y="0"/>
              <a:chExt cx="1773611" cy="562632"/>
            </a:xfrm>
            <a:solidFill>
              <a:schemeClr val="tx2">
                <a:lumMod val="60000"/>
                <a:lumOff val="40000"/>
              </a:schemeClr>
            </a:solidFill>
          </p:grpSpPr>
          <p:sp>
            <p:nvSpPr>
              <p:cNvPr id="2553" name="Shape 2553"/>
              <p:cNvSpPr/>
              <p:nvPr/>
            </p:nvSpPr>
            <p:spPr>
              <a:xfrm>
                <a:off x="0" y="0"/>
                <a:ext cx="1773612" cy="562633"/>
              </a:xfrm>
              <a:prstGeom prst="roundRect">
                <a:avLst>
                  <a:gd name="adj" fmla="val 16100"/>
                </a:avLst>
              </a:prstGeom>
              <a:gradFill flip="none" rotWithShape="1">
                <a:gsLst>
                  <a:gs pos="0">
                    <a:schemeClr val="tx2">
                      <a:lumMod val="75000"/>
                    </a:schemeClr>
                  </a:gs>
                  <a:gs pos="100000">
                    <a:schemeClr val="tx2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/>
                </a:pPr>
                <a:endParaRPr sz="4267"/>
              </a:p>
            </p:txBody>
          </p:sp>
          <p:sp>
            <p:nvSpPr>
              <p:cNvPr id="2554" name="Shape 2554"/>
              <p:cNvSpPr/>
              <p:nvPr/>
            </p:nvSpPr>
            <p:spPr>
              <a:xfrm>
                <a:off x="234520" y="57329"/>
                <a:ext cx="1253916" cy="39717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0" tIns="0" rIns="0" bIns="0" numCol="1" anchor="b">
                <a:normAutofit/>
              </a:bodyPr>
              <a:lstStyle>
                <a:lvl1pPr>
                  <a:lnSpc>
                    <a:spcPct val="130000"/>
                  </a:lnSpc>
                  <a:spcBef>
                    <a:spcPts val="500"/>
                  </a:spcBef>
                  <a:defRPr sz="2000">
                    <a:solidFill>
                      <a:srgbClr val="FFFFFF"/>
                    </a:solidFill>
                    <a:latin typeface="Arimo"/>
                    <a:ea typeface="Arimo"/>
                    <a:cs typeface="Arimo"/>
                    <a:sym typeface="Arimo"/>
                  </a:defRPr>
                </a:lvl1pPr>
              </a:lstStyle>
              <a:p>
                <a:pPr lvl="0">
                  <a:defRPr sz="1800">
                    <a:solidFill>
                      <a:srgbClr val="000000"/>
                    </a:solidFill>
                  </a:defRPr>
                </a:pPr>
                <a:r>
                  <a:rPr sz="1067" dirty="0">
                    <a:solidFill>
                      <a:schemeClr val="bg1"/>
                    </a:solidFill>
                  </a:rPr>
                  <a:t>See More</a:t>
                </a:r>
              </a:p>
            </p:txBody>
          </p:sp>
        </p:grpSp>
        <p:grpSp>
          <p:nvGrpSpPr>
            <p:cNvPr id="2573" name="Group 2573"/>
            <p:cNvGrpSpPr/>
            <p:nvPr/>
          </p:nvGrpSpPr>
          <p:grpSpPr>
            <a:xfrm>
              <a:off x="1394868" y="2721916"/>
              <a:ext cx="493557" cy="517684"/>
              <a:chOff x="-1" y="0"/>
              <a:chExt cx="987110" cy="1035367"/>
            </a:xfrm>
          </p:grpSpPr>
          <p:grpSp>
            <p:nvGrpSpPr>
              <p:cNvPr id="2568" name="Group 2568"/>
              <p:cNvGrpSpPr/>
              <p:nvPr/>
            </p:nvGrpSpPr>
            <p:grpSpPr>
              <a:xfrm>
                <a:off x="-1" y="0"/>
                <a:ext cx="987110" cy="1035367"/>
                <a:chOff x="0" y="0"/>
                <a:chExt cx="987108" cy="1035366"/>
              </a:xfrm>
            </p:grpSpPr>
            <p:sp>
              <p:nvSpPr>
                <p:cNvPr id="2565" name="Shape 2565"/>
                <p:cNvSpPr/>
                <p:nvPr/>
              </p:nvSpPr>
              <p:spPr>
                <a:xfrm>
                  <a:off x="0" y="0"/>
                  <a:ext cx="987108" cy="103536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667" y="15546"/>
                      </a:moveTo>
                      <a:cubicBezTo>
                        <a:pt x="1733" y="15695"/>
                        <a:pt x="1802" y="15841"/>
                        <a:pt x="1875" y="15986"/>
                      </a:cubicBezTo>
                      <a:cubicBezTo>
                        <a:pt x="3548" y="19307"/>
                        <a:pt x="7108" y="21600"/>
                        <a:pt x="11229" y="21600"/>
                      </a:cubicBezTo>
                      <a:cubicBezTo>
                        <a:pt x="16957" y="21600"/>
                        <a:pt x="21600" y="17171"/>
                        <a:pt x="21600" y="11709"/>
                      </a:cubicBezTo>
                      <a:cubicBezTo>
                        <a:pt x="21600" y="10341"/>
                        <a:pt x="21309" y="9038"/>
                        <a:pt x="20783" y="7853"/>
                      </a:cubicBezTo>
                      <a:lnTo>
                        <a:pt x="19725" y="5614"/>
                      </a:lnTo>
                      <a:cubicBezTo>
                        <a:pt x="18052" y="2293"/>
                        <a:pt x="14492" y="0"/>
                        <a:pt x="10371" y="0"/>
                      </a:cubicBezTo>
                      <a:cubicBezTo>
                        <a:pt x="4643" y="0"/>
                        <a:pt x="0" y="4429"/>
                        <a:pt x="0" y="9891"/>
                      </a:cubicBezTo>
                      <a:cubicBezTo>
                        <a:pt x="0" y="11261"/>
                        <a:pt x="292" y="12566"/>
                        <a:pt x="820" y="13752"/>
                      </a:cubicBezTo>
                      <a:cubicBezTo>
                        <a:pt x="820" y="13752"/>
                        <a:pt x="1667" y="15546"/>
                        <a:pt x="1667" y="15546"/>
                      </a:cubicBezTo>
                      <a:close/>
                    </a:path>
                  </a:pathLst>
                </a:custGeom>
                <a:solidFill>
                  <a:srgbClr val="00A0D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/>
                </a:p>
              </p:txBody>
            </p:sp>
            <p:sp>
              <p:nvSpPr>
                <p:cNvPr id="2566" name="Shape 2566"/>
                <p:cNvSpPr/>
                <p:nvPr/>
              </p:nvSpPr>
              <p:spPr>
                <a:xfrm>
                  <a:off x="37056" y="290385"/>
                  <a:ext cx="917657" cy="66527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253" y="2123"/>
                      </a:moveTo>
                      <a:lnTo>
                        <a:pt x="20560" y="0"/>
                      </a:lnTo>
                      <a:cubicBezTo>
                        <a:pt x="21121" y="1837"/>
                        <a:pt x="21431" y="3854"/>
                        <a:pt x="21431" y="5972"/>
                      </a:cubicBezTo>
                      <a:cubicBezTo>
                        <a:pt x="21431" y="14474"/>
                        <a:pt x="16436" y="21366"/>
                        <a:pt x="10275" y="21366"/>
                      </a:cubicBezTo>
                      <a:cubicBezTo>
                        <a:pt x="5658" y="21366"/>
                        <a:pt x="1696" y="17496"/>
                        <a:pt x="0" y="11978"/>
                      </a:cubicBezTo>
                      <a:cubicBezTo>
                        <a:pt x="0" y="11979"/>
                        <a:pt x="0" y="11979"/>
                        <a:pt x="0" y="11980"/>
                      </a:cubicBezTo>
                      <a:lnTo>
                        <a:pt x="905" y="14750"/>
                      </a:lnTo>
                      <a:cubicBezTo>
                        <a:pt x="2942" y="18884"/>
                        <a:pt x="6379" y="21600"/>
                        <a:pt x="10275" y="21600"/>
                      </a:cubicBezTo>
                      <a:cubicBezTo>
                        <a:pt x="16530" y="21600"/>
                        <a:pt x="21600" y="14603"/>
                        <a:pt x="21600" y="5972"/>
                      </a:cubicBezTo>
                      <a:cubicBezTo>
                        <a:pt x="21600" y="4644"/>
                        <a:pt x="21479" y="3354"/>
                        <a:pt x="21253" y="2123"/>
                      </a:cubicBezTo>
                      <a:close/>
                    </a:path>
                  </a:pathLst>
                </a:custGeom>
                <a:solidFill>
                  <a:srgbClr val="75DBEC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/>
                </a:p>
              </p:txBody>
            </p:sp>
            <p:sp>
              <p:nvSpPr>
                <p:cNvPr id="2567" name="Shape 2567"/>
                <p:cNvSpPr/>
                <p:nvPr/>
              </p:nvSpPr>
              <p:spPr>
                <a:xfrm>
                  <a:off x="0" y="0"/>
                  <a:ext cx="947907" cy="94826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10800"/>
                      </a:moveTo>
                      <a:cubicBezTo>
                        <a:pt x="21600" y="16765"/>
                        <a:pt x="16765" y="21600"/>
                        <a:pt x="10800" y="21600"/>
                      </a:cubicBezTo>
                      <a:cubicBezTo>
                        <a:pt x="4835" y="21600"/>
                        <a:pt x="0" y="16765"/>
                        <a:pt x="0" y="10800"/>
                      </a:cubicBezTo>
                      <a:cubicBezTo>
                        <a:pt x="0" y="4835"/>
                        <a:pt x="4835" y="0"/>
                        <a:pt x="10800" y="0"/>
                      </a:cubicBezTo>
                      <a:cubicBezTo>
                        <a:pt x="16765" y="0"/>
                        <a:pt x="21600" y="4835"/>
                        <a:pt x="21600" y="10800"/>
                      </a:cubicBezTo>
                      <a:close/>
                    </a:path>
                  </a:pathLst>
                </a:custGeom>
                <a:solidFill>
                  <a:srgbClr val="00B9F7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/>
                </a:p>
              </p:txBody>
            </p:sp>
          </p:grpSp>
          <p:grpSp>
            <p:nvGrpSpPr>
              <p:cNvPr id="2572" name="Group 2572"/>
              <p:cNvGrpSpPr/>
              <p:nvPr/>
            </p:nvGrpSpPr>
            <p:grpSpPr>
              <a:xfrm>
                <a:off x="227752" y="209528"/>
                <a:ext cx="538151" cy="455228"/>
                <a:chOff x="0" y="0"/>
                <a:chExt cx="538150" cy="455226"/>
              </a:xfrm>
            </p:grpSpPr>
            <p:sp>
              <p:nvSpPr>
                <p:cNvPr id="2569" name="Shape 2569"/>
                <p:cNvSpPr/>
                <p:nvPr/>
              </p:nvSpPr>
              <p:spPr>
                <a:xfrm>
                  <a:off x="0" y="0"/>
                  <a:ext cx="537928" cy="38825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532" y="19518"/>
                      </a:moveTo>
                      <a:cubicBezTo>
                        <a:pt x="1864" y="13812"/>
                        <a:pt x="4890" y="9147"/>
                        <a:pt x="8841" y="7970"/>
                      </a:cubicBezTo>
                      <a:cubicBezTo>
                        <a:pt x="9472" y="7782"/>
                        <a:pt x="10128" y="7677"/>
                        <a:pt x="10799" y="7677"/>
                      </a:cubicBezTo>
                      <a:cubicBezTo>
                        <a:pt x="11473" y="7677"/>
                        <a:pt x="12126" y="7782"/>
                        <a:pt x="12759" y="7970"/>
                      </a:cubicBezTo>
                      <a:cubicBezTo>
                        <a:pt x="16710" y="9147"/>
                        <a:pt x="19736" y="13812"/>
                        <a:pt x="20068" y="19518"/>
                      </a:cubicBezTo>
                      <a:cubicBezTo>
                        <a:pt x="20068" y="19518"/>
                        <a:pt x="1532" y="19518"/>
                        <a:pt x="1532" y="19518"/>
                      </a:cubicBezTo>
                      <a:close/>
                      <a:moveTo>
                        <a:pt x="12262" y="4551"/>
                      </a:moveTo>
                      <a:lnTo>
                        <a:pt x="12262" y="5735"/>
                      </a:lnTo>
                      <a:cubicBezTo>
                        <a:pt x="11784" y="5647"/>
                        <a:pt x="11297" y="5595"/>
                        <a:pt x="10799" y="5595"/>
                      </a:cubicBezTo>
                      <a:cubicBezTo>
                        <a:pt x="10419" y="5595"/>
                        <a:pt x="10045" y="5623"/>
                        <a:pt x="9674" y="5676"/>
                      </a:cubicBezTo>
                      <a:lnTo>
                        <a:pt x="9674" y="4551"/>
                      </a:lnTo>
                      <a:cubicBezTo>
                        <a:pt x="9674" y="4551"/>
                        <a:pt x="12262" y="4551"/>
                        <a:pt x="12262" y="4551"/>
                      </a:cubicBezTo>
                      <a:close/>
                      <a:moveTo>
                        <a:pt x="10882" y="1560"/>
                      </a:moveTo>
                      <a:cubicBezTo>
                        <a:pt x="12038" y="1560"/>
                        <a:pt x="12810" y="1897"/>
                        <a:pt x="13098" y="2145"/>
                      </a:cubicBezTo>
                      <a:cubicBezTo>
                        <a:pt x="12979" y="2247"/>
                        <a:pt x="12772" y="2364"/>
                        <a:pt x="12493" y="2468"/>
                      </a:cubicBezTo>
                      <a:cubicBezTo>
                        <a:pt x="12100" y="2613"/>
                        <a:pt x="11559" y="2728"/>
                        <a:pt x="10882" y="2728"/>
                      </a:cubicBezTo>
                      <a:cubicBezTo>
                        <a:pt x="10206" y="2728"/>
                        <a:pt x="9665" y="2613"/>
                        <a:pt x="9271" y="2468"/>
                      </a:cubicBezTo>
                      <a:cubicBezTo>
                        <a:pt x="8992" y="2364"/>
                        <a:pt x="8784" y="2250"/>
                        <a:pt x="8665" y="2145"/>
                      </a:cubicBezTo>
                      <a:cubicBezTo>
                        <a:pt x="8953" y="1897"/>
                        <a:pt x="9725" y="1560"/>
                        <a:pt x="10882" y="1560"/>
                      </a:cubicBezTo>
                      <a:close/>
                      <a:moveTo>
                        <a:pt x="13765" y="6172"/>
                      </a:moveTo>
                      <a:lnTo>
                        <a:pt x="13765" y="3391"/>
                      </a:lnTo>
                      <a:cubicBezTo>
                        <a:pt x="14104" y="3068"/>
                        <a:pt x="14313" y="2656"/>
                        <a:pt x="14313" y="2145"/>
                      </a:cubicBezTo>
                      <a:cubicBezTo>
                        <a:pt x="14313" y="663"/>
                        <a:pt x="12590" y="0"/>
                        <a:pt x="10882" y="0"/>
                      </a:cubicBezTo>
                      <a:cubicBezTo>
                        <a:pt x="9175" y="0"/>
                        <a:pt x="7451" y="663"/>
                        <a:pt x="7451" y="2145"/>
                      </a:cubicBezTo>
                      <a:cubicBezTo>
                        <a:pt x="7451" y="2738"/>
                        <a:pt x="7731" y="3198"/>
                        <a:pt x="8172" y="3538"/>
                      </a:cubicBezTo>
                      <a:lnTo>
                        <a:pt x="8172" y="6045"/>
                      </a:lnTo>
                      <a:cubicBezTo>
                        <a:pt x="3483" y="7677"/>
                        <a:pt x="0" y="13564"/>
                        <a:pt x="0" y="20560"/>
                      </a:cubicBezTo>
                      <a:lnTo>
                        <a:pt x="0" y="21600"/>
                      </a:lnTo>
                      <a:lnTo>
                        <a:pt x="21600" y="21600"/>
                      </a:lnTo>
                      <a:lnTo>
                        <a:pt x="21600" y="20560"/>
                      </a:lnTo>
                      <a:cubicBezTo>
                        <a:pt x="21600" y="13733"/>
                        <a:pt x="18282" y="7965"/>
                        <a:pt x="13765" y="617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/>
                </a:p>
              </p:txBody>
            </p:sp>
            <p:sp>
              <p:nvSpPr>
                <p:cNvPr id="2570" name="Shape 2570"/>
                <p:cNvSpPr/>
                <p:nvPr/>
              </p:nvSpPr>
              <p:spPr>
                <a:xfrm>
                  <a:off x="281070" y="159526"/>
                  <a:ext cx="168060" cy="16059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014" h="21600" extrusionOk="0">
                      <a:moveTo>
                        <a:pt x="17286" y="17028"/>
                      </a:moveTo>
                      <a:cubicBezTo>
                        <a:pt x="16972" y="17550"/>
                        <a:pt x="16452" y="17820"/>
                        <a:pt x="16098" y="17820"/>
                      </a:cubicBezTo>
                      <a:cubicBezTo>
                        <a:pt x="15972" y="17820"/>
                        <a:pt x="15737" y="17820"/>
                        <a:pt x="15520" y="17298"/>
                      </a:cubicBezTo>
                      <a:cubicBezTo>
                        <a:pt x="12932" y="11105"/>
                        <a:pt x="8012" y="7984"/>
                        <a:pt x="4018" y="5951"/>
                      </a:cubicBezTo>
                      <a:cubicBezTo>
                        <a:pt x="3578" y="5727"/>
                        <a:pt x="3447" y="5484"/>
                        <a:pt x="3538" y="5047"/>
                      </a:cubicBezTo>
                      <a:cubicBezTo>
                        <a:pt x="3664" y="4438"/>
                        <a:pt x="4241" y="3780"/>
                        <a:pt x="4892" y="3780"/>
                      </a:cubicBezTo>
                      <a:cubicBezTo>
                        <a:pt x="5075" y="3780"/>
                        <a:pt x="5269" y="3829"/>
                        <a:pt x="5469" y="3935"/>
                      </a:cubicBezTo>
                      <a:cubicBezTo>
                        <a:pt x="11361" y="6928"/>
                        <a:pt x="15366" y="10882"/>
                        <a:pt x="17372" y="15669"/>
                      </a:cubicBezTo>
                      <a:cubicBezTo>
                        <a:pt x="17572" y="16148"/>
                        <a:pt x="17543" y="16597"/>
                        <a:pt x="17286" y="17028"/>
                      </a:cubicBezTo>
                      <a:close/>
                      <a:moveTo>
                        <a:pt x="6966" y="517"/>
                      </a:moveTo>
                      <a:cubicBezTo>
                        <a:pt x="6298" y="180"/>
                        <a:pt x="5595" y="0"/>
                        <a:pt x="4892" y="0"/>
                      </a:cubicBezTo>
                      <a:cubicBezTo>
                        <a:pt x="2669" y="0"/>
                        <a:pt x="612" y="1814"/>
                        <a:pt x="109" y="4223"/>
                      </a:cubicBezTo>
                      <a:cubicBezTo>
                        <a:pt x="-336" y="6376"/>
                        <a:pt x="607" y="8397"/>
                        <a:pt x="2515" y="9369"/>
                      </a:cubicBezTo>
                      <a:cubicBezTo>
                        <a:pt x="7647" y="11972"/>
                        <a:pt x="10669" y="14895"/>
                        <a:pt x="12321" y="18844"/>
                      </a:cubicBezTo>
                      <a:cubicBezTo>
                        <a:pt x="13041" y="20566"/>
                        <a:pt x="14452" y="21600"/>
                        <a:pt x="16098" y="21600"/>
                      </a:cubicBezTo>
                      <a:cubicBezTo>
                        <a:pt x="17692" y="21600"/>
                        <a:pt x="19315" y="20610"/>
                        <a:pt x="20235" y="19081"/>
                      </a:cubicBezTo>
                      <a:cubicBezTo>
                        <a:pt x="21138" y="17575"/>
                        <a:pt x="21264" y="15765"/>
                        <a:pt x="20572" y="14119"/>
                      </a:cubicBezTo>
                      <a:cubicBezTo>
                        <a:pt x="18218" y="8481"/>
                        <a:pt x="13641" y="3909"/>
                        <a:pt x="6966" y="5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/>
                </a:p>
              </p:txBody>
            </p:sp>
            <p:sp>
              <p:nvSpPr>
                <p:cNvPr id="2571" name="Shape 2571"/>
                <p:cNvSpPr/>
                <p:nvPr/>
              </p:nvSpPr>
              <p:spPr>
                <a:xfrm>
                  <a:off x="0" y="417808"/>
                  <a:ext cx="538151" cy="3741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60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ubicBezTo>
                        <a:pt x="0" y="0"/>
                        <a:pt x="0" y="21600"/>
                        <a:pt x="0" y="2160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/>
                </a:p>
              </p:txBody>
            </p:sp>
          </p:grpSp>
        </p:grpSp>
        <p:sp>
          <p:nvSpPr>
            <p:cNvPr id="2603" name="Shape 2603"/>
            <p:cNvSpPr/>
            <p:nvPr/>
          </p:nvSpPr>
          <p:spPr>
            <a:xfrm>
              <a:off x="1984957" y="2771165"/>
              <a:ext cx="1037816" cy="41682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 anchor="b">
              <a:normAutofit/>
            </a:bodyPr>
            <a:lstStyle>
              <a:lvl1pPr algn="l">
                <a:lnSpc>
                  <a:spcPct val="80000"/>
                </a:lnSpc>
                <a:spcBef>
                  <a:spcPts val="500"/>
                </a:spcBef>
                <a:defRPr sz="2500">
                  <a:solidFill>
                    <a:srgbClr val="00B9F7"/>
                  </a:solidFill>
                  <a:latin typeface="Arimo"/>
                  <a:ea typeface="Arimo"/>
                  <a:cs typeface="Arimo"/>
                  <a:sym typeface="Arimo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r>
                <a:rPr sz="1200" dirty="0">
                  <a:solidFill>
                    <a:schemeClr val="bg1"/>
                  </a:solidFill>
                </a:rPr>
                <a:t>Headline Text Goes Here</a:t>
              </a:r>
            </a:p>
          </p:txBody>
        </p:sp>
        <p:sp>
          <p:nvSpPr>
            <p:cNvPr id="2604" name="Shape 2604"/>
            <p:cNvSpPr/>
            <p:nvPr/>
          </p:nvSpPr>
          <p:spPr>
            <a:xfrm>
              <a:off x="1371887" y="3357488"/>
              <a:ext cx="1597267" cy="48986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 anchor="b">
              <a:normAutofit fontScale="32500" lnSpcReduction="20000"/>
            </a:bodyPr>
            <a:lstStyle>
              <a:lvl1pPr algn="l">
                <a:lnSpc>
                  <a:spcPct val="110000"/>
                </a:lnSpc>
                <a:spcBef>
                  <a:spcPts val="500"/>
                </a:spcBef>
                <a:defRPr sz="1800">
                  <a:solidFill>
                    <a:srgbClr val="8F9499"/>
                  </a:solidFill>
                  <a:latin typeface="Arimo"/>
                  <a:ea typeface="Arimo"/>
                  <a:cs typeface="Arimo"/>
                  <a:sym typeface="Arimo"/>
                </a:defRPr>
              </a:lvl1pPr>
            </a:lstStyle>
            <a:p>
              <a:pPr lvl="0">
                <a:defRPr>
                  <a:solidFill>
                    <a:srgbClr val="000000"/>
                  </a:solidFill>
                </a:defRPr>
              </a:pPr>
              <a:r>
                <a:rPr sz="2400">
                  <a:solidFill>
                    <a:schemeClr val="bg1"/>
                  </a:solidFill>
                </a:rPr>
                <a:t>Dollar Lorem Ipsum is simply dummy text of the printing and typesetting industry.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B7498A2-D2AF-4DD0-BBE1-130D6D37941F}"/>
              </a:ext>
            </a:extLst>
          </p:cNvPr>
          <p:cNvGrpSpPr/>
          <p:nvPr/>
        </p:nvGrpSpPr>
        <p:grpSpPr>
          <a:xfrm>
            <a:off x="3719093" y="1928861"/>
            <a:ext cx="2162921" cy="2661921"/>
            <a:chOff x="3719093" y="1928861"/>
            <a:chExt cx="2162921" cy="2661921"/>
          </a:xfrm>
        </p:grpSpPr>
        <p:grpSp>
          <p:nvGrpSpPr>
            <p:cNvPr id="2536" name="Group 2536"/>
            <p:cNvGrpSpPr/>
            <p:nvPr/>
          </p:nvGrpSpPr>
          <p:grpSpPr>
            <a:xfrm>
              <a:off x="3719093" y="1928861"/>
              <a:ext cx="2162921" cy="2661921"/>
              <a:chOff x="0" y="0"/>
              <a:chExt cx="4325841" cy="5323840"/>
            </a:xfrm>
          </p:grpSpPr>
          <p:sp>
            <p:nvSpPr>
              <p:cNvPr id="2529" name="Shape 2529"/>
              <p:cNvSpPr/>
              <p:nvPr/>
            </p:nvSpPr>
            <p:spPr>
              <a:xfrm>
                <a:off x="123380" y="581651"/>
                <a:ext cx="4125967" cy="474219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cubicBezTo>
                      <a:pt x="21600" y="21600"/>
                      <a:pt x="15495" y="20936"/>
                      <a:pt x="0" y="21216"/>
                    </a:cubicBezTo>
                    <a:lnTo>
                      <a:pt x="0" y="0"/>
                    </a:lnTo>
                    <a:lnTo>
                      <a:pt x="21600" y="0"/>
                    </a:lnTo>
                    <a:lnTo>
                      <a:pt x="21600" y="12584"/>
                    </a:lnTo>
                    <a:cubicBezTo>
                      <a:pt x="21600" y="13905"/>
                      <a:pt x="21433" y="17557"/>
                      <a:pt x="21600" y="21600"/>
                    </a:cubicBezTo>
                    <a:close/>
                  </a:path>
                </a:pathLst>
              </a:custGeom>
              <a:solidFill>
                <a:srgbClr val="000000">
                  <a:alpha val="15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2530" name="Shape 2530"/>
              <p:cNvSpPr/>
              <p:nvPr/>
            </p:nvSpPr>
            <p:spPr>
              <a:xfrm>
                <a:off x="0" y="458270"/>
                <a:ext cx="4321585" cy="48132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71" h="21600" extrusionOk="0">
                    <a:moveTo>
                      <a:pt x="21358" y="0"/>
                    </a:moveTo>
                    <a:lnTo>
                      <a:pt x="0" y="0"/>
                    </a:lnTo>
                    <a:lnTo>
                      <a:pt x="0" y="21600"/>
                    </a:lnTo>
                    <a:lnTo>
                      <a:pt x="9248" y="21112"/>
                    </a:lnTo>
                    <a:cubicBezTo>
                      <a:pt x="9248" y="21112"/>
                      <a:pt x="12110" y="20879"/>
                      <a:pt x="14781" y="20017"/>
                    </a:cubicBezTo>
                    <a:cubicBezTo>
                      <a:pt x="17461" y="19152"/>
                      <a:pt x="19950" y="17658"/>
                      <a:pt x="20015" y="17566"/>
                    </a:cubicBezTo>
                    <a:cubicBezTo>
                      <a:pt x="21600" y="15335"/>
                      <a:pt x="21358" y="0"/>
                      <a:pt x="2135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2531" name="Shape 2531"/>
              <p:cNvSpPr/>
              <p:nvPr/>
            </p:nvSpPr>
            <p:spPr>
              <a:xfrm>
                <a:off x="1833081" y="4335945"/>
                <a:ext cx="2214277" cy="8336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127"/>
                    </a:moveTo>
                    <a:cubicBezTo>
                      <a:pt x="21600" y="1127"/>
                      <a:pt x="15259" y="7326"/>
                      <a:pt x="10803" y="0"/>
                    </a:cubicBezTo>
                    <a:cubicBezTo>
                      <a:pt x="10803" y="0"/>
                      <a:pt x="11275" y="17844"/>
                      <a:pt x="0" y="21600"/>
                    </a:cubicBezTo>
                    <a:cubicBezTo>
                      <a:pt x="0" y="21600"/>
                      <a:pt x="9934" y="19456"/>
                      <a:pt x="14448" y="14651"/>
                    </a:cubicBezTo>
                    <a:cubicBezTo>
                      <a:pt x="19917" y="8828"/>
                      <a:pt x="21600" y="1127"/>
                      <a:pt x="21600" y="1127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2532" name="Shape 2532"/>
              <p:cNvSpPr/>
              <p:nvPr/>
            </p:nvSpPr>
            <p:spPr>
              <a:xfrm>
                <a:off x="0" y="458270"/>
                <a:ext cx="4325842" cy="148016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152"/>
                    </a:moveTo>
                    <a:lnTo>
                      <a:pt x="0" y="21600"/>
                    </a:lnTo>
                    <a:lnTo>
                      <a:pt x="0" y="0"/>
                    </a:lnTo>
                    <a:lnTo>
                      <a:pt x="21600" y="0"/>
                    </a:lnTo>
                    <a:cubicBezTo>
                      <a:pt x="21600" y="0"/>
                      <a:pt x="21600" y="1152"/>
                      <a:pt x="21600" y="1152"/>
                    </a:cubicBezTo>
                    <a:close/>
                  </a:path>
                </a:pathLst>
              </a:custGeom>
              <a:solidFill>
                <a:srgbClr val="FFFFFF">
                  <a:alpha val="16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2533" name="Shape 2533"/>
              <p:cNvSpPr/>
              <p:nvPr/>
            </p:nvSpPr>
            <p:spPr>
              <a:xfrm>
                <a:off x="2062217" y="17626"/>
                <a:ext cx="523761" cy="13744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13" h="21600" extrusionOk="0">
                    <a:moveTo>
                      <a:pt x="21391" y="17954"/>
                    </a:moveTo>
                    <a:lnTo>
                      <a:pt x="21391" y="4312"/>
                    </a:lnTo>
                    <a:cubicBezTo>
                      <a:pt x="21391" y="1572"/>
                      <a:pt x="18120" y="0"/>
                      <a:pt x="12416" y="0"/>
                    </a:cubicBezTo>
                    <a:cubicBezTo>
                      <a:pt x="6906" y="0"/>
                      <a:pt x="4637" y="1784"/>
                      <a:pt x="4208" y="2728"/>
                    </a:cubicBezTo>
                    <a:lnTo>
                      <a:pt x="4197" y="7089"/>
                    </a:lnTo>
                    <a:lnTo>
                      <a:pt x="6880" y="7089"/>
                    </a:lnTo>
                    <a:lnTo>
                      <a:pt x="6880" y="2868"/>
                    </a:lnTo>
                    <a:cubicBezTo>
                      <a:pt x="7040" y="2591"/>
                      <a:pt x="8129" y="1035"/>
                      <a:pt x="12416" y="1035"/>
                    </a:cubicBezTo>
                    <a:cubicBezTo>
                      <a:pt x="16584" y="1035"/>
                      <a:pt x="18699" y="2138"/>
                      <a:pt x="18699" y="4312"/>
                    </a:cubicBezTo>
                    <a:lnTo>
                      <a:pt x="18699" y="17977"/>
                    </a:lnTo>
                    <a:lnTo>
                      <a:pt x="18706" y="18032"/>
                    </a:lnTo>
                    <a:cubicBezTo>
                      <a:pt x="18708" y="18042"/>
                      <a:pt x="18958" y="19074"/>
                      <a:pt x="17258" y="19796"/>
                    </a:cubicBezTo>
                    <a:cubicBezTo>
                      <a:pt x="16060" y="20306"/>
                      <a:pt x="14128" y="20565"/>
                      <a:pt x="11518" y="20565"/>
                    </a:cubicBezTo>
                    <a:cubicBezTo>
                      <a:pt x="4058" y="20565"/>
                      <a:pt x="2693" y="18628"/>
                      <a:pt x="2693" y="14815"/>
                    </a:cubicBezTo>
                    <a:lnTo>
                      <a:pt x="2693" y="6811"/>
                    </a:lnTo>
                    <a:cubicBezTo>
                      <a:pt x="2693" y="6525"/>
                      <a:pt x="2091" y="6294"/>
                      <a:pt x="1346" y="6294"/>
                    </a:cubicBezTo>
                    <a:cubicBezTo>
                      <a:pt x="602" y="6294"/>
                      <a:pt x="0" y="6525"/>
                      <a:pt x="0" y="6811"/>
                    </a:cubicBezTo>
                    <a:lnTo>
                      <a:pt x="0" y="14815"/>
                    </a:lnTo>
                    <a:cubicBezTo>
                      <a:pt x="0" y="17353"/>
                      <a:pt x="0" y="21600"/>
                      <a:pt x="11518" y="21600"/>
                    </a:cubicBezTo>
                    <a:cubicBezTo>
                      <a:pt x="14939" y="21600"/>
                      <a:pt x="17550" y="21222"/>
                      <a:pt x="19281" y="20480"/>
                    </a:cubicBezTo>
                    <a:cubicBezTo>
                      <a:pt x="21600" y="19484"/>
                      <a:pt x="21440" y="18185"/>
                      <a:pt x="21391" y="17954"/>
                    </a:cubicBezTo>
                    <a:close/>
                  </a:path>
                </a:pathLst>
              </a:custGeom>
              <a:solidFill>
                <a:srgbClr val="000000">
                  <a:alpha val="15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2534" name="Shape 2534"/>
              <p:cNvSpPr/>
              <p:nvPr/>
            </p:nvSpPr>
            <p:spPr>
              <a:xfrm>
                <a:off x="2414733" y="352516"/>
                <a:ext cx="65856" cy="10183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6988"/>
                    </a:moveTo>
                    <a:cubicBezTo>
                      <a:pt x="21600" y="3133"/>
                      <a:pt x="16767" y="0"/>
                      <a:pt x="10800" y="0"/>
                    </a:cubicBezTo>
                    <a:cubicBezTo>
                      <a:pt x="4833" y="0"/>
                      <a:pt x="0" y="3133"/>
                      <a:pt x="0" y="6988"/>
                    </a:cubicBezTo>
                    <a:lnTo>
                      <a:pt x="0" y="21600"/>
                    </a:lnTo>
                    <a:lnTo>
                      <a:pt x="21600" y="21600"/>
                    </a:lnTo>
                    <a:cubicBezTo>
                      <a:pt x="21600" y="21600"/>
                      <a:pt x="21600" y="6988"/>
                      <a:pt x="21600" y="6988"/>
                    </a:cubicBezTo>
                    <a:close/>
                  </a:path>
                </a:pathLst>
              </a:custGeom>
              <a:solidFill>
                <a:srgbClr val="00BAA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2535" name="Shape 2535"/>
              <p:cNvSpPr/>
              <p:nvPr/>
            </p:nvSpPr>
            <p:spPr>
              <a:xfrm>
                <a:off x="2026966" y="0"/>
                <a:ext cx="523749" cy="13744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14" h="21600" extrusionOk="0">
                    <a:moveTo>
                      <a:pt x="21391" y="17955"/>
                    </a:moveTo>
                    <a:lnTo>
                      <a:pt x="21391" y="4313"/>
                    </a:lnTo>
                    <a:cubicBezTo>
                      <a:pt x="21391" y="1572"/>
                      <a:pt x="18120" y="0"/>
                      <a:pt x="12415" y="0"/>
                    </a:cubicBezTo>
                    <a:cubicBezTo>
                      <a:pt x="6905" y="0"/>
                      <a:pt x="4637" y="1785"/>
                      <a:pt x="4207" y="2729"/>
                    </a:cubicBezTo>
                    <a:lnTo>
                      <a:pt x="4197" y="7090"/>
                    </a:lnTo>
                    <a:lnTo>
                      <a:pt x="6880" y="7090"/>
                    </a:lnTo>
                    <a:lnTo>
                      <a:pt x="6880" y="2870"/>
                    </a:lnTo>
                    <a:cubicBezTo>
                      <a:pt x="7040" y="2592"/>
                      <a:pt x="8129" y="1035"/>
                      <a:pt x="12415" y="1035"/>
                    </a:cubicBezTo>
                    <a:cubicBezTo>
                      <a:pt x="16584" y="1035"/>
                      <a:pt x="18698" y="2138"/>
                      <a:pt x="18698" y="4313"/>
                    </a:cubicBezTo>
                    <a:lnTo>
                      <a:pt x="18698" y="17977"/>
                    </a:lnTo>
                    <a:lnTo>
                      <a:pt x="18706" y="18033"/>
                    </a:lnTo>
                    <a:cubicBezTo>
                      <a:pt x="18708" y="18043"/>
                      <a:pt x="18958" y="19075"/>
                      <a:pt x="17259" y="19797"/>
                    </a:cubicBezTo>
                    <a:cubicBezTo>
                      <a:pt x="16060" y="20307"/>
                      <a:pt x="14128" y="20565"/>
                      <a:pt x="11518" y="20565"/>
                    </a:cubicBezTo>
                    <a:cubicBezTo>
                      <a:pt x="4058" y="20565"/>
                      <a:pt x="2693" y="18629"/>
                      <a:pt x="2693" y="14816"/>
                    </a:cubicBezTo>
                    <a:lnTo>
                      <a:pt x="2693" y="6812"/>
                    </a:lnTo>
                    <a:cubicBezTo>
                      <a:pt x="2693" y="6526"/>
                      <a:pt x="2090" y="6294"/>
                      <a:pt x="1346" y="6294"/>
                    </a:cubicBezTo>
                    <a:cubicBezTo>
                      <a:pt x="602" y="6294"/>
                      <a:pt x="0" y="6526"/>
                      <a:pt x="0" y="6812"/>
                    </a:cubicBezTo>
                    <a:lnTo>
                      <a:pt x="0" y="14816"/>
                    </a:lnTo>
                    <a:cubicBezTo>
                      <a:pt x="0" y="17353"/>
                      <a:pt x="0" y="21600"/>
                      <a:pt x="11518" y="21600"/>
                    </a:cubicBezTo>
                    <a:cubicBezTo>
                      <a:pt x="14939" y="21600"/>
                      <a:pt x="17550" y="21224"/>
                      <a:pt x="19281" y="20480"/>
                    </a:cubicBezTo>
                    <a:cubicBezTo>
                      <a:pt x="21600" y="19485"/>
                      <a:pt x="21441" y="18185"/>
                      <a:pt x="21391" y="17955"/>
                    </a:cubicBezTo>
                    <a:close/>
                  </a:path>
                </a:pathLst>
              </a:custGeom>
              <a:solidFill>
                <a:srgbClr val="00BAA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</p:grpSp>
        <p:grpSp>
          <p:nvGrpSpPr>
            <p:cNvPr id="2558" name="Group 2558"/>
            <p:cNvGrpSpPr/>
            <p:nvPr/>
          </p:nvGrpSpPr>
          <p:grpSpPr>
            <a:xfrm>
              <a:off x="3964098" y="4051975"/>
              <a:ext cx="886807" cy="281316"/>
              <a:chOff x="0" y="0"/>
              <a:chExt cx="1773611" cy="562632"/>
            </a:xfrm>
            <a:gradFill>
              <a:gsLst>
                <a:gs pos="0">
                  <a:schemeClr val="tx2">
                    <a:lumMod val="60000"/>
                    <a:lumOff val="40000"/>
                  </a:schemeClr>
                </a:gs>
                <a:gs pos="100000">
                  <a:schemeClr val="tx2">
                    <a:lumMod val="75000"/>
                  </a:schemeClr>
                </a:gs>
              </a:gsLst>
              <a:lin ang="5400000" scaled="0"/>
            </a:gradFill>
          </p:grpSpPr>
          <p:sp>
            <p:nvSpPr>
              <p:cNvPr id="2556" name="Shape 2556"/>
              <p:cNvSpPr/>
              <p:nvPr/>
            </p:nvSpPr>
            <p:spPr>
              <a:xfrm>
                <a:off x="0" y="0"/>
                <a:ext cx="1773612" cy="562633"/>
              </a:xfrm>
              <a:prstGeom prst="roundRect">
                <a:avLst>
                  <a:gd name="adj" fmla="val 16100"/>
                </a:avLst>
              </a:pr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/>
                </a:pPr>
                <a:endParaRPr sz="4267"/>
              </a:p>
            </p:txBody>
          </p:sp>
          <p:sp>
            <p:nvSpPr>
              <p:cNvPr id="2557" name="Shape 2557"/>
              <p:cNvSpPr/>
              <p:nvPr/>
            </p:nvSpPr>
            <p:spPr>
              <a:xfrm>
                <a:off x="234520" y="57329"/>
                <a:ext cx="1253916" cy="397174"/>
              </a:xfrm>
              <a:prstGeom prst="rect">
                <a:avLst/>
              </a:prstGeom>
              <a:grp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0" tIns="0" rIns="0" bIns="0" numCol="1" anchor="b">
                <a:normAutofit/>
              </a:bodyPr>
              <a:lstStyle>
                <a:lvl1pPr>
                  <a:lnSpc>
                    <a:spcPct val="130000"/>
                  </a:lnSpc>
                  <a:spcBef>
                    <a:spcPts val="500"/>
                  </a:spcBef>
                  <a:defRPr sz="2000">
                    <a:solidFill>
                      <a:srgbClr val="FFFFFF"/>
                    </a:solidFill>
                    <a:latin typeface="Arimo"/>
                    <a:ea typeface="Arimo"/>
                    <a:cs typeface="Arimo"/>
                    <a:sym typeface="Arimo"/>
                  </a:defRPr>
                </a:lvl1pPr>
              </a:lstStyle>
              <a:p>
                <a:pPr lvl="0">
                  <a:defRPr sz="1800">
                    <a:solidFill>
                      <a:srgbClr val="000000"/>
                    </a:solidFill>
                  </a:defRPr>
                </a:pPr>
                <a:r>
                  <a:rPr sz="1067" dirty="0">
                    <a:solidFill>
                      <a:schemeClr val="bg1"/>
                    </a:solidFill>
                  </a:rPr>
                  <a:t>See More</a:t>
                </a:r>
              </a:p>
            </p:txBody>
          </p:sp>
        </p:grpSp>
        <p:grpSp>
          <p:nvGrpSpPr>
            <p:cNvPr id="2593" name="Group 2593"/>
            <p:cNvGrpSpPr/>
            <p:nvPr/>
          </p:nvGrpSpPr>
          <p:grpSpPr>
            <a:xfrm>
              <a:off x="3991668" y="2721916"/>
              <a:ext cx="493555" cy="517683"/>
              <a:chOff x="0" y="0"/>
              <a:chExt cx="987107" cy="1035365"/>
            </a:xfrm>
          </p:grpSpPr>
          <p:grpSp>
            <p:nvGrpSpPr>
              <p:cNvPr id="2589" name="Group 2589"/>
              <p:cNvGrpSpPr/>
              <p:nvPr/>
            </p:nvGrpSpPr>
            <p:grpSpPr>
              <a:xfrm>
                <a:off x="-1" y="0"/>
                <a:ext cx="987109" cy="1035366"/>
                <a:chOff x="0" y="0"/>
                <a:chExt cx="987107" cy="1035365"/>
              </a:xfrm>
            </p:grpSpPr>
            <p:sp>
              <p:nvSpPr>
                <p:cNvPr id="2586" name="Shape 2586"/>
                <p:cNvSpPr/>
                <p:nvPr/>
              </p:nvSpPr>
              <p:spPr>
                <a:xfrm>
                  <a:off x="0" y="0"/>
                  <a:ext cx="987108" cy="103536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667" y="15546"/>
                      </a:moveTo>
                      <a:cubicBezTo>
                        <a:pt x="1733" y="15695"/>
                        <a:pt x="1802" y="15841"/>
                        <a:pt x="1875" y="15986"/>
                      </a:cubicBezTo>
                      <a:cubicBezTo>
                        <a:pt x="3548" y="19307"/>
                        <a:pt x="7108" y="21600"/>
                        <a:pt x="11229" y="21600"/>
                      </a:cubicBezTo>
                      <a:cubicBezTo>
                        <a:pt x="16957" y="21600"/>
                        <a:pt x="21600" y="17171"/>
                        <a:pt x="21600" y="11709"/>
                      </a:cubicBezTo>
                      <a:cubicBezTo>
                        <a:pt x="21600" y="10341"/>
                        <a:pt x="21309" y="9038"/>
                        <a:pt x="20783" y="7853"/>
                      </a:cubicBezTo>
                      <a:lnTo>
                        <a:pt x="19725" y="5614"/>
                      </a:lnTo>
                      <a:cubicBezTo>
                        <a:pt x="18052" y="2293"/>
                        <a:pt x="14492" y="0"/>
                        <a:pt x="10371" y="0"/>
                      </a:cubicBezTo>
                      <a:cubicBezTo>
                        <a:pt x="4643" y="0"/>
                        <a:pt x="0" y="4429"/>
                        <a:pt x="0" y="9891"/>
                      </a:cubicBezTo>
                      <a:cubicBezTo>
                        <a:pt x="0" y="11261"/>
                        <a:pt x="292" y="12566"/>
                        <a:pt x="820" y="13752"/>
                      </a:cubicBezTo>
                      <a:cubicBezTo>
                        <a:pt x="820" y="13752"/>
                        <a:pt x="1667" y="15546"/>
                        <a:pt x="1667" y="15546"/>
                      </a:cubicBezTo>
                      <a:close/>
                    </a:path>
                  </a:pathLst>
                </a:custGeom>
                <a:solidFill>
                  <a:srgbClr val="009886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/>
                </a:p>
              </p:txBody>
            </p:sp>
            <p:sp>
              <p:nvSpPr>
                <p:cNvPr id="2587" name="Shape 2587"/>
                <p:cNvSpPr/>
                <p:nvPr/>
              </p:nvSpPr>
              <p:spPr>
                <a:xfrm>
                  <a:off x="37056" y="290385"/>
                  <a:ext cx="917657" cy="66527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253" y="2123"/>
                      </a:moveTo>
                      <a:lnTo>
                        <a:pt x="20560" y="0"/>
                      </a:lnTo>
                      <a:cubicBezTo>
                        <a:pt x="21121" y="1837"/>
                        <a:pt x="21431" y="3854"/>
                        <a:pt x="21431" y="5972"/>
                      </a:cubicBezTo>
                      <a:cubicBezTo>
                        <a:pt x="21431" y="14474"/>
                        <a:pt x="16436" y="21366"/>
                        <a:pt x="10275" y="21366"/>
                      </a:cubicBezTo>
                      <a:cubicBezTo>
                        <a:pt x="5658" y="21366"/>
                        <a:pt x="1696" y="17496"/>
                        <a:pt x="0" y="11978"/>
                      </a:cubicBezTo>
                      <a:cubicBezTo>
                        <a:pt x="0" y="11979"/>
                        <a:pt x="0" y="11979"/>
                        <a:pt x="0" y="11980"/>
                      </a:cubicBezTo>
                      <a:lnTo>
                        <a:pt x="905" y="14750"/>
                      </a:lnTo>
                      <a:cubicBezTo>
                        <a:pt x="2942" y="18884"/>
                        <a:pt x="6379" y="21600"/>
                        <a:pt x="10275" y="21600"/>
                      </a:cubicBezTo>
                      <a:cubicBezTo>
                        <a:pt x="16530" y="21600"/>
                        <a:pt x="21600" y="14603"/>
                        <a:pt x="21600" y="5972"/>
                      </a:cubicBezTo>
                      <a:cubicBezTo>
                        <a:pt x="21600" y="4644"/>
                        <a:pt x="21479" y="3354"/>
                        <a:pt x="21253" y="2123"/>
                      </a:cubicBezTo>
                      <a:close/>
                    </a:path>
                  </a:pathLst>
                </a:custGeom>
                <a:solidFill>
                  <a:srgbClr val="8EEADD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/>
                </a:p>
              </p:txBody>
            </p:sp>
            <p:sp>
              <p:nvSpPr>
                <p:cNvPr id="2588" name="Shape 2588"/>
                <p:cNvSpPr/>
                <p:nvPr/>
              </p:nvSpPr>
              <p:spPr>
                <a:xfrm>
                  <a:off x="0" y="0"/>
                  <a:ext cx="947907" cy="94826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10800"/>
                      </a:moveTo>
                      <a:cubicBezTo>
                        <a:pt x="21600" y="16765"/>
                        <a:pt x="16765" y="21600"/>
                        <a:pt x="10800" y="21600"/>
                      </a:cubicBezTo>
                      <a:cubicBezTo>
                        <a:pt x="4835" y="21600"/>
                        <a:pt x="0" y="16765"/>
                        <a:pt x="0" y="10800"/>
                      </a:cubicBezTo>
                      <a:cubicBezTo>
                        <a:pt x="0" y="4835"/>
                        <a:pt x="4835" y="0"/>
                        <a:pt x="10800" y="0"/>
                      </a:cubicBezTo>
                      <a:cubicBezTo>
                        <a:pt x="16765" y="0"/>
                        <a:pt x="21600" y="4835"/>
                        <a:pt x="21600" y="10800"/>
                      </a:cubicBezTo>
                      <a:close/>
                    </a:path>
                  </a:pathLst>
                </a:custGeom>
                <a:solidFill>
                  <a:srgbClr val="00BAA7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/>
                </a:p>
              </p:txBody>
            </p:sp>
          </p:grpSp>
          <p:grpSp>
            <p:nvGrpSpPr>
              <p:cNvPr id="2592" name="Group 2592"/>
              <p:cNvGrpSpPr/>
              <p:nvPr/>
            </p:nvGrpSpPr>
            <p:grpSpPr>
              <a:xfrm>
                <a:off x="227302" y="266704"/>
                <a:ext cx="495272" cy="415910"/>
                <a:chOff x="0" y="0"/>
                <a:chExt cx="495271" cy="415908"/>
              </a:xfrm>
            </p:grpSpPr>
            <p:sp>
              <p:nvSpPr>
                <p:cNvPr id="2590" name="Shape 2590"/>
                <p:cNvSpPr/>
                <p:nvPr/>
              </p:nvSpPr>
              <p:spPr>
                <a:xfrm>
                  <a:off x="0" y="0"/>
                  <a:ext cx="495272" cy="35072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0043" y="3010"/>
                      </a:moveTo>
                      <a:cubicBezTo>
                        <a:pt x="19179" y="3010"/>
                        <a:pt x="18482" y="4084"/>
                        <a:pt x="18482" y="5406"/>
                      </a:cubicBezTo>
                      <a:cubicBezTo>
                        <a:pt x="18482" y="6269"/>
                        <a:pt x="18776" y="7017"/>
                        <a:pt x="19220" y="7438"/>
                      </a:cubicBezTo>
                      <a:cubicBezTo>
                        <a:pt x="18279" y="9426"/>
                        <a:pt x="16957" y="11740"/>
                        <a:pt x="15594" y="12404"/>
                      </a:cubicBezTo>
                      <a:cubicBezTo>
                        <a:pt x="13798" y="13286"/>
                        <a:pt x="12123" y="7873"/>
                        <a:pt x="11301" y="4659"/>
                      </a:cubicBezTo>
                      <a:cubicBezTo>
                        <a:pt x="11911" y="4334"/>
                        <a:pt x="12355" y="3444"/>
                        <a:pt x="12355" y="2397"/>
                      </a:cubicBezTo>
                      <a:cubicBezTo>
                        <a:pt x="12355" y="1074"/>
                        <a:pt x="11658" y="0"/>
                        <a:pt x="10798" y="0"/>
                      </a:cubicBezTo>
                      <a:cubicBezTo>
                        <a:pt x="9938" y="0"/>
                        <a:pt x="9242" y="1074"/>
                        <a:pt x="9242" y="2397"/>
                      </a:cubicBezTo>
                      <a:cubicBezTo>
                        <a:pt x="9242" y="3444"/>
                        <a:pt x="9684" y="4334"/>
                        <a:pt x="10295" y="4659"/>
                      </a:cubicBezTo>
                      <a:cubicBezTo>
                        <a:pt x="9472" y="7873"/>
                        <a:pt x="7801" y="13286"/>
                        <a:pt x="6006" y="12404"/>
                      </a:cubicBezTo>
                      <a:cubicBezTo>
                        <a:pt x="4643" y="11740"/>
                        <a:pt x="3317" y="9426"/>
                        <a:pt x="2381" y="7438"/>
                      </a:cubicBezTo>
                      <a:cubicBezTo>
                        <a:pt x="2820" y="7017"/>
                        <a:pt x="3117" y="6269"/>
                        <a:pt x="3117" y="5406"/>
                      </a:cubicBezTo>
                      <a:cubicBezTo>
                        <a:pt x="3117" y="4084"/>
                        <a:pt x="2417" y="3010"/>
                        <a:pt x="1557" y="3010"/>
                      </a:cubicBezTo>
                      <a:cubicBezTo>
                        <a:pt x="698" y="3010"/>
                        <a:pt x="0" y="4084"/>
                        <a:pt x="0" y="5406"/>
                      </a:cubicBezTo>
                      <a:cubicBezTo>
                        <a:pt x="0" y="6729"/>
                        <a:pt x="698" y="7803"/>
                        <a:pt x="1557" y="7803"/>
                      </a:cubicBezTo>
                      <a:cubicBezTo>
                        <a:pt x="1574" y="7803"/>
                        <a:pt x="1589" y="7797"/>
                        <a:pt x="1602" y="7797"/>
                      </a:cubicBezTo>
                      <a:lnTo>
                        <a:pt x="3707" y="21600"/>
                      </a:lnTo>
                      <a:lnTo>
                        <a:pt x="17889" y="21600"/>
                      </a:lnTo>
                      <a:lnTo>
                        <a:pt x="19993" y="7797"/>
                      </a:lnTo>
                      <a:cubicBezTo>
                        <a:pt x="20012" y="7797"/>
                        <a:pt x="20025" y="7803"/>
                        <a:pt x="20043" y="7803"/>
                      </a:cubicBezTo>
                      <a:cubicBezTo>
                        <a:pt x="20899" y="7803"/>
                        <a:pt x="21600" y="6729"/>
                        <a:pt x="21600" y="5406"/>
                      </a:cubicBezTo>
                      <a:cubicBezTo>
                        <a:pt x="21596" y="4084"/>
                        <a:pt x="20899" y="3010"/>
                        <a:pt x="20043" y="301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/>
                </a:p>
              </p:txBody>
            </p:sp>
            <p:sp>
              <p:nvSpPr>
                <p:cNvPr id="2591" name="Shape 2591"/>
                <p:cNvSpPr/>
                <p:nvPr/>
              </p:nvSpPr>
              <p:spPr>
                <a:xfrm>
                  <a:off x="91158" y="372228"/>
                  <a:ext cx="321880" cy="4368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60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ubicBezTo>
                        <a:pt x="0" y="0"/>
                        <a:pt x="0" y="21600"/>
                        <a:pt x="0" y="2160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/>
                </a:p>
              </p:txBody>
            </p:sp>
          </p:grpSp>
        </p:grpSp>
        <p:sp>
          <p:nvSpPr>
            <p:cNvPr id="2605" name="Shape 2605"/>
            <p:cNvSpPr/>
            <p:nvPr/>
          </p:nvSpPr>
          <p:spPr>
            <a:xfrm>
              <a:off x="4581756" y="2771165"/>
              <a:ext cx="1037816" cy="41682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 anchor="b">
              <a:normAutofit/>
            </a:bodyPr>
            <a:lstStyle>
              <a:lvl1pPr algn="l">
                <a:lnSpc>
                  <a:spcPct val="80000"/>
                </a:lnSpc>
                <a:spcBef>
                  <a:spcPts val="500"/>
                </a:spcBef>
                <a:defRPr sz="2500">
                  <a:solidFill>
                    <a:srgbClr val="00BAA7"/>
                  </a:solidFill>
                  <a:latin typeface="Arimo"/>
                  <a:ea typeface="Arimo"/>
                  <a:cs typeface="Arimo"/>
                  <a:sym typeface="Arimo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r>
                <a:rPr sz="1200" dirty="0">
                  <a:solidFill>
                    <a:schemeClr val="bg1"/>
                  </a:solidFill>
                </a:rPr>
                <a:t>Headline Text Goes Here</a:t>
              </a:r>
            </a:p>
          </p:txBody>
        </p:sp>
        <p:sp>
          <p:nvSpPr>
            <p:cNvPr id="2606" name="Shape 2606"/>
            <p:cNvSpPr/>
            <p:nvPr/>
          </p:nvSpPr>
          <p:spPr>
            <a:xfrm>
              <a:off x="3968685" y="3357488"/>
              <a:ext cx="1597267" cy="48986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 anchor="b">
              <a:normAutofit fontScale="32500" lnSpcReduction="20000"/>
            </a:bodyPr>
            <a:lstStyle>
              <a:lvl1pPr algn="l">
                <a:lnSpc>
                  <a:spcPct val="110000"/>
                </a:lnSpc>
                <a:spcBef>
                  <a:spcPts val="500"/>
                </a:spcBef>
                <a:defRPr sz="1800">
                  <a:solidFill>
                    <a:srgbClr val="8F9499"/>
                  </a:solidFill>
                  <a:latin typeface="Arimo"/>
                  <a:ea typeface="Arimo"/>
                  <a:cs typeface="Arimo"/>
                  <a:sym typeface="Arimo"/>
                </a:defRPr>
              </a:lvl1pPr>
            </a:lstStyle>
            <a:p>
              <a:pPr lvl="0">
                <a:defRPr>
                  <a:solidFill>
                    <a:srgbClr val="000000"/>
                  </a:solidFill>
                </a:defRPr>
              </a:pPr>
              <a:r>
                <a:rPr sz="2400">
                  <a:solidFill>
                    <a:schemeClr val="bg1"/>
                  </a:solidFill>
                </a:rPr>
                <a:t>Dollar Lorem Ipsum is simply dummy text of the printing and typesetting industry.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954E5332-E86A-455D-9B3D-D2D3AF182C3C}"/>
              </a:ext>
            </a:extLst>
          </p:cNvPr>
          <p:cNvGrpSpPr/>
          <p:nvPr/>
        </p:nvGrpSpPr>
        <p:grpSpPr>
          <a:xfrm>
            <a:off x="6309989" y="1928861"/>
            <a:ext cx="2162921" cy="2661921"/>
            <a:chOff x="6309989" y="1928861"/>
            <a:chExt cx="2162921" cy="2661921"/>
          </a:xfrm>
        </p:grpSpPr>
        <p:grpSp>
          <p:nvGrpSpPr>
            <p:cNvPr id="2544" name="Group 2544"/>
            <p:cNvGrpSpPr/>
            <p:nvPr/>
          </p:nvGrpSpPr>
          <p:grpSpPr>
            <a:xfrm>
              <a:off x="6309989" y="1928861"/>
              <a:ext cx="2162921" cy="2661921"/>
              <a:chOff x="0" y="0"/>
              <a:chExt cx="4325841" cy="5323840"/>
            </a:xfrm>
          </p:grpSpPr>
          <p:sp>
            <p:nvSpPr>
              <p:cNvPr id="2537" name="Shape 2537"/>
              <p:cNvSpPr/>
              <p:nvPr/>
            </p:nvSpPr>
            <p:spPr>
              <a:xfrm>
                <a:off x="123380" y="581651"/>
                <a:ext cx="4125968" cy="474219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cubicBezTo>
                      <a:pt x="21600" y="21600"/>
                      <a:pt x="15495" y="20936"/>
                      <a:pt x="0" y="21216"/>
                    </a:cubicBezTo>
                    <a:lnTo>
                      <a:pt x="0" y="0"/>
                    </a:lnTo>
                    <a:lnTo>
                      <a:pt x="21600" y="0"/>
                    </a:lnTo>
                    <a:lnTo>
                      <a:pt x="21600" y="12584"/>
                    </a:lnTo>
                    <a:cubicBezTo>
                      <a:pt x="21600" y="13905"/>
                      <a:pt x="21433" y="17557"/>
                      <a:pt x="21600" y="21600"/>
                    </a:cubicBezTo>
                    <a:close/>
                  </a:path>
                </a:pathLst>
              </a:custGeom>
              <a:solidFill>
                <a:srgbClr val="000000">
                  <a:alpha val="5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2538" name="Shape 2538"/>
              <p:cNvSpPr/>
              <p:nvPr/>
            </p:nvSpPr>
            <p:spPr>
              <a:xfrm>
                <a:off x="0" y="458270"/>
                <a:ext cx="4321585" cy="48132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71" h="21600" extrusionOk="0">
                    <a:moveTo>
                      <a:pt x="21358" y="0"/>
                    </a:moveTo>
                    <a:lnTo>
                      <a:pt x="0" y="0"/>
                    </a:lnTo>
                    <a:lnTo>
                      <a:pt x="0" y="21600"/>
                    </a:lnTo>
                    <a:lnTo>
                      <a:pt x="9248" y="21112"/>
                    </a:lnTo>
                    <a:cubicBezTo>
                      <a:pt x="9248" y="21112"/>
                      <a:pt x="12110" y="20879"/>
                      <a:pt x="14781" y="20017"/>
                    </a:cubicBezTo>
                    <a:cubicBezTo>
                      <a:pt x="17461" y="19152"/>
                      <a:pt x="19950" y="17658"/>
                      <a:pt x="20015" y="17566"/>
                    </a:cubicBezTo>
                    <a:cubicBezTo>
                      <a:pt x="21600" y="15335"/>
                      <a:pt x="21358" y="0"/>
                      <a:pt x="21358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2539" name="Shape 2539"/>
              <p:cNvSpPr/>
              <p:nvPr/>
            </p:nvSpPr>
            <p:spPr>
              <a:xfrm>
                <a:off x="1833081" y="4335945"/>
                <a:ext cx="2214277" cy="8336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127"/>
                    </a:moveTo>
                    <a:cubicBezTo>
                      <a:pt x="21600" y="1127"/>
                      <a:pt x="15259" y="7326"/>
                      <a:pt x="10803" y="0"/>
                    </a:cubicBezTo>
                    <a:cubicBezTo>
                      <a:pt x="10803" y="0"/>
                      <a:pt x="11275" y="17844"/>
                      <a:pt x="0" y="21600"/>
                    </a:cubicBezTo>
                    <a:cubicBezTo>
                      <a:pt x="0" y="21600"/>
                      <a:pt x="9934" y="19456"/>
                      <a:pt x="14448" y="14651"/>
                    </a:cubicBezTo>
                    <a:cubicBezTo>
                      <a:pt x="19917" y="8828"/>
                      <a:pt x="21600" y="1127"/>
                      <a:pt x="21600" y="1127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2540" name="Shape 2540"/>
              <p:cNvSpPr/>
              <p:nvPr/>
            </p:nvSpPr>
            <p:spPr>
              <a:xfrm>
                <a:off x="0" y="458270"/>
                <a:ext cx="4325842" cy="148016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152"/>
                    </a:moveTo>
                    <a:lnTo>
                      <a:pt x="0" y="21600"/>
                    </a:lnTo>
                    <a:lnTo>
                      <a:pt x="0" y="0"/>
                    </a:lnTo>
                    <a:lnTo>
                      <a:pt x="21600" y="0"/>
                    </a:lnTo>
                    <a:cubicBezTo>
                      <a:pt x="21600" y="0"/>
                      <a:pt x="21600" y="1152"/>
                      <a:pt x="21600" y="1152"/>
                    </a:cubicBezTo>
                    <a:close/>
                  </a:path>
                </a:pathLst>
              </a:custGeom>
              <a:solidFill>
                <a:srgbClr val="FFFFFF">
                  <a:alpha val="33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2541" name="Shape 2541"/>
              <p:cNvSpPr/>
              <p:nvPr/>
            </p:nvSpPr>
            <p:spPr>
              <a:xfrm>
                <a:off x="2062218" y="17626"/>
                <a:ext cx="523761" cy="13744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13" h="21600" extrusionOk="0">
                    <a:moveTo>
                      <a:pt x="21391" y="17954"/>
                    </a:moveTo>
                    <a:lnTo>
                      <a:pt x="21391" y="4312"/>
                    </a:lnTo>
                    <a:cubicBezTo>
                      <a:pt x="21391" y="1572"/>
                      <a:pt x="18120" y="0"/>
                      <a:pt x="12416" y="0"/>
                    </a:cubicBezTo>
                    <a:cubicBezTo>
                      <a:pt x="6906" y="0"/>
                      <a:pt x="4637" y="1784"/>
                      <a:pt x="4208" y="2728"/>
                    </a:cubicBezTo>
                    <a:lnTo>
                      <a:pt x="4197" y="7089"/>
                    </a:lnTo>
                    <a:lnTo>
                      <a:pt x="6880" y="7089"/>
                    </a:lnTo>
                    <a:lnTo>
                      <a:pt x="6880" y="2868"/>
                    </a:lnTo>
                    <a:cubicBezTo>
                      <a:pt x="7040" y="2591"/>
                      <a:pt x="8129" y="1035"/>
                      <a:pt x="12416" y="1035"/>
                    </a:cubicBezTo>
                    <a:cubicBezTo>
                      <a:pt x="16584" y="1035"/>
                      <a:pt x="18699" y="2138"/>
                      <a:pt x="18699" y="4312"/>
                    </a:cubicBezTo>
                    <a:lnTo>
                      <a:pt x="18699" y="17977"/>
                    </a:lnTo>
                    <a:lnTo>
                      <a:pt x="18706" y="18032"/>
                    </a:lnTo>
                    <a:cubicBezTo>
                      <a:pt x="18708" y="18042"/>
                      <a:pt x="18958" y="19074"/>
                      <a:pt x="17258" y="19796"/>
                    </a:cubicBezTo>
                    <a:cubicBezTo>
                      <a:pt x="16060" y="20306"/>
                      <a:pt x="14128" y="20565"/>
                      <a:pt x="11518" y="20565"/>
                    </a:cubicBezTo>
                    <a:cubicBezTo>
                      <a:pt x="4058" y="20565"/>
                      <a:pt x="2693" y="18628"/>
                      <a:pt x="2693" y="14815"/>
                    </a:cubicBezTo>
                    <a:lnTo>
                      <a:pt x="2693" y="6811"/>
                    </a:lnTo>
                    <a:cubicBezTo>
                      <a:pt x="2693" y="6525"/>
                      <a:pt x="2091" y="6294"/>
                      <a:pt x="1346" y="6294"/>
                    </a:cubicBezTo>
                    <a:cubicBezTo>
                      <a:pt x="602" y="6294"/>
                      <a:pt x="0" y="6525"/>
                      <a:pt x="0" y="6811"/>
                    </a:cubicBezTo>
                    <a:lnTo>
                      <a:pt x="0" y="14815"/>
                    </a:lnTo>
                    <a:cubicBezTo>
                      <a:pt x="0" y="17353"/>
                      <a:pt x="0" y="21600"/>
                      <a:pt x="11518" y="21600"/>
                    </a:cubicBezTo>
                    <a:cubicBezTo>
                      <a:pt x="14939" y="21600"/>
                      <a:pt x="17550" y="21222"/>
                      <a:pt x="19281" y="20480"/>
                    </a:cubicBezTo>
                    <a:cubicBezTo>
                      <a:pt x="21600" y="19484"/>
                      <a:pt x="21440" y="18185"/>
                      <a:pt x="21391" y="17954"/>
                    </a:cubicBezTo>
                    <a:close/>
                  </a:path>
                </a:pathLst>
              </a:custGeom>
              <a:solidFill>
                <a:srgbClr val="000000">
                  <a:alpha val="15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2542" name="Shape 2542"/>
              <p:cNvSpPr/>
              <p:nvPr/>
            </p:nvSpPr>
            <p:spPr>
              <a:xfrm>
                <a:off x="2414733" y="352516"/>
                <a:ext cx="65856" cy="10183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6988"/>
                    </a:moveTo>
                    <a:cubicBezTo>
                      <a:pt x="21600" y="3133"/>
                      <a:pt x="16767" y="0"/>
                      <a:pt x="10800" y="0"/>
                    </a:cubicBezTo>
                    <a:cubicBezTo>
                      <a:pt x="4833" y="0"/>
                      <a:pt x="0" y="3133"/>
                      <a:pt x="0" y="6988"/>
                    </a:cubicBezTo>
                    <a:lnTo>
                      <a:pt x="0" y="21600"/>
                    </a:lnTo>
                    <a:lnTo>
                      <a:pt x="21600" y="21600"/>
                    </a:lnTo>
                    <a:cubicBezTo>
                      <a:pt x="21600" y="21600"/>
                      <a:pt x="21600" y="6988"/>
                      <a:pt x="21600" y="6988"/>
                    </a:cubicBezTo>
                    <a:close/>
                  </a:path>
                </a:pathLst>
              </a:custGeom>
              <a:solidFill>
                <a:srgbClr val="89C6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2543" name="Shape 2543"/>
              <p:cNvSpPr/>
              <p:nvPr/>
            </p:nvSpPr>
            <p:spPr>
              <a:xfrm>
                <a:off x="2026966" y="0"/>
                <a:ext cx="523749" cy="13744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14" h="21600" extrusionOk="0">
                    <a:moveTo>
                      <a:pt x="21391" y="17955"/>
                    </a:moveTo>
                    <a:lnTo>
                      <a:pt x="21391" y="4313"/>
                    </a:lnTo>
                    <a:cubicBezTo>
                      <a:pt x="21391" y="1572"/>
                      <a:pt x="18120" y="0"/>
                      <a:pt x="12415" y="0"/>
                    </a:cubicBezTo>
                    <a:cubicBezTo>
                      <a:pt x="6905" y="0"/>
                      <a:pt x="4637" y="1785"/>
                      <a:pt x="4207" y="2729"/>
                    </a:cubicBezTo>
                    <a:lnTo>
                      <a:pt x="4197" y="7090"/>
                    </a:lnTo>
                    <a:lnTo>
                      <a:pt x="6880" y="7090"/>
                    </a:lnTo>
                    <a:lnTo>
                      <a:pt x="6880" y="2870"/>
                    </a:lnTo>
                    <a:cubicBezTo>
                      <a:pt x="7040" y="2592"/>
                      <a:pt x="8129" y="1035"/>
                      <a:pt x="12415" y="1035"/>
                    </a:cubicBezTo>
                    <a:cubicBezTo>
                      <a:pt x="16584" y="1035"/>
                      <a:pt x="18698" y="2138"/>
                      <a:pt x="18698" y="4313"/>
                    </a:cubicBezTo>
                    <a:lnTo>
                      <a:pt x="18698" y="17977"/>
                    </a:lnTo>
                    <a:lnTo>
                      <a:pt x="18706" y="18033"/>
                    </a:lnTo>
                    <a:cubicBezTo>
                      <a:pt x="18708" y="18043"/>
                      <a:pt x="18958" y="19075"/>
                      <a:pt x="17259" y="19797"/>
                    </a:cubicBezTo>
                    <a:cubicBezTo>
                      <a:pt x="16060" y="20307"/>
                      <a:pt x="14128" y="20565"/>
                      <a:pt x="11518" y="20565"/>
                    </a:cubicBezTo>
                    <a:cubicBezTo>
                      <a:pt x="4058" y="20565"/>
                      <a:pt x="2693" y="18629"/>
                      <a:pt x="2693" y="14816"/>
                    </a:cubicBezTo>
                    <a:lnTo>
                      <a:pt x="2693" y="6812"/>
                    </a:lnTo>
                    <a:cubicBezTo>
                      <a:pt x="2693" y="6526"/>
                      <a:pt x="2090" y="6294"/>
                      <a:pt x="1346" y="6294"/>
                    </a:cubicBezTo>
                    <a:cubicBezTo>
                      <a:pt x="602" y="6294"/>
                      <a:pt x="0" y="6526"/>
                      <a:pt x="0" y="6812"/>
                    </a:cubicBezTo>
                    <a:lnTo>
                      <a:pt x="0" y="14816"/>
                    </a:lnTo>
                    <a:cubicBezTo>
                      <a:pt x="0" y="17353"/>
                      <a:pt x="0" y="21600"/>
                      <a:pt x="11518" y="21600"/>
                    </a:cubicBezTo>
                    <a:cubicBezTo>
                      <a:pt x="14939" y="21600"/>
                      <a:pt x="17550" y="21224"/>
                      <a:pt x="19281" y="20480"/>
                    </a:cubicBezTo>
                    <a:cubicBezTo>
                      <a:pt x="21600" y="19485"/>
                      <a:pt x="21441" y="18185"/>
                      <a:pt x="21391" y="17955"/>
                    </a:cubicBezTo>
                    <a:close/>
                  </a:path>
                </a:pathLst>
              </a:custGeom>
              <a:solidFill>
                <a:srgbClr val="89C6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</p:grpSp>
        <p:grpSp>
          <p:nvGrpSpPr>
            <p:cNvPr id="2561" name="Group 2561"/>
            <p:cNvGrpSpPr/>
            <p:nvPr/>
          </p:nvGrpSpPr>
          <p:grpSpPr>
            <a:xfrm>
              <a:off x="6588934" y="4051975"/>
              <a:ext cx="886807" cy="281316"/>
              <a:chOff x="0" y="0"/>
              <a:chExt cx="1773611" cy="562632"/>
            </a:xfrm>
            <a:gradFill>
              <a:gsLst>
                <a:gs pos="0">
                  <a:schemeClr val="tx2">
                    <a:lumMod val="60000"/>
                    <a:lumOff val="40000"/>
                  </a:schemeClr>
                </a:gs>
                <a:gs pos="100000">
                  <a:schemeClr val="tx2">
                    <a:lumMod val="75000"/>
                  </a:schemeClr>
                </a:gs>
              </a:gsLst>
              <a:lin ang="5400000" scaled="0"/>
            </a:gradFill>
          </p:grpSpPr>
          <p:sp>
            <p:nvSpPr>
              <p:cNvPr id="2559" name="Shape 2559"/>
              <p:cNvSpPr/>
              <p:nvPr/>
            </p:nvSpPr>
            <p:spPr>
              <a:xfrm>
                <a:off x="0" y="0"/>
                <a:ext cx="1773612" cy="562633"/>
              </a:xfrm>
              <a:prstGeom prst="roundRect">
                <a:avLst>
                  <a:gd name="adj" fmla="val 16100"/>
                </a:avLst>
              </a:pr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/>
                </a:pPr>
                <a:endParaRPr sz="4267"/>
              </a:p>
            </p:txBody>
          </p:sp>
          <p:sp>
            <p:nvSpPr>
              <p:cNvPr id="2560" name="Shape 2560"/>
              <p:cNvSpPr/>
              <p:nvPr/>
            </p:nvSpPr>
            <p:spPr>
              <a:xfrm>
                <a:off x="234520" y="57329"/>
                <a:ext cx="1253916" cy="397174"/>
              </a:xfrm>
              <a:prstGeom prst="rect">
                <a:avLst/>
              </a:prstGeom>
              <a:grp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0" tIns="0" rIns="0" bIns="0" numCol="1" anchor="b">
                <a:normAutofit/>
              </a:bodyPr>
              <a:lstStyle>
                <a:lvl1pPr>
                  <a:lnSpc>
                    <a:spcPct val="130000"/>
                  </a:lnSpc>
                  <a:spcBef>
                    <a:spcPts val="500"/>
                  </a:spcBef>
                  <a:defRPr sz="2000">
                    <a:solidFill>
                      <a:srgbClr val="353B41"/>
                    </a:solidFill>
                    <a:latin typeface="Arimo"/>
                    <a:ea typeface="Arimo"/>
                    <a:cs typeface="Arimo"/>
                    <a:sym typeface="Arimo"/>
                  </a:defRPr>
                </a:lvl1pPr>
              </a:lstStyle>
              <a:p>
                <a:pPr lvl="0">
                  <a:defRPr sz="1800">
                    <a:solidFill>
                      <a:srgbClr val="000000"/>
                    </a:solidFill>
                  </a:defRPr>
                </a:pPr>
                <a:r>
                  <a:rPr sz="1067" dirty="0">
                    <a:solidFill>
                      <a:schemeClr val="bg1"/>
                    </a:solidFill>
                  </a:rPr>
                  <a:t>See More</a:t>
                </a:r>
              </a:p>
            </p:txBody>
          </p:sp>
        </p:grpSp>
        <p:grpSp>
          <p:nvGrpSpPr>
            <p:cNvPr id="2585" name="Group 2585"/>
            <p:cNvGrpSpPr/>
            <p:nvPr/>
          </p:nvGrpSpPr>
          <p:grpSpPr>
            <a:xfrm>
              <a:off x="6610489" y="2726573"/>
              <a:ext cx="493555" cy="517683"/>
              <a:chOff x="0" y="0"/>
              <a:chExt cx="987107" cy="1035365"/>
            </a:xfrm>
          </p:grpSpPr>
          <p:grpSp>
            <p:nvGrpSpPr>
              <p:cNvPr id="2577" name="Group 2577"/>
              <p:cNvGrpSpPr/>
              <p:nvPr/>
            </p:nvGrpSpPr>
            <p:grpSpPr>
              <a:xfrm>
                <a:off x="-1" y="0"/>
                <a:ext cx="987109" cy="1035366"/>
                <a:chOff x="0" y="0"/>
                <a:chExt cx="987107" cy="1035365"/>
              </a:xfrm>
            </p:grpSpPr>
            <p:sp>
              <p:nvSpPr>
                <p:cNvPr id="2574" name="Shape 2574"/>
                <p:cNvSpPr/>
                <p:nvPr/>
              </p:nvSpPr>
              <p:spPr>
                <a:xfrm>
                  <a:off x="0" y="0"/>
                  <a:ext cx="987108" cy="103536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667" y="15546"/>
                      </a:moveTo>
                      <a:cubicBezTo>
                        <a:pt x="1733" y="15695"/>
                        <a:pt x="1802" y="15841"/>
                        <a:pt x="1875" y="15986"/>
                      </a:cubicBezTo>
                      <a:cubicBezTo>
                        <a:pt x="3548" y="19307"/>
                        <a:pt x="7108" y="21600"/>
                        <a:pt x="11229" y="21600"/>
                      </a:cubicBezTo>
                      <a:cubicBezTo>
                        <a:pt x="16957" y="21600"/>
                        <a:pt x="21600" y="17171"/>
                        <a:pt x="21600" y="11709"/>
                      </a:cubicBezTo>
                      <a:cubicBezTo>
                        <a:pt x="21600" y="10341"/>
                        <a:pt x="21309" y="9038"/>
                        <a:pt x="20783" y="7853"/>
                      </a:cubicBezTo>
                      <a:lnTo>
                        <a:pt x="19725" y="5614"/>
                      </a:lnTo>
                      <a:cubicBezTo>
                        <a:pt x="18052" y="2293"/>
                        <a:pt x="14492" y="0"/>
                        <a:pt x="10371" y="0"/>
                      </a:cubicBezTo>
                      <a:cubicBezTo>
                        <a:pt x="4643" y="0"/>
                        <a:pt x="0" y="4429"/>
                        <a:pt x="0" y="9891"/>
                      </a:cubicBezTo>
                      <a:cubicBezTo>
                        <a:pt x="0" y="11261"/>
                        <a:pt x="292" y="12566"/>
                        <a:pt x="820" y="13752"/>
                      </a:cubicBezTo>
                      <a:cubicBezTo>
                        <a:pt x="820" y="13752"/>
                        <a:pt x="1667" y="15546"/>
                        <a:pt x="1667" y="15546"/>
                      </a:cubicBezTo>
                      <a:close/>
                    </a:path>
                  </a:pathLst>
                </a:custGeom>
                <a:solidFill>
                  <a:srgbClr val="7C9F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/>
                </a:p>
              </p:txBody>
            </p:sp>
            <p:sp>
              <p:nvSpPr>
                <p:cNvPr id="2575" name="Shape 2575"/>
                <p:cNvSpPr/>
                <p:nvPr/>
              </p:nvSpPr>
              <p:spPr>
                <a:xfrm>
                  <a:off x="37056" y="290385"/>
                  <a:ext cx="917657" cy="66527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253" y="2123"/>
                      </a:moveTo>
                      <a:lnTo>
                        <a:pt x="20560" y="0"/>
                      </a:lnTo>
                      <a:cubicBezTo>
                        <a:pt x="21121" y="1837"/>
                        <a:pt x="21431" y="3854"/>
                        <a:pt x="21431" y="5972"/>
                      </a:cubicBezTo>
                      <a:cubicBezTo>
                        <a:pt x="21431" y="14474"/>
                        <a:pt x="16436" y="21366"/>
                        <a:pt x="10275" y="21366"/>
                      </a:cubicBezTo>
                      <a:cubicBezTo>
                        <a:pt x="5658" y="21366"/>
                        <a:pt x="1696" y="17496"/>
                        <a:pt x="0" y="11978"/>
                      </a:cubicBezTo>
                      <a:cubicBezTo>
                        <a:pt x="0" y="11979"/>
                        <a:pt x="0" y="11979"/>
                        <a:pt x="0" y="11980"/>
                      </a:cubicBezTo>
                      <a:lnTo>
                        <a:pt x="905" y="14750"/>
                      </a:lnTo>
                      <a:cubicBezTo>
                        <a:pt x="2942" y="18884"/>
                        <a:pt x="6379" y="21600"/>
                        <a:pt x="10275" y="21600"/>
                      </a:cubicBezTo>
                      <a:cubicBezTo>
                        <a:pt x="16530" y="21600"/>
                        <a:pt x="21600" y="14603"/>
                        <a:pt x="21600" y="5972"/>
                      </a:cubicBezTo>
                      <a:cubicBezTo>
                        <a:pt x="21600" y="4644"/>
                        <a:pt x="21479" y="3354"/>
                        <a:pt x="21253" y="2123"/>
                      </a:cubicBezTo>
                      <a:close/>
                    </a:path>
                  </a:pathLst>
                </a:custGeom>
                <a:solidFill>
                  <a:srgbClr val="C5F398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/>
                </a:p>
              </p:txBody>
            </p:sp>
            <p:sp>
              <p:nvSpPr>
                <p:cNvPr id="2576" name="Shape 2576"/>
                <p:cNvSpPr/>
                <p:nvPr/>
              </p:nvSpPr>
              <p:spPr>
                <a:xfrm>
                  <a:off x="0" y="0"/>
                  <a:ext cx="947907" cy="94826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10800"/>
                      </a:moveTo>
                      <a:cubicBezTo>
                        <a:pt x="21600" y="16765"/>
                        <a:pt x="16765" y="21600"/>
                        <a:pt x="10800" y="21600"/>
                      </a:cubicBezTo>
                      <a:cubicBezTo>
                        <a:pt x="4835" y="21600"/>
                        <a:pt x="0" y="16765"/>
                        <a:pt x="0" y="10800"/>
                      </a:cubicBezTo>
                      <a:cubicBezTo>
                        <a:pt x="0" y="4835"/>
                        <a:pt x="4835" y="0"/>
                        <a:pt x="10800" y="0"/>
                      </a:cubicBezTo>
                      <a:cubicBezTo>
                        <a:pt x="16765" y="0"/>
                        <a:pt x="21600" y="4835"/>
                        <a:pt x="21600" y="10800"/>
                      </a:cubicBezTo>
                      <a:close/>
                    </a:path>
                  </a:pathLst>
                </a:custGeom>
                <a:solidFill>
                  <a:srgbClr val="89C6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/>
                </a:p>
              </p:txBody>
            </p:sp>
          </p:grpSp>
          <p:grpSp>
            <p:nvGrpSpPr>
              <p:cNvPr id="2584" name="Group 2584"/>
              <p:cNvGrpSpPr/>
              <p:nvPr/>
            </p:nvGrpSpPr>
            <p:grpSpPr>
              <a:xfrm>
                <a:off x="244972" y="228203"/>
                <a:ext cx="473736" cy="475349"/>
                <a:chOff x="0" y="0"/>
                <a:chExt cx="473735" cy="475348"/>
              </a:xfrm>
            </p:grpSpPr>
            <p:sp>
              <p:nvSpPr>
                <p:cNvPr id="2578" name="Shape 2578"/>
                <p:cNvSpPr/>
                <p:nvPr/>
              </p:nvSpPr>
              <p:spPr>
                <a:xfrm>
                  <a:off x="0" y="0"/>
                  <a:ext cx="473736" cy="47534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487" h="21444" extrusionOk="0">
                      <a:moveTo>
                        <a:pt x="20094" y="5778"/>
                      </a:moveTo>
                      <a:cubicBezTo>
                        <a:pt x="16677" y="5774"/>
                        <a:pt x="13259" y="5745"/>
                        <a:pt x="9844" y="5648"/>
                      </a:cubicBezTo>
                      <a:cubicBezTo>
                        <a:pt x="9743" y="4236"/>
                        <a:pt x="9691" y="2825"/>
                        <a:pt x="9738" y="1408"/>
                      </a:cubicBezTo>
                      <a:cubicBezTo>
                        <a:pt x="13227" y="1491"/>
                        <a:pt x="16717" y="1574"/>
                        <a:pt x="20209" y="1572"/>
                      </a:cubicBezTo>
                      <a:cubicBezTo>
                        <a:pt x="20166" y="2936"/>
                        <a:pt x="20128" y="4346"/>
                        <a:pt x="20094" y="5778"/>
                      </a:cubicBezTo>
                      <a:close/>
                      <a:moveTo>
                        <a:pt x="19970" y="19989"/>
                      </a:moveTo>
                      <a:cubicBezTo>
                        <a:pt x="13737" y="20115"/>
                        <a:pt x="7501" y="20315"/>
                        <a:pt x="1270" y="20063"/>
                      </a:cubicBezTo>
                      <a:cubicBezTo>
                        <a:pt x="1224" y="15931"/>
                        <a:pt x="1527" y="10785"/>
                        <a:pt x="1565" y="6510"/>
                      </a:cubicBezTo>
                      <a:cubicBezTo>
                        <a:pt x="7722" y="6944"/>
                        <a:pt x="13895" y="7027"/>
                        <a:pt x="20066" y="7034"/>
                      </a:cubicBezTo>
                      <a:cubicBezTo>
                        <a:pt x="19980" y="11131"/>
                        <a:pt x="19938" y="16114"/>
                        <a:pt x="19970" y="19989"/>
                      </a:cubicBezTo>
                      <a:close/>
                      <a:moveTo>
                        <a:pt x="1465" y="1508"/>
                      </a:moveTo>
                      <a:lnTo>
                        <a:pt x="1465" y="1262"/>
                      </a:lnTo>
                      <a:cubicBezTo>
                        <a:pt x="2013" y="1265"/>
                        <a:pt x="2559" y="1273"/>
                        <a:pt x="3107" y="1280"/>
                      </a:cubicBezTo>
                      <a:cubicBezTo>
                        <a:pt x="3106" y="2636"/>
                        <a:pt x="3092" y="3991"/>
                        <a:pt x="2988" y="5345"/>
                      </a:cubicBezTo>
                      <a:cubicBezTo>
                        <a:pt x="2514" y="5315"/>
                        <a:pt x="2040" y="5288"/>
                        <a:pt x="1565" y="5254"/>
                      </a:cubicBezTo>
                      <a:cubicBezTo>
                        <a:pt x="1565" y="5115"/>
                        <a:pt x="1566" y="4975"/>
                        <a:pt x="1565" y="4838"/>
                      </a:cubicBezTo>
                      <a:cubicBezTo>
                        <a:pt x="1570" y="4786"/>
                        <a:pt x="1570" y="4734"/>
                        <a:pt x="1562" y="4682"/>
                      </a:cubicBezTo>
                      <a:cubicBezTo>
                        <a:pt x="1551" y="3697"/>
                        <a:pt x="1521" y="2720"/>
                        <a:pt x="1465" y="1758"/>
                      </a:cubicBezTo>
                      <a:cubicBezTo>
                        <a:pt x="1463" y="1720"/>
                        <a:pt x="1453" y="1687"/>
                        <a:pt x="1445" y="1653"/>
                      </a:cubicBezTo>
                      <a:cubicBezTo>
                        <a:pt x="1457" y="1606"/>
                        <a:pt x="1465" y="1557"/>
                        <a:pt x="1465" y="1508"/>
                      </a:cubicBezTo>
                      <a:close/>
                      <a:moveTo>
                        <a:pt x="4370" y="1298"/>
                      </a:moveTo>
                      <a:cubicBezTo>
                        <a:pt x="4874" y="1307"/>
                        <a:pt x="5378" y="1315"/>
                        <a:pt x="5882" y="1325"/>
                      </a:cubicBezTo>
                      <a:cubicBezTo>
                        <a:pt x="5831" y="2715"/>
                        <a:pt x="5819" y="4106"/>
                        <a:pt x="5765" y="5497"/>
                      </a:cubicBezTo>
                      <a:cubicBezTo>
                        <a:pt x="5258" y="5473"/>
                        <a:pt x="4753" y="5445"/>
                        <a:pt x="4247" y="5418"/>
                      </a:cubicBezTo>
                      <a:cubicBezTo>
                        <a:pt x="4355" y="4046"/>
                        <a:pt x="4369" y="2673"/>
                        <a:pt x="4370" y="1298"/>
                      </a:cubicBezTo>
                      <a:close/>
                      <a:moveTo>
                        <a:pt x="7145" y="1351"/>
                      </a:moveTo>
                      <a:cubicBezTo>
                        <a:pt x="7587" y="1361"/>
                        <a:pt x="8032" y="1369"/>
                        <a:pt x="8474" y="1379"/>
                      </a:cubicBezTo>
                      <a:cubicBezTo>
                        <a:pt x="8428" y="2792"/>
                        <a:pt x="8478" y="4201"/>
                        <a:pt x="8578" y="5611"/>
                      </a:cubicBezTo>
                      <a:cubicBezTo>
                        <a:pt x="8061" y="5594"/>
                        <a:pt x="7543" y="5574"/>
                        <a:pt x="7026" y="5553"/>
                      </a:cubicBezTo>
                      <a:cubicBezTo>
                        <a:pt x="7080" y="4153"/>
                        <a:pt x="7093" y="2752"/>
                        <a:pt x="7145" y="1351"/>
                      </a:cubicBezTo>
                      <a:close/>
                      <a:moveTo>
                        <a:pt x="21487" y="1067"/>
                      </a:moveTo>
                      <a:cubicBezTo>
                        <a:pt x="21489" y="994"/>
                        <a:pt x="21478" y="929"/>
                        <a:pt x="21461" y="868"/>
                      </a:cubicBezTo>
                      <a:cubicBezTo>
                        <a:pt x="21433" y="579"/>
                        <a:pt x="21233" y="311"/>
                        <a:pt x="20856" y="314"/>
                      </a:cubicBezTo>
                      <a:cubicBezTo>
                        <a:pt x="14217" y="359"/>
                        <a:pt x="7596" y="15"/>
                        <a:pt x="959" y="0"/>
                      </a:cubicBezTo>
                      <a:cubicBezTo>
                        <a:pt x="934" y="0"/>
                        <a:pt x="912" y="3"/>
                        <a:pt x="889" y="6"/>
                      </a:cubicBezTo>
                      <a:cubicBezTo>
                        <a:pt x="870" y="3"/>
                        <a:pt x="852" y="0"/>
                        <a:pt x="833" y="0"/>
                      </a:cubicBezTo>
                      <a:cubicBezTo>
                        <a:pt x="489" y="0"/>
                        <a:pt x="202" y="286"/>
                        <a:pt x="202" y="628"/>
                      </a:cubicBezTo>
                      <a:lnTo>
                        <a:pt x="202" y="1508"/>
                      </a:lnTo>
                      <a:cubicBezTo>
                        <a:pt x="202" y="1541"/>
                        <a:pt x="206" y="1573"/>
                        <a:pt x="212" y="1604"/>
                      </a:cubicBezTo>
                      <a:cubicBezTo>
                        <a:pt x="203" y="1653"/>
                        <a:pt x="198" y="1703"/>
                        <a:pt x="202" y="1759"/>
                      </a:cubicBezTo>
                      <a:cubicBezTo>
                        <a:pt x="551" y="7602"/>
                        <a:pt x="-92" y="14697"/>
                        <a:pt x="12" y="20542"/>
                      </a:cubicBezTo>
                      <a:cubicBezTo>
                        <a:pt x="13" y="20607"/>
                        <a:pt x="25" y="20665"/>
                        <a:pt x="40" y="20719"/>
                      </a:cubicBezTo>
                      <a:cubicBezTo>
                        <a:pt x="72" y="21006"/>
                        <a:pt x="272" y="21280"/>
                        <a:pt x="643" y="21297"/>
                      </a:cubicBezTo>
                      <a:cubicBezTo>
                        <a:pt x="7274" y="21600"/>
                        <a:pt x="13909" y="21362"/>
                        <a:pt x="20540" y="21235"/>
                      </a:cubicBezTo>
                      <a:cubicBezTo>
                        <a:pt x="20862" y="21227"/>
                        <a:pt x="21055" y="21026"/>
                        <a:pt x="21122" y="20788"/>
                      </a:cubicBezTo>
                      <a:cubicBezTo>
                        <a:pt x="21194" y="20692"/>
                        <a:pt x="21237" y="20569"/>
                        <a:pt x="21235" y="20417"/>
                      </a:cubicBezTo>
                      <a:cubicBezTo>
                        <a:pt x="21195" y="16326"/>
                        <a:pt x="21240" y="11124"/>
                        <a:pt x="21334" y="6812"/>
                      </a:cubicBezTo>
                      <a:cubicBezTo>
                        <a:pt x="21502" y="6591"/>
                        <a:pt x="21508" y="6258"/>
                        <a:pt x="21352" y="6029"/>
                      </a:cubicBezTo>
                      <a:cubicBezTo>
                        <a:pt x="21391" y="4341"/>
                        <a:pt x="21437" y="2676"/>
                        <a:pt x="21487" y="106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/>
                </a:p>
              </p:txBody>
            </p:sp>
            <p:sp>
              <p:nvSpPr>
                <p:cNvPr id="2579" name="Shape 2579"/>
                <p:cNvSpPr/>
                <p:nvPr/>
              </p:nvSpPr>
              <p:spPr>
                <a:xfrm>
                  <a:off x="311456" y="45579"/>
                  <a:ext cx="75261" cy="6963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437" h="21600" extrusionOk="0">
                      <a:moveTo>
                        <a:pt x="13117" y="8639"/>
                      </a:moveTo>
                      <a:cubicBezTo>
                        <a:pt x="13132" y="10073"/>
                        <a:pt x="13163" y="11516"/>
                        <a:pt x="13233" y="12959"/>
                      </a:cubicBezTo>
                      <a:lnTo>
                        <a:pt x="8236" y="12959"/>
                      </a:lnTo>
                      <a:cubicBezTo>
                        <a:pt x="8173" y="11516"/>
                        <a:pt x="8096" y="10073"/>
                        <a:pt x="8034" y="8639"/>
                      </a:cubicBezTo>
                      <a:cubicBezTo>
                        <a:pt x="8034" y="8639"/>
                        <a:pt x="13117" y="8639"/>
                        <a:pt x="13117" y="8639"/>
                      </a:cubicBezTo>
                      <a:close/>
                      <a:moveTo>
                        <a:pt x="1038" y="18325"/>
                      </a:moveTo>
                      <a:cubicBezTo>
                        <a:pt x="1387" y="20081"/>
                        <a:pt x="2619" y="21600"/>
                        <a:pt x="4757" y="21600"/>
                      </a:cubicBezTo>
                      <a:lnTo>
                        <a:pt x="16656" y="21600"/>
                      </a:lnTo>
                      <a:cubicBezTo>
                        <a:pt x="17633" y="21600"/>
                        <a:pt x="18415" y="21278"/>
                        <a:pt x="19020" y="20772"/>
                      </a:cubicBezTo>
                      <a:cubicBezTo>
                        <a:pt x="20438" y="20088"/>
                        <a:pt x="21584" y="18569"/>
                        <a:pt x="21421" y="16841"/>
                      </a:cubicBezTo>
                      <a:cubicBezTo>
                        <a:pt x="21049" y="12968"/>
                        <a:pt x="21026" y="9076"/>
                        <a:pt x="21026" y="5178"/>
                      </a:cubicBezTo>
                      <a:cubicBezTo>
                        <a:pt x="21026" y="4741"/>
                        <a:pt x="20956" y="4354"/>
                        <a:pt x="20863" y="3981"/>
                      </a:cubicBezTo>
                      <a:cubicBezTo>
                        <a:pt x="20740" y="1940"/>
                        <a:pt x="19477" y="0"/>
                        <a:pt x="17060" y="0"/>
                      </a:cubicBezTo>
                      <a:lnTo>
                        <a:pt x="5554" y="0"/>
                      </a:lnTo>
                      <a:cubicBezTo>
                        <a:pt x="4098" y="0"/>
                        <a:pt x="3068" y="709"/>
                        <a:pt x="2440" y="1712"/>
                      </a:cubicBezTo>
                      <a:cubicBezTo>
                        <a:pt x="1069" y="2244"/>
                        <a:pt x="-16" y="3544"/>
                        <a:pt x="0" y="5611"/>
                      </a:cubicBezTo>
                      <a:cubicBezTo>
                        <a:pt x="30" y="9069"/>
                        <a:pt x="364" y="12519"/>
                        <a:pt x="395" y="15980"/>
                      </a:cubicBezTo>
                      <a:cubicBezTo>
                        <a:pt x="402" y="16924"/>
                        <a:pt x="651" y="17702"/>
                        <a:pt x="1038" y="1832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/>
                </a:p>
              </p:txBody>
            </p:sp>
            <p:sp>
              <p:nvSpPr>
                <p:cNvPr id="2580" name="Shape 2580"/>
                <p:cNvSpPr/>
                <p:nvPr/>
              </p:nvSpPr>
              <p:spPr>
                <a:xfrm>
                  <a:off x="395018" y="45579"/>
                  <a:ext cx="27853" cy="6591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9010" extrusionOk="0">
                      <a:moveTo>
                        <a:pt x="21600" y="15127"/>
                      </a:moveTo>
                      <a:lnTo>
                        <a:pt x="21600" y="3888"/>
                      </a:lnTo>
                      <a:cubicBezTo>
                        <a:pt x="21600" y="-1296"/>
                        <a:pt x="0" y="-1296"/>
                        <a:pt x="0" y="3888"/>
                      </a:cubicBezTo>
                      <a:lnTo>
                        <a:pt x="0" y="15127"/>
                      </a:lnTo>
                      <a:cubicBezTo>
                        <a:pt x="0" y="20304"/>
                        <a:pt x="21600" y="20304"/>
                        <a:pt x="21600" y="1512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/>
                </a:p>
              </p:txBody>
            </p:sp>
            <p:sp>
              <p:nvSpPr>
                <p:cNvPr id="2581" name="Shape 2581"/>
                <p:cNvSpPr/>
                <p:nvPr/>
              </p:nvSpPr>
              <p:spPr>
                <a:xfrm>
                  <a:off x="91158" y="167123"/>
                  <a:ext cx="282049" cy="26649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205" h="21212" extrusionOk="0">
                      <a:moveTo>
                        <a:pt x="17952" y="13145"/>
                      </a:moveTo>
                      <a:cubicBezTo>
                        <a:pt x="17128" y="16639"/>
                        <a:pt x="13741" y="18594"/>
                        <a:pt x="10731" y="18953"/>
                      </a:cubicBezTo>
                      <a:cubicBezTo>
                        <a:pt x="7403" y="19352"/>
                        <a:pt x="4177" y="17804"/>
                        <a:pt x="2633" y="14427"/>
                      </a:cubicBezTo>
                      <a:cubicBezTo>
                        <a:pt x="-48" y="8567"/>
                        <a:pt x="5158" y="1232"/>
                        <a:pt x="10844" y="2405"/>
                      </a:cubicBezTo>
                      <a:cubicBezTo>
                        <a:pt x="11037" y="2446"/>
                        <a:pt x="11210" y="2425"/>
                        <a:pt x="11366" y="2366"/>
                      </a:cubicBezTo>
                      <a:cubicBezTo>
                        <a:pt x="15807" y="3340"/>
                        <a:pt x="19185" y="7917"/>
                        <a:pt x="17952" y="13145"/>
                      </a:cubicBezTo>
                      <a:close/>
                      <a:moveTo>
                        <a:pt x="10510" y="6"/>
                      </a:moveTo>
                      <a:cubicBezTo>
                        <a:pt x="10310" y="-15"/>
                        <a:pt x="10144" y="24"/>
                        <a:pt x="10008" y="99"/>
                      </a:cubicBezTo>
                      <a:cubicBezTo>
                        <a:pt x="3859" y="-163"/>
                        <a:pt x="-983" y="6440"/>
                        <a:pt x="171" y="13268"/>
                      </a:cubicBezTo>
                      <a:cubicBezTo>
                        <a:pt x="1069" y="18586"/>
                        <a:pt x="5866" y="21437"/>
                        <a:pt x="10398" y="21198"/>
                      </a:cubicBezTo>
                      <a:cubicBezTo>
                        <a:pt x="14634" y="20976"/>
                        <a:pt x="18848" y="18098"/>
                        <a:pt x="19960" y="13379"/>
                      </a:cubicBezTo>
                      <a:cubicBezTo>
                        <a:pt x="20617" y="10593"/>
                        <a:pt x="19873" y="7581"/>
                        <a:pt x="18630" y="5144"/>
                      </a:cubicBezTo>
                      <a:cubicBezTo>
                        <a:pt x="16948" y="1842"/>
                        <a:pt x="13761" y="368"/>
                        <a:pt x="10510" y="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/>
                </a:p>
              </p:txBody>
            </p:sp>
            <p:sp>
              <p:nvSpPr>
                <p:cNvPr id="2582" name="Shape 2582"/>
                <p:cNvSpPr/>
                <p:nvPr/>
              </p:nvSpPr>
              <p:spPr>
                <a:xfrm>
                  <a:off x="144333" y="220298"/>
                  <a:ext cx="173459" cy="16481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653" h="21581" extrusionOk="0">
                      <a:moveTo>
                        <a:pt x="16614" y="12835"/>
                      </a:moveTo>
                      <a:cubicBezTo>
                        <a:pt x="15969" y="15545"/>
                        <a:pt x="13230" y="17047"/>
                        <a:pt x="10797" y="17332"/>
                      </a:cubicBezTo>
                      <a:cubicBezTo>
                        <a:pt x="10522" y="17367"/>
                        <a:pt x="10240" y="17383"/>
                        <a:pt x="9965" y="17383"/>
                      </a:cubicBezTo>
                      <a:cubicBezTo>
                        <a:pt x="7465" y="17383"/>
                        <a:pt x="5354" y="16039"/>
                        <a:pt x="4314" y="13788"/>
                      </a:cubicBezTo>
                      <a:cubicBezTo>
                        <a:pt x="3446" y="11912"/>
                        <a:pt x="3582" y="9697"/>
                        <a:pt x="4690" y="7709"/>
                      </a:cubicBezTo>
                      <a:cubicBezTo>
                        <a:pt x="5872" y="5590"/>
                        <a:pt x="7864" y="4273"/>
                        <a:pt x="9884" y="4273"/>
                      </a:cubicBezTo>
                      <a:cubicBezTo>
                        <a:pt x="10199" y="4273"/>
                        <a:pt x="10516" y="4304"/>
                        <a:pt x="10827" y="4368"/>
                      </a:cubicBezTo>
                      <a:cubicBezTo>
                        <a:pt x="11066" y="4418"/>
                        <a:pt x="11283" y="4418"/>
                        <a:pt x="11503" y="4379"/>
                      </a:cubicBezTo>
                      <a:cubicBezTo>
                        <a:pt x="13359" y="4842"/>
                        <a:pt x="14962" y="6056"/>
                        <a:pt x="15920" y="7738"/>
                      </a:cubicBezTo>
                      <a:cubicBezTo>
                        <a:pt x="16801" y="9283"/>
                        <a:pt x="17041" y="11046"/>
                        <a:pt x="16614" y="12835"/>
                      </a:cubicBezTo>
                      <a:close/>
                      <a:moveTo>
                        <a:pt x="10801" y="12"/>
                      </a:moveTo>
                      <a:cubicBezTo>
                        <a:pt x="10535" y="-19"/>
                        <a:pt x="10299" y="9"/>
                        <a:pt x="10069" y="88"/>
                      </a:cubicBezTo>
                      <a:cubicBezTo>
                        <a:pt x="7128" y="28"/>
                        <a:pt x="4353" y="1484"/>
                        <a:pt x="2416" y="4051"/>
                      </a:cubicBezTo>
                      <a:cubicBezTo>
                        <a:pt x="425" y="6690"/>
                        <a:pt x="-391" y="10109"/>
                        <a:pt x="176" y="13429"/>
                      </a:cubicBezTo>
                      <a:cubicBezTo>
                        <a:pt x="846" y="17353"/>
                        <a:pt x="4240" y="21581"/>
                        <a:pt x="10111" y="21581"/>
                      </a:cubicBezTo>
                      <a:cubicBezTo>
                        <a:pt x="10289" y="21581"/>
                        <a:pt x="10467" y="21577"/>
                        <a:pt x="10645" y="21567"/>
                      </a:cubicBezTo>
                      <a:cubicBezTo>
                        <a:pt x="15325" y="21325"/>
                        <a:pt x="19334" y="18051"/>
                        <a:pt x="20393" y="13604"/>
                      </a:cubicBezTo>
                      <a:cubicBezTo>
                        <a:pt x="21209" y="10167"/>
                        <a:pt x="19914" y="6901"/>
                        <a:pt x="19068" y="5259"/>
                      </a:cubicBezTo>
                      <a:cubicBezTo>
                        <a:pt x="17540" y="2292"/>
                        <a:pt x="14606" y="430"/>
                        <a:pt x="10801" y="1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/>
                </a:p>
              </p:txBody>
            </p:sp>
            <p:sp>
              <p:nvSpPr>
                <p:cNvPr id="2583" name="Shape 2583"/>
                <p:cNvSpPr/>
                <p:nvPr/>
              </p:nvSpPr>
              <p:spPr>
                <a:xfrm>
                  <a:off x="220298" y="258281"/>
                  <a:ext cx="48676" cy="5641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639" h="19505" extrusionOk="0">
                      <a:moveTo>
                        <a:pt x="8850" y="588"/>
                      </a:moveTo>
                      <a:cubicBezTo>
                        <a:pt x="5943" y="-533"/>
                        <a:pt x="2505" y="-100"/>
                        <a:pt x="775" y="2319"/>
                      </a:cubicBezTo>
                      <a:cubicBezTo>
                        <a:pt x="-747" y="4422"/>
                        <a:pt x="-20" y="7782"/>
                        <a:pt x="2899" y="8900"/>
                      </a:cubicBezTo>
                      <a:cubicBezTo>
                        <a:pt x="4836" y="9651"/>
                        <a:pt x="6058" y="10329"/>
                        <a:pt x="7475" y="11634"/>
                      </a:cubicBezTo>
                      <a:cubicBezTo>
                        <a:pt x="8340" y="12434"/>
                        <a:pt x="8790" y="13901"/>
                        <a:pt x="8825" y="14850"/>
                      </a:cubicBezTo>
                      <a:cubicBezTo>
                        <a:pt x="9045" y="21046"/>
                        <a:pt x="20853" y="21067"/>
                        <a:pt x="20636" y="14850"/>
                      </a:cubicBezTo>
                      <a:cubicBezTo>
                        <a:pt x="20416" y="8608"/>
                        <a:pt x="15745" y="3229"/>
                        <a:pt x="8850" y="58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/>
                </a:p>
              </p:txBody>
            </p:sp>
          </p:grpSp>
        </p:grpSp>
        <p:sp>
          <p:nvSpPr>
            <p:cNvPr id="2607" name="Shape 2607"/>
            <p:cNvSpPr/>
            <p:nvPr/>
          </p:nvSpPr>
          <p:spPr>
            <a:xfrm>
              <a:off x="7197604" y="2771165"/>
              <a:ext cx="1037816" cy="41682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 anchor="b">
              <a:normAutofit/>
            </a:bodyPr>
            <a:lstStyle>
              <a:lvl1pPr algn="l">
                <a:lnSpc>
                  <a:spcPct val="80000"/>
                </a:lnSpc>
                <a:spcBef>
                  <a:spcPts val="500"/>
                </a:spcBef>
                <a:defRPr sz="2500">
                  <a:solidFill>
                    <a:srgbClr val="FFFFFF"/>
                  </a:solidFill>
                  <a:latin typeface="Arimo"/>
                  <a:ea typeface="Arimo"/>
                  <a:cs typeface="Arimo"/>
                  <a:sym typeface="Arimo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r>
                <a:rPr sz="12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Headline Text Goes Here</a:t>
              </a:r>
            </a:p>
          </p:txBody>
        </p:sp>
        <p:sp>
          <p:nvSpPr>
            <p:cNvPr id="2608" name="Shape 2608"/>
            <p:cNvSpPr/>
            <p:nvPr/>
          </p:nvSpPr>
          <p:spPr>
            <a:xfrm>
              <a:off x="6584533" y="3357488"/>
              <a:ext cx="1597267" cy="48986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 anchor="b">
              <a:normAutofit fontScale="32500" lnSpcReduction="20000"/>
            </a:bodyPr>
            <a:lstStyle>
              <a:lvl1pPr algn="l">
                <a:lnSpc>
                  <a:spcPct val="110000"/>
                </a:lnSpc>
                <a:spcBef>
                  <a:spcPts val="500"/>
                </a:spcBef>
                <a:defRPr sz="1800">
                  <a:solidFill>
                    <a:srgbClr val="FFFFFF"/>
                  </a:solidFill>
                  <a:latin typeface="Arimo"/>
                  <a:ea typeface="Arimo"/>
                  <a:cs typeface="Arimo"/>
                  <a:sym typeface="Arimo"/>
                </a:defRPr>
              </a:lvl1pPr>
            </a:lstStyle>
            <a:p>
              <a:pPr lvl="0">
                <a:defRPr>
                  <a:solidFill>
                    <a:srgbClr val="000000"/>
                  </a:solidFill>
                </a:defRPr>
              </a:pPr>
              <a:r>
                <a:rPr sz="24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Dollar Lorem Ipsum is simply dummy text of the printing and typesetting industry.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795EEDA-B4FC-4AD5-BC38-AF13A7BC564B}"/>
              </a:ext>
            </a:extLst>
          </p:cNvPr>
          <p:cNvGrpSpPr/>
          <p:nvPr/>
        </p:nvGrpSpPr>
        <p:grpSpPr>
          <a:xfrm>
            <a:off x="8900885" y="1928861"/>
            <a:ext cx="2162921" cy="2661921"/>
            <a:chOff x="8900885" y="1928861"/>
            <a:chExt cx="2162921" cy="2661921"/>
          </a:xfrm>
        </p:grpSpPr>
        <p:grpSp>
          <p:nvGrpSpPr>
            <p:cNvPr id="2552" name="Group 2552"/>
            <p:cNvGrpSpPr/>
            <p:nvPr/>
          </p:nvGrpSpPr>
          <p:grpSpPr>
            <a:xfrm>
              <a:off x="8900885" y="1928861"/>
              <a:ext cx="2162921" cy="2661921"/>
              <a:chOff x="0" y="0"/>
              <a:chExt cx="4325841" cy="5323840"/>
            </a:xfrm>
          </p:grpSpPr>
          <p:sp>
            <p:nvSpPr>
              <p:cNvPr id="2545" name="Shape 2545"/>
              <p:cNvSpPr/>
              <p:nvPr/>
            </p:nvSpPr>
            <p:spPr>
              <a:xfrm>
                <a:off x="123380" y="581651"/>
                <a:ext cx="4125967" cy="474219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cubicBezTo>
                      <a:pt x="21600" y="21600"/>
                      <a:pt x="15495" y="20936"/>
                      <a:pt x="0" y="21216"/>
                    </a:cubicBezTo>
                    <a:lnTo>
                      <a:pt x="0" y="0"/>
                    </a:lnTo>
                    <a:lnTo>
                      <a:pt x="21600" y="0"/>
                    </a:lnTo>
                    <a:lnTo>
                      <a:pt x="21600" y="12584"/>
                    </a:lnTo>
                    <a:cubicBezTo>
                      <a:pt x="21600" y="13905"/>
                      <a:pt x="21433" y="17557"/>
                      <a:pt x="21600" y="21600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2546" name="Shape 2546"/>
              <p:cNvSpPr/>
              <p:nvPr/>
            </p:nvSpPr>
            <p:spPr>
              <a:xfrm>
                <a:off x="0" y="458270"/>
                <a:ext cx="4321585" cy="48132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71" h="21600" extrusionOk="0">
                    <a:moveTo>
                      <a:pt x="21358" y="0"/>
                    </a:moveTo>
                    <a:lnTo>
                      <a:pt x="0" y="0"/>
                    </a:lnTo>
                    <a:lnTo>
                      <a:pt x="0" y="21600"/>
                    </a:lnTo>
                    <a:lnTo>
                      <a:pt x="9248" y="21112"/>
                    </a:lnTo>
                    <a:cubicBezTo>
                      <a:pt x="9248" y="21112"/>
                      <a:pt x="12110" y="20879"/>
                      <a:pt x="14781" y="20017"/>
                    </a:cubicBezTo>
                    <a:cubicBezTo>
                      <a:pt x="17461" y="19152"/>
                      <a:pt x="19950" y="17658"/>
                      <a:pt x="20015" y="17566"/>
                    </a:cubicBezTo>
                    <a:cubicBezTo>
                      <a:pt x="21600" y="15335"/>
                      <a:pt x="21358" y="0"/>
                      <a:pt x="2135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2547" name="Shape 2547"/>
              <p:cNvSpPr/>
              <p:nvPr/>
            </p:nvSpPr>
            <p:spPr>
              <a:xfrm>
                <a:off x="1833081" y="4335945"/>
                <a:ext cx="2214277" cy="8336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127"/>
                    </a:moveTo>
                    <a:cubicBezTo>
                      <a:pt x="21600" y="1127"/>
                      <a:pt x="15259" y="7326"/>
                      <a:pt x="10803" y="0"/>
                    </a:cubicBezTo>
                    <a:cubicBezTo>
                      <a:pt x="10803" y="0"/>
                      <a:pt x="11275" y="17844"/>
                      <a:pt x="0" y="21600"/>
                    </a:cubicBezTo>
                    <a:cubicBezTo>
                      <a:pt x="0" y="21600"/>
                      <a:pt x="9934" y="19456"/>
                      <a:pt x="14448" y="14651"/>
                    </a:cubicBezTo>
                    <a:cubicBezTo>
                      <a:pt x="19917" y="8828"/>
                      <a:pt x="21600" y="1127"/>
                      <a:pt x="21600" y="1127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2548" name="Shape 2548"/>
              <p:cNvSpPr/>
              <p:nvPr/>
            </p:nvSpPr>
            <p:spPr>
              <a:xfrm>
                <a:off x="0" y="458270"/>
                <a:ext cx="4325842" cy="148016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152"/>
                    </a:moveTo>
                    <a:lnTo>
                      <a:pt x="0" y="21600"/>
                    </a:lnTo>
                    <a:lnTo>
                      <a:pt x="0" y="0"/>
                    </a:lnTo>
                    <a:lnTo>
                      <a:pt x="21600" y="0"/>
                    </a:lnTo>
                    <a:cubicBezTo>
                      <a:pt x="21600" y="0"/>
                      <a:pt x="21600" y="1152"/>
                      <a:pt x="21600" y="1152"/>
                    </a:cubicBezTo>
                    <a:close/>
                  </a:path>
                </a:pathLst>
              </a:custGeom>
              <a:solidFill>
                <a:srgbClr val="FFFFFF">
                  <a:alpha val="13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2549" name="Shape 2549"/>
              <p:cNvSpPr/>
              <p:nvPr/>
            </p:nvSpPr>
            <p:spPr>
              <a:xfrm>
                <a:off x="2062216" y="17626"/>
                <a:ext cx="523761" cy="13744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13" h="21600" extrusionOk="0">
                    <a:moveTo>
                      <a:pt x="21391" y="17954"/>
                    </a:moveTo>
                    <a:lnTo>
                      <a:pt x="21391" y="4312"/>
                    </a:lnTo>
                    <a:cubicBezTo>
                      <a:pt x="21391" y="1572"/>
                      <a:pt x="18120" y="0"/>
                      <a:pt x="12416" y="0"/>
                    </a:cubicBezTo>
                    <a:cubicBezTo>
                      <a:pt x="6906" y="0"/>
                      <a:pt x="4637" y="1784"/>
                      <a:pt x="4208" y="2728"/>
                    </a:cubicBezTo>
                    <a:lnTo>
                      <a:pt x="4197" y="7089"/>
                    </a:lnTo>
                    <a:lnTo>
                      <a:pt x="6880" y="7089"/>
                    </a:lnTo>
                    <a:lnTo>
                      <a:pt x="6880" y="2868"/>
                    </a:lnTo>
                    <a:cubicBezTo>
                      <a:pt x="7040" y="2591"/>
                      <a:pt x="8129" y="1035"/>
                      <a:pt x="12416" y="1035"/>
                    </a:cubicBezTo>
                    <a:cubicBezTo>
                      <a:pt x="16584" y="1035"/>
                      <a:pt x="18699" y="2138"/>
                      <a:pt x="18699" y="4312"/>
                    </a:cubicBezTo>
                    <a:lnTo>
                      <a:pt x="18699" y="17977"/>
                    </a:lnTo>
                    <a:lnTo>
                      <a:pt x="18706" y="18032"/>
                    </a:lnTo>
                    <a:cubicBezTo>
                      <a:pt x="18708" y="18042"/>
                      <a:pt x="18958" y="19074"/>
                      <a:pt x="17258" y="19796"/>
                    </a:cubicBezTo>
                    <a:cubicBezTo>
                      <a:pt x="16060" y="20306"/>
                      <a:pt x="14128" y="20565"/>
                      <a:pt x="11518" y="20565"/>
                    </a:cubicBezTo>
                    <a:cubicBezTo>
                      <a:pt x="4058" y="20565"/>
                      <a:pt x="2693" y="18628"/>
                      <a:pt x="2693" y="14815"/>
                    </a:cubicBezTo>
                    <a:lnTo>
                      <a:pt x="2693" y="6811"/>
                    </a:lnTo>
                    <a:cubicBezTo>
                      <a:pt x="2693" y="6525"/>
                      <a:pt x="2091" y="6294"/>
                      <a:pt x="1346" y="6294"/>
                    </a:cubicBezTo>
                    <a:cubicBezTo>
                      <a:pt x="602" y="6294"/>
                      <a:pt x="0" y="6525"/>
                      <a:pt x="0" y="6811"/>
                    </a:cubicBezTo>
                    <a:lnTo>
                      <a:pt x="0" y="14815"/>
                    </a:lnTo>
                    <a:cubicBezTo>
                      <a:pt x="0" y="17353"/>
                      <a:pt x="0" y="21600"/>
                      <a:pt x="11518" y="21600"/>
                    </a:cubicBezTo>
                    <a:cubicBezTo>
                      <a:pt x="14939" y="21600"/>
                      <a:pt x="17550" y="21222"/>
                      <a:pt x="19281" y="20480"/>
                    </a:cubicBezTo>
                    <a:cubicBezTo>
                      <a:pt x="21600" y="19484"/>
                      <a:pt x="21440" y="18185"/>
                      <a:pt x="21391" y="17954"/>
                    </a:cubicBezTo>
                    <a:close/>
                  </a:path>
                </a:pathLst>
              </a:custGeom>
              <a:solidFill>
                <a:srgbClr val="000000">
                  <a:alpha val="15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2550" name="Shape 2550"/>
              <p:cNvSpPr/>
              <p:nvPr/>
            </p:nvSpPr>
            <p:spPr>
              <a:xfrm>
                <a:off x="2414733" y="352516"/>
                <a:ext cx="65856" cy="10183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6988"/>
                    </a:moveTo>
                    <a:cubicBezTo>
                      <a:pt x="21600" y="3133"/>
                      <a:pt x="16767" y="0"/>
                      <a:pt x="10800" y="0"/>
                    </a:cubicBezTo>
                    <a:cubicBezTo>
                      <a:pt x="4833" y="0"/>
                      <a:pt x="0" y="3133"/>
                      <a:pt x="0" y="6988"/>
                    </a:cubicBezTo>
                    <a:lnTo>
                      <a:pt x="0" y="21600"/>
                    </a:lnTo>
                    <a:lnTo>
                      <a:pt x="21600" y="21600"/>
                    </a:lnTo>
                    <a:cubicBezTo>
                      <a:pt x="21600" y="21600"/>
                      <a:pt x="21600" y="6988"/>
                      <a:pt x="21600" y="6988"/>
                    </a:cubicBezTo>
                    <a:close/>
                  </a:path>
                </a:pathLst>
              </a:custGeom>
              <a:solidFill>
                <a:srgbClr val="FFC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2551" name="Shape 2551"/>
              <p:cNvSpPr/>
              <p:nvPr/>
            </p:nvSpPr>
            <p:spPr>
              <a:xfrm>
                <a:off x="2026964" y="0"/>
                <a:ext cx="523750" cy="13744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14" h="21600" extrusionOk="0">
                    <a:moveTo>
                      <a:pt x="21391" y="17955"/>
                    </a:moveTo>
                    <a:lnTo>
                      <a:pt x="21391" y="4313"/>
                    </a:lnTo>
                    <a:cubicBezTo>
                      <a:pt x="21391" y="1572"/>
                      <a:pt x="18120" y="0"/>
                      <a:pt x="12415" y="0"/>
                    </a:cubicBezTo>
                    <a:cubicBezTo>
                      <a:pt x="6905" y="0"/>
                      <a:pt x="4637" y="1785"/>
                      <a:pt x="4207" y="2729"/>
                    </a:cubicBezTo>
                    <a:lnTo>
                      <a:pt x="4197" y="7090"/>
                    </a:lnTo>
                    <a:lnTo>
                      <a:pt x="6880" y="7090"/>
                    </a:lnTo>
                    <a:lnTo>
                      <a:pt x="6880" y="2870"/>
                    </a:lnTo>
                    <a:cubicBezTo>
                      <a:pt x="7040" y="2592"/>
                      <a:pt x="8129" y="1035"/>
                      <a:pt x="12415" y="1035"/>
                    </a:cubicBezTo>
                    <a:cubicBezTo>
                      <a:pt x="16584" y="1035"/>
                      <a:pt x="18698" y="2138"/>
                      <a:pt x="18698" y="4313"/>
                    </a:cubicBezTo>
                    <a:lnTo>
                      <a:pt x="18698" y="17977"/>
                    </a:lnTo>
                    <a:lnTo>
                      <a:pt x="18706" y="18033"/>
                    </a:lnTo>
                    <a:cubicBezTo>
                      <a:pt x="18708" y="18043"/>
                      <a:pt x="18958" y="19075"/>
                      <a:pt x="17259" y="19797"/>
                    </a:cubicBezTo>
                    <a:cubicBezTo>
                      <a:pt x="16060" y="20307"/>
                      <a:pt x="14128" y="20565"/>
                      <a:pt x="11518" y="20565"/>
                    </a:cubicBezTo>
                    <a:cubicBezTo>
                      <a:pt x="4058" y="20565"/>
                      <a:pt x="2693" y="18629"/>
                      <a:pt x="2693" y="14816"/>
                    </a:cubicBezTo>
                    <a:lnTo>
                      <a:pt x="2693" y="6812"/>
                    </a:lnTo>
                    <a:cubicBezTo>
                      <a:pt x="2693" y="6526"/>
                      <a:pt x="2090" y="6294"/>
                      <a:pt x="1346" y="6294"/>
                    </a:cubicBezTo>
                    <a:cubicBezTo>
                      <a:pt x="602" y="6294"/>
                      <a:pt x="0" y="6526"/>
                      <a:pt x="0" y="6812"/>
                    </a:cubicBezTo>
                    <a:lnTo>
                      <a:pt x="0" y="14816"/>
                    </a:lnTo>
                    <a:cubicBezTo>
                      <a:pt x="0" y="17353"/>
                      <a:pt x="0" y="21600"/>
                      <a:pt x="11518" y="21600"/>
                    </a:cubicBezTo>
                    <a:cubicBezTo>
                      <a:pt x="14939" y="21600"/>
                      <a:pt x="17550" y="21224"/>
                      <a:pt x="19281" y="20480"/>
                    </a:cubicBezTo>
                    <a:cubicBezTo>
                      <a:pt x="21600" y="19485"/>
                      <a:pt x="21441" y="18185"/>
                      <a:pt x="21391" y="17955"/>
                    </a:cubicBezTo>
                    <a:close/>
                  </a:path>
                </a:pathLst>
              </a:custGeom>
              <a:solidFill>
                <a:srgbClr val="FFC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</p:grpSp>
        <p:grpSp>
          <p:nvGrpSpPr>
            <p:cNvPr id="2564" name="Group 2564"/>
            <p:cNvGrpSpPr/>
            <p:nvPr/>
          </p:nvGrpSpPr>
          <p:grpSpPr>
            <a:xfrm>
              <a:off x="9162969" y="4051975"/>
              <a:ext cx="886807" cy="281316"/>
              <a:chOff x="0" y="0"/>
              <a:chExt cx="1773611" cy="562632"/>
            </a:xfrm>
            <a:gradFill>
              <a:gsLst>
                <a:gs pos="0">
                  <a:schemeClr val="tx2">
                    <a:lumMod val="60000"/>
                    <a:lumOff val="40000"/>
                  </a:schemeClr>
                </a:gs>
                <a:gs pos="100000">
                  <a:schemeClr val="tx2">
                    <a:lumMod val="75000"/>
                  </a:schemeClr>
                </a:gs>
              </a:gsLst>
              <a:lin ang="5400000" scaled="0"/>
            </a:gradFill>
          </p:grpSpPr>
          <p:sp>
            <p:nvSpPr>
              <p:cNvPr id="2562" name="Shape 2562"/>
              <p:cNvSpPr/>
              <p:nvPr/>
            </p:nvSpPr>
            <p:spPr>
              <a:xfrm>
                <a:off x="0" y="0"/>
                <a:ext cx="1773612" cy="562633"/>
              </a:xfrm>
              <a:prstGeom prst="roundRect">
                <a:avLst>
                  <a:gd name="adj" fmla="val 16100"/>
                </a:avLst>
              </a:pr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/>
                </a:pPr>
                <a:endParaRPr sz="4267"/>
              </a:p>
            </p:txBody>
          </p:sp>
          <p:sp>
            <p:nvSpPr>
              <p:cNvPr id="2563" name="Shape 2563"/>
              <p:cNvSpPr/>
              <p:nvPr/>
            </p:nvSpPr>
            <p:spPr>
              <a:xfrm>
                <a:off x="234520" y="57329"/>
                <a:ext cx="1253916" cy="397174"/>
              </a:xfrm>
              <a:prstGeom prst="rect">
                <a:avLst/>
              </a:prstGeom>
              <a:grp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0" tIns="0" rIns="0" bIns="0" numCol="1" anchor="b">
                <a:normAutofit/>
              </a:bodyPr>
              <a:lstStyle>
                <a:lvl1pPr>
                  <a:lnSpc>
                    <a:spcPct val="130000"/>
                  </a:lnSpc>
                  <a:spcBef>
                    <a:spcPts val="500"/>
                  </a:spcBef>
                  <a:defRPr sz="2000">
                    <a:solidFill>
                      <a:srgbClr val="FFFFFF"/>
                    </a:solidFill>
                    <a:latin typeface="Arimo"/>
                    <a:ea typeface="Arimo"/>
                    <a:cs typeface="Arimo"/>
                    <a:sym typeface="Arimo"/>
                  </a:defRPr>
                </a:lvl1pPr>
              </a:lstStyle>
              <a:p>
                <a:pPr lvl="0">
                  <a:defRPr sz="1800">
                    <a:solidFill>
                      <a:srgbClr val="000000"/>
                    </a:solidFill>
                  </a:defRPr>
                </a:pPr>
                <a:r>
                  <a:rPr sz="1067" dirty="0">
                    <a:solidFill>
                      <a:schemeClr val="bg1"/>
                    </a:solidFill>
                  </a:rPr>
                  <a:t>See More</a:t>
                </a:r>
              </a:p>
            </p:txBody>
          </p:sp>
        </p:grpSp>
        <p:grpSp>
          <p:nvGrpSpPr>
            <p:cNvPr id="2602" name="Group 2602"/>
            <p:cNvGrpSpPr/>
            <p:nvPr/>
          </p:nvGrpSpPr>
          <p:grpSpPr>
            <a:xfrm>
              <a:off x="9201067" y="2722181"/>
              <a:ext cx="493555" cy="517683"/>
              <a:chOff x="0" y="0"/>
              <a:chExt cx="987107" cy="1035365"/>
            </a:xfrm>
          </p:grpSpPr>
          <p:grpSp>
            <p:nvGrpSpPr>
              <p:cNvPr id="2597" name="Group 2597"/>
              <p:cNvGrpSpPr/>
              <p:nvPr/>
            </p:nvGrpSpPr>
            <p:grpSpPr>
              <a:xfrm>
                <a:off x="-1" y="0"/>
                <a:ext cx="987109" cy="1035366"/>
                <a:chOff x="0" y="0"/>
                <a:chExt cx="987107" cy="1035365"/>
              </a:xfrm>
            </p:grpSpPr>
            <p:sp>
              <p:nvSpPr>
                <p:cNvPr id="2594" name="Shape 2594"/>
                <p:cNvSpPr/>
                <p:nvPr/>
              </p:nvSpPr>
              <p:spPr>
                <a:xfrm>
                  <a:off x="0" y="0"/>
                  <a:ext cx="987108" cy="103536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667" y="15546"/>
                      </a:moveTo>
                      <a:cubicBezTo>
                        <a:pt x="1733" y="15695"/>
                        <a:pt x="1802" y="15841"/>
                        <a:pt x="1875" y="15986"/>
                      </a:cubicBezTo>
                      <a:cubicBezTo>
                        <a:pt x="3548" y="19307"/>
                        <a:pt x="7108" y="21600"/>
                        <a:pt x="11229" y="21600"/>
                      </a:cubicBezTo>
                      <a:cubicBezTo>
                        <a:pt x="16957" y="21600"/>
                        <a:pt x="21600" y="17171"/>
                        <a:pt x="21600" y="11709"/>
                      </a:cubicBezTo>
                      <a:cubicBezTo>
                        <a:pt x="21600" y="10341"/>
                        <a:pt x="21309" y="9038"/>
                        <a:pt x="20783" y="7853"/>
                      </a:cubicBezTo>
                      <a:lnTo>
                        <a:pt x="19725" y="5614"/>
                      </a:lnTo>
                      <a:cubicBezTo>
                        <a:pt x="18052" y="2293"/>
                        <a:pt x="14492" y="0"/>
                        <a:pt x="10371" y="0"/>
                      </a:cubicBezTo>
                      <a:cubicBezTo>
                        <a:pt x="4643" y="0"/>
                        <a:pt x="0" y="4429"/>
                        <a:pt x="0" y="9891"/>
                      </a:cubicBezTo>
                      <a:cubicBezTo>
                        <a:pt x="0" y="11261"/>
                        <a:pt x="292" y="12566"/>
                        <a:pt x="820" y="13752"/>
                      </a:cubicBezTo>
                      <a:cubicBezTo>
                        <a:pt x="820" y="13752"/>
                        <a:pt x="1667" y="15546"/>
                        <a:pt x="1667" y="15546"/>
                      </a:cubicBezTo>
                      <a:close/>
                    </a:path>
                  </a:pathLst>
                </a:custGeom>
                <a:solidFill>
                  <a:srgbClr val="F49B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/>
                </a:p>
              </p:txBody>
            </p:sp>
            <p:sp>
              <p:nvSpPr>
                <p:cNvPr id="2595" name="Shape 2595"/>
                <p:cNvSpPr/>
                <p:nvPr/>
              </p:nvSpPr>
              <p:spPr>
                <a:xfrm>
                  <a:off x="37056" y="290385"/>
                  <a:ext cx="917657" cy="66527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253" y="2123"/>
                      </a:moveTo>
                      <a:lnTo>
                        <a:pt x="20560" y="0"/>
                      </a:lnTo>
                      <a:cubicBezTo>
                        <a:pt x="21121" y="1837"/>
                        <a:pt x="21431" y="3854"/>
                        <a:pt x="21431" y="5972"/>
                      </a:cubicBezTo>
                      <a:cubicBezTo>
                        <a:pt x="21431" y="14474"/>
                        <a:pt x="16436" y="21366"/>
                        <a:pt x="10275" y="21366"/>
                      </a:cubicBezTo>
                      <a:cubicBezTo>
                        <a:pt x="5658" y="21366"/>
                        <a:pt x="1696" y="17496"/>
                        <a:pt x="0" y="11978"/>
                      </a:cubicBezTo>
                      <a:cubicBezTo>
                        <a:pt x="0" y="11979"/>
                        <a:pt x="0" y="11979"/>
                        <a:pt x="0" y="11980"/>
                      </a:cubicBezTo>
                      <a:lnTo>
                        <a:pt x="905" y="14750"/>
                      </a:lnTo>
                      <a:cubicBezTo>
                        <a:pt x="2942" y="18884"/>
                        <a:pt x="6379" y="21600"/>
                        <a:pt x="10275" y="21600"/>
                      </a:cubicBezTo>
                      <a:cubicBezTo>
                        <a:pt x="16530" y="21600"/>
                        <a:pt x="21600" y="14603"/>
                        <a:pt x="21600" y="5972"/>
                      </a:cubicBezTo>
                      <a:cubicBezTo>
                        <a:pt x="21600" y="4644"/>
                        <a:pt x="21479" y="3354"/>
                        <a:pt x="21253" y="2123"/>
                      </a:cubicBezTo>
                      <a:close/>
                    </a:path>
                  </a:pathLst>
                </a:custGeom>
                <a:solidFill>
                  <a:srgbClr val="FFFB7D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/>
                </a:p>
              </p:txBody>
            </p:sp>
            <p:sp>
              <p:nvSpPr>
                <p:cNvPr id="2596" name="Shape 2596"/>
                <p:cNvSpPr/>
                <p:nvPr/>
              </p:nvSpPr>
              <p:spPr>
                <a:xfrm>
                  <a:off x="0" y="0"/>
                  <a:ext cx="947907" cy="94826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10800"/>
                      </a:moveTo>
                      <a:cubicBezTo>
                        <a:pt x="21600" y="16765"/>
                        <a:pt x="16765" y="21600"/>
                        <a:pt x="10800" y="21600"/>
                      </a:cubicBezTo>
                      <a:cubicBezTo>
                        <a:pt x="4835" y="21600"/>
                        <a:pt x="0" y="16765"/>
                        <a:pt x="0" y="10800"/>
                      </a:cubicBezTo>
                      <a:cubicBezTo>
                        <a:pt x="0" y="4835"/>
                        <a:pt x="4835" y="0"/>
                        <a:pt x="10800" y="0"/>
                      </a:cubicBezTo>
                      <a:cubicBezTo>
                        <a:pt x="16765" y="0"/>
                        <a:pt x="21600" y="4835"/>
                        <a:pt x="21600" y="10800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/>
                </a:p>
              </p:txBody>
            </p:sp>
          </p:grpSp>
          <p:grpSp>
            <p:nvGrpSpPr>
              <p:cNvPr id="2601" name="Group 2601"/>
              <p:cNvGrpSpPr/>
              <p:nvPr/>
            </p:nvGrpSpPr>
            <p:grpSpPr>
              <a:xfrm>
                <a:off x="297460" y="205340"/>
                <a:ext cx="385294" cy="538344"/>
                <a:chOff x="0" y="0"/>
                <a:chExt cx="385292" cy="538343"/>
              </a:xfrm>
            </p:grpSpPr>
            <p:sp>
              <p:nvSpPr>
                <p:cNvPr id="2598" name="Shape 2598"/>
                <p:cNvSpPr/>
                <p:nvPr/>
              </p:nvSpPr>
              <p:spPr>
                <a:xfrm>
                  <a:off x="0" y="0"/>
                  <a:ext cx="385293" cy="53834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0094" y="13604"/>
                      </a:moveTo>
                      <a:lnTo>
                        <a:pt x="16160" y="10788"/>
                      </a:lnTo>
                      <a:lnTo>
                        <a:pt x="16929" y="10238"/>
                      </a:lnTo>
                      <a:lnTo>
                        <a:pt x="20863" y="13053"/>
                      </a:lnTo>
                      <a:cubicBezTo>
                        <a:pt x="20863" y="13053"/>
                        <a:pt x="20094" y="13604"/>
                        <a:pt x="20094" y="13604"/>
                      </a:cubicBezTo>
                      <a:close/>
                      <a:moveTo>
                        <a:pt x="20863" y="21005"/>
                      </a:moveTo>
                      <a:lnTo>
                        <a:pt x="736" y="21005"/>
                      </a:lnTo>
                      <a:lnTo>
                        <a:pt x="736" y="15513"/>
                      </a:lnTo>
                      <a:lnTo>
                        <a:pt x="20863" y="15513"/>
                      </a:lnTo>
                      <a:cubicBezTo>
                        <a:pt x="20863" y="15513"/>
                        <a:pt x="20863" y="21005"/>
                        <a:pt x="20863" y="21005"/>
                      </a:cubicBezTo>
                      <a:close/>
                      <a:moveTo>
                        <a:pt x="4749" y="10238"/>
                      </a:moveTo>
                      <a:lnTo>
                        <a:pt x="5518" y="10788"/>
                      </a:lnTo>
                      <a:lnTo>
                        <a:pt x="1584" y="13604"/>
                      </a:lnTo>
                      <a:lnTo>
                        <a:pt x="814" y="13053"/>
                      </a:lnTo>
                      <a:cubicBezTo>
                        <a:pt x="814" y="13053"/>
                        <a:pt x="4749" y="10238"/>
                        <a:pt x="4749" y="10238"/>
                      </a:cubicBezTo>
                      <a:close/>
                      <a:moveTo>
                        <a:pt x="3117" y="2185"/>
                      </a:moveTo>
                      <a:lnTo>
                        <a:pt x="7051" y="5000"/>
                      </a:lnTo>
                      <a:lnTo>
                        <a:pt x="6282" y="5551"/>
                      </a:lnTo>
                      <a:lnTo>
                        <a:pt x="2348" y="2735"/>
                      </a:lnTo>
                      <a:cubicBezTo>
                        <a:pt x="2348" y="2735"/>
                        <a:pt x="3117" y="2185"/>
                        <a:pt x="3117" y="2185"/>
                      </a:cubicBezTo>
                      <a:close/>
                      <a:moveTo>
                        <a:pt x="10800" y="3218"/>
                      </a:moveTo>
                      <a:lnTo>
                        <a:pt x="13680" y="6206"/>
                      </a:lnTo>
                      <a:lnTo>
                        <a:pt x="18660" y="7304"/>
                      </a:lnTo>
                      <a:lnTo>
                        <a:pt x="15338" y="10197"/>
                      </a:lnTo>
                      <a:lnTo>
                        <a:pt x="15658" y="13919"/>
                      </a:lnTo>
                      <a:lnTo>
                        <a:pt x="10800" y="12490"/>
                      </a:lnTo>
                      <a:lnTo>
                        <a:pt x="5942" y="13919"/>
                      </a:lnTo>
                      <a:lnTo>
                        <a:pt x="6264" y="10197"/>
                      </a:lnTo>
                      <a:lnTo>
                        <a:pt x="2940" y="7304"/>
                      </a:lnTo>
                      <a:lnTo>
                        <a:pt x="7923" y="6206"/>
                      </a:lnTo>
                      <a:cubicBezTo>
                        <a:pt x="7923" y="6206"/>
                        <a:pt x="10800" y="3218"/>
                        <a:pt x="10800" y="3218"/>
                      </a:cubicBezTo>
                      <a:close/>
                      <a:moveTo>
                        <a:pt x="18558" y="2185"/>
                      </a:moveTo>
                      <a:lnTo>
                        <a:pt x="19327" y="2735"/>
                      </a:lnTo>
                      <a:lnTo>
                        <a:pt x="15393" y="5551"/>
                      </a:lnTo>
                      <a:lnTo>
                        <a:pt x="14624" y="5000"/>
                      </a:lnTo>
                      <a:cubicBezTo>
                        <a:pt x="14624" y="5000"/>
                        <a:pt x="18558" y="2185"/>
                        <a:pt x="18558" y="2185"/>
                      </a:cubicBezTo>
                      <a:close/>
                      <a:moveTo>
                        <a:pt x="0" y="0"/>
                      </a:moveTo>
                      <a:lnTo>
                        <a:pt x="0" y="21600"/>
                      </a:lnTo>
                      <a:lnTo>
                        <a:pt x="21600" y="21600"/>
                      </a:lnTo>
                      <a:lnTo>
                        <a:pt x="21600" y="0"/>
                      </a:lnTo>
                      <a:cubicBezTo>
                        <a:pt x="21600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/>
                </a:p>
              </p:txBody>
            </p:sp>
            <p:sp>
              <p:nvSpPr>
                <p:cNvPr id="2599" name="Shape 2599"/>
                <p:cNvSpPr/>
                <p:nvPr/>
              </p:nvSpPr>
              <p:spPr>
                <a:xfrm>
                  <a:off x="60772" y="417808"/>
                  <a:ext cx="262570" cy="3649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lnTo>
                        <a:pt x="0" y="0"/>
                      </a:lnTo>
                      <a:lnTo>
                        <a:pt x="0" y="21600"/>
                      </a:lnTo>
                      <a:lnTo>
                        <a:pt x="21600" y="21600"/>
                      </a:lnTo>
                      <a:cubicBezTo>
                        <a:pt x="21600" y="21600"/>
                        <a:pt x="21600" y="0"/>
                        <a:pt x="2160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/>
                </a:p>
              </p:txBody>
            </p:sp>
            <p:sp>
              <p:nvSpPr>
                <p:cNvPr id="2600" name="Shape 2600"/>
                <p:cNvSpPr/>
                <p:nvPr/>
              </p:nvSpPr>
              <p:spPr>
                <a:xfrm>
                  <a:off x="121544" y="470983"/>
                  <a:ext cx="136470" cy="2513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60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ubicBezTo>
                        <a:pt x="0" y="0"/>
                        <a:pt x="0" y="21600"/>
                        <a:pt x="0" y="2160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/>
                </a:p>
              </p:txBody>
            </p:sp>
          </p:grpSp>
        </p:grpSp>
        <p:sp>
          <p:nvSpPr>
            <p:cNvPr id="2609" name="Shape 2609"/>
            <p:cNvSpPr/>
            <p:nvPr/>
          </p:nvSpPr>
          <p:spPr>
            <a:xfrm>
              <a:off x="9794403" y="2771165"/>
              <a:ext cx="1037816" cy="41682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 anchor="b">
              <a:normAutofit/>
            </a:bodyPr>
            <a:lstStyle>
              <a:lvl1pPr algn="l">
                <a:lnSpc>
                  <a:spcPct val="80000"/>
                </a:lnSpc>
                <a:spcBef>
                  <a:spcPts val="500"/>
                </a:spcBef>
                <a:defRPr sz="2500">
                  <a:solidFill>
                    <a:srgbClr val="FFC000"/>
                  </a:solidFill>
                  <a:latin typeface="Arimo"/>
                  <a:ea typeface="Arimo"/>
                  <a:cs typeface="Arimo"/>
                  <a:sym typeface="Arimo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r>
                <a:rPr sz="1200" dirty="0">
                  <a:solidFill>
                    <a:schemeClr val="bg1"/>
                  </a:solidFill>
                </a:rPr>
                <a:t>Headline Text Goes Here</a:t>
              </a:r>
            </a:p>
          </p:txBody>
        </p:sp>
        <p:sp>
          <p:nvSpPr>
            <p:cNvPr id="2610" name="Shape 2610"/>
            <p:cNvSpPr/>
            <p:nvPr/>
          </p:nvSpPr>
          <p:spPr>
            <a:xfrm>
              <a:off x="9181333" y="3357488"/>
              <a:ext cx="1597267" cy="48986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 anchor="b">
              <a:normAutofit fontScale="32500" lnSpcReduction="20000"/>
            </a:bodyPr>
            <a:lstStyle>
              <a:lvl1pPr algn="l">
                <a:lnSpc>
                  <a:spcPct val="110000"/>
                </a:lnSpc>
                <a:spcBef>
                  <a:spcPts val="500"/>
                </a:spcBef>
                <a:defRPr sz="1800">
                  <a:solidFill>
                    <a:srgbClr val="8F9499"/>
                  </a:solidFill>
                  <a:latin typeface="Arimo"/>
                  <a:ea typeface="Arimo"/>
                  <a:cs typeface="Arimo"/>
                  <a:sym typeface="Arimo"/>
                </a:defRPr>
              </a:lvl1pPr>
            </a:lstStyle>
            <a:p>
              <a:pPr lvl="0">
                <a:defRPr>
                  <a:solidFill>
                    <a:srgbClr val="000000"/>
                  </a:solidFill>
                </a:defRPr>
              </a:pPr>
              <a:r>
                <a:rPr sz="2400">
                  <a:solidFill>
                    <a:schemeClr val="bg1"/>
                  </a:solidFill>
                </a:rPr>
                <a:t>Dollar Lorem Ipsum is simply dummy text of the printing and typesetting industry.</a:t>
              </a:r>
            </a:p>
          </p:txBody>
        </p:sp>
      </p:grpSp>
      <p:sp>
        <p:nvSpPr>
          <p:cNvPr id="2611" name="Shape 2611"/>
          <p:cNvSpPr/>
          <p:nvPr/>
        </p:nvSpPr>
        <p:spPr>
          <a:xfrm>
            <a:off x="1130652" y="4845694"/>
            <a:ext cx="2092437" cy="9832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 lnSpcReduction="10000"/>
          </a:bodyPr>
          <a:lstStyle>
            <a:lvl1pPr algn="l">
              <a:lnSpc>
                <a:spcPct val="130000"/>
              </a:lnSpc>
              <a:spcBef>
                <a:spcPts val="500"/>
              </a:spcBef>
              <a:defRPr sz="2000">
                <a:solidFill>
                  <a:srgbClr val="8F9499"/>
                </a:solidFill>
                <a:latin typeface="Arimo"/>
                <a:ea typeface="Arimo"/>
                <a:cs typeface="Arimo"/>
                <a:sym typeface="Arimo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067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Lorem</a:t>
            </a:r>
            <a:r>
              <a:rPr sz="1067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sz="1067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Ipsum</a:t>
            </a:r>
            <a:r>
              <a:rPr sz="1067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is simply dummy text of the printing and typesetting industry  has been the industry's standard dummy. </a:t>
            </a:r>
            <a:r>
              <a:rPr sz="1067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Lorem</a:t>
            </a:r>
            <a:r>
              <a:rPr sz="1067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sz="1067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Ipsum</a:t>
            </a:r>
            <a:r>
              <a:rPr sz="1067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is simply dummy text of the printing.</a:t>
            </a:r>
          </a:p>
        </p:txBody>
      </p:sp>
      <p:sp>
        <p:nvSpPr>
          <p:cNvPr id="2612" name="Shape 2612"/>
          <p:cNvSpPr/>
          <p:nvPr/>
        </p:nvSpPr>
        <p:spPr>
          <a:xfrm>
            <a:off x="3721100" y="4845694"/>
            <a:ext cx="2092437" cy="8156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 lnSpcReduction="10000"/>
          </a:bodyPr>
          <a:lstStyle>
            <a:lvl1pPr algn="l">
              <a:lnSpc>
                <a:spcPct val="130000"/>
              </a:lnSpc>
              <a:spcBef>
                <a:spcPts val="500"/>
              </a:spcBef>
              <a:defRPr sz="2000">
                <a:solidFill>
                  <a:srgbClr val="8F9499"/>
                </a:solidFill>
                <a:latin typeface="Arimo"/>
                <a:ea typeface="Arimo"/>
                <a:cs typeface="Arimo"/>
                <a:sym typeface="Arimo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067">
                <a:solidFill>
                  <a:schemeClr val="tx2">
                    <a:lumMod val="60000"/>
                    <a:lumOff val="40000"/>
                  </a:schemeClr>
                </a:solidFill>
              </a:rPr>
              <a:t>Lorem Ipsum is simply dummy text of the printing and typesetting industry  has been the industry's standard dummy.</a:t>
            </a:r>
          </a:p>
        </p:txBody>
      </p:sp>
      <p:sp>
        <p:nvSpPr>
          <p:cNvPr id="2613" name="Shape 2613"/>
          <p:cNvSpPr/>
          <p:nvPr/>
        </p:nvSpPr>
        <p:spPr>
          <a:xfrm>
            <a:off x="6305199" y="4845694"/>
            <a:ext cx="2092437" cy="9832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 lnSpcReduction="10000"/>
          </a:bodyPr>
          <a:lstStyle>
            <a:lvl1pPr algn="l">
              <a:lnSpc>
                <a:spcPct val="130000"/>
              </a:lnSpc>
              <a:spcBef>
                <a:spcPts val="500"/>
              </a:spcBef>
              <a:defRPr sz="2000">
                <a:solidFill>
                  <a:srgbClr val="8F9499"/>
                </a:solidFill>
                <a:latin typeface="Arimo"/>
                <a:ea typeface="Arimo"/>
                <a:cs typeface="Arimo"/>
                <a:sym typeface="Arimo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067">
                <a:solidFill>
                  <a:schemeClr val="tx2">
                    <a:lumMod val="60000"/>
                    <a:lumOff val="40000"/>
                  </a:schemeClr>
                </a:solidFill>
              </a:rPr>
              <a:t>Lorem Ipsum is simply dummy text of the printing and typesetting industry  has been the industry's standard dummy. Lorem Ipsum is simply dummy text of the printing.</a:t>
            </a:r>
          </a:p>
        </p:txBody>
      </p:sp>
      <p:sp>
        <p:nvSpPr>
          <p:cNvPr id="2614" name="Shape 2614"/>
          <p:cNvSpPr/>
          <p:nvPr/>
        </p:nvSpPr>
        <p:spPr>
          <a:xfrm>
            <a:off x="8895647" y="4845694"/>
            <a:ext cx="2092437" cy="8156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 lnSpcReduction="10000"/>
          </a:bodyPr>
          <a:lstStyle>
            <a:lvl1pPr algn="l">
              <a:lnSpc>
                <a:spcPct val="130000"/>
              </a:lnSpc>
              <a:spcBef>
                <a:spcPts val="500"/>
              </a:spcBef>
              <a:defRPr sz="2000">
                <a:solidFill>
                  <a:srgbClr val="8F9499"/>
                </a:solidFill>
                <a:latin typeface="Arimo"/>
                <a:ea typeface="Arimo"/>
                <a:cs typeface="Arimo"/>
                <a:sym typeface="Arimo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067">
                <a:solidFill>
                  <a:schemeClr val="tx2">
                    <a:lumMod val="60000"/>
                    <a:lumOff val="40000"/>
                  </a:schemeClr>
                </a:solidFill>
              </a:rPr>
              <a:t>Printing and typesetting industry  has been the industry's standard dummy. Lorem Ipsum is simply dummy text of the printing.</a:t>
            </a:r>
          </a:p>
        </p:txBody>
      </p:sp>
      <p:sp>
        <p:nvSpPr>
          <p:cNvPr id="2615" name="Shape 2615"/>
          <p:cNvSpPr/>
          <p:nvPr/>
        </p:nvSpPr>
        <p:spPr>
          <a:xfrm>
            <a:off x="1964136" y="6037594"/>
            <a:ext cx="822689" cy="10466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1600" y="11727"/>
                </a:lnTo>
                <a:lnTo>
                  <a:pt x="0" y="6071"/>
                </a:lnTo>
                <a:lnTo>
                  <a:pt x="0" y="0"/>
                </a:lnTo>
              </a:path>
            </a:pathLst>
          </a:custGeom>
          <a:ln w="25400">
            <a:solidFill>
              <a:srgbClr val="FFFFFF"/>
            </a:solidFill>
            <a:miter lim="400000"/>
            <a:headEnd type="oval"/>
            <a:tailEnd type="oval"/>
          </a:ln>
        </p:spPr>
        <p:txBody>
          <a:bodyPr lIns="0" tIns="0" rIns="0" bIns="0" anchor="ctr"/>
          <a:lstStyle/>
          <a:p>
            <a:pPr lvl="0">
              <a:defRPr sz="3200"/>
            </a:pPr>
            <a:endParaRPr sz="4267"/>
          </a:p>
        </p:txBody>
      </p:sp>
      <p:sp>
        <p:nvSpPr>
          <p:cNvPr id="2616" name="Shape 2616"/>
          <p:cNvSpPr/>
          <p:nvPr/>
        </p:nvSpPr>
        <p:spPr>
          <a:xfrm>
            <a:off x="9365424" y="6037594"/>
            <a:ext cx="671849" cy="10466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11727"/>
                </a:lnTo>
                <a:lnTo>
                  <a:pt x="21600" y="6071"/>
                </a:lnTo>
                <a:lnTo>
                  <a:pt x="21600" y="0"/>
                </a:lnTo>
              </a:path>
            </a:pathLst>
          </a:custGeom>
          <a:ln w="25400">
            <a:solidFill>
              <a:srgbClr val="FFFFFF"/>
            </a:solidFill>
            <a:miter lim="400000"/>
            <a:headEnd type="oval"/>
            <a:tailEnd type="oval"/>
          </a:ln>
        </p:spPr>
        <p:txBody>
          <a:bodyPr lIns="0" tIns="0" rIns="0" bIns="0" anchor="ctr"/>
          <a:lstStyle/>
          <a:p>
            <a:pPr lvl="0">
              <a:defRPr sz="3200"/>
            </a:pPr>
            <a:endParaRPr sz="4267"/>
          </a:p>
        </p:txBody>
      </p:sp>
      <p:grpSp>
        <p:nvGrpSpPr>
          <p:cNvPr id="2619" name="Group 2619"/>
          <p:cNvGrpSpPr/>
          <p:nvPr/>
        </p:nvGrpSpPr>
        <p:grpSpPr>
          <a:xfrm>
            <a:off x="4723539" y="6029282"/>
            <a:ext cx="2624503" cy="1064959"/>
            <a:chOff x="0" y="0"/>
            <a:chExt cx="5249002" cy="2129917"/>
          </a:xfrm>
        </p:grpSpPr>
        <p:sp>
          <p:nvSpPr>
            <p:cNvPr id="2617" name="Shape 2617"/>
            <p:cNvSpPr/>
            <p:nvPr/>
          </p:nvSpPr>
          <p:spPr>
            <a:xfrm>
              <a:off x="0" y="0"/>
              <a:ext cx="2695840" cy="21299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21600" y="10719"/>
                  </a:lnTo>
                  <a:lnTo>
                    <a:pt x="0" y="6194"/>
                  </a:lnTo>
                  <a:lnTo>
                    <a:pt x="0" y="0"/>
                  </a:lnTo>
                </a:path>
              </a:pathLst>
            </a:custGeom>
            <a:noFill/>
            <a:ln w="25400" cap="flat">
              <a:solidFill>
                <a:srgbClr val="FFFFFF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/>
              </a:pPr>
              <a:endParaRPr sz="4267"/>
            </a:p>
          </p:txBody>
        </p:sp>
        <p:sp>
          <p:nvSpPr>
            <p:cNvPr id="2618" name="Shape 2618"/>
            <p:cNvSpPr/>
            <p:nvPr/>
          </p:nvSpPr>
          <p:spPr>
            <a:xfrm>
              <a:off x="2691605" y="32992"/>
              <a:ext cx="2557398" cy="20842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0" y="10719"/>
                  </a:lnTo>
                  <a:lnTo>
                    <a:pt x="21600" y="6194"/>
                  </a:lnTo>
                  <a:lnTo>
                    <a:pt x="21600" y="0"/>
                  </a:lnTo>
                </a:path>
              </a:pathLst>
            </a:custGeom>
            <a:noFill/>
            <a:ln w="25400" cap="flat">
              <a:solidFill>
                <a:srgbClr val="FFFFFF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/>
              </a:pPr>
              <a:endParaRPr sz="4267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438719" y="107235"/>
            <a:ext cx="302983" cy="157935"/>
          </a:xfrm>
          <a:prstGeom prst="rect">
            <a:avLst/>
          </a:prstGeom>
        </p:spPr>
        <p:txBody>
          <a:bodyPr vert="horz" lIns="45720" tIns="22860" rIns="45720" bIns="22860" rtlCol="0" anchor="ctr"/>
          <a:lstStyle/>
          <a:p>
            <a:pPr lvl="0"/>
            <a:fld id="{86CB4B4D-7CA3-9044-876B-883B54F8677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881051"/>
      </p:ext>
    </p:extLst>
  </p:cSld>
  <p:clrMapOvr>
    <a:masterClrMapping/>
  </p:clrMapOvr>
  <p:transition spd="med">
    <p:blinds dir="vert"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" presetClass="entr" presetSubtype="8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8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2" presetClass="entr" presetSubtype="8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2" presetClass="entr" presetSubtype="8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6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6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19" grpId="0" animBg="1"/>
      <p:bldP spid="2520" grpId="0" animBg="1"/>
      <p:bldP spid="2611" grpId="0" animBg="1"/>
      <p:bldP spid="2612" grpId="0" animBg="1"/>
      <p:bldP spid="2613" grpId="0" animBg="1"/>
      <p:bldP spid="26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5050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</a:t>
            </a:r>
            <a:r>
              <a:rPr lang="en-US" sz="3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 07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fld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6516" y="2607567"/>
            <a:ext cx="2776729" cy="863639"/>
          </a:xfrm>
          <a:prstGeom prst="rect">
            <a:avLst/>
          </a:prstGeom>
          <a:noFill/>
        </p:spPr>
        <p:txBody>
          <a:bodyPr wrap="square" lIns="0" numCol="1" spcCol="457200" rtlCol="0">
            <a:noAutofit/>
          </a:bodyPr>
          <a:lstStyle/>
          <a:p>
            <a:pPr>
              <a:buClr>
                <a:schemeClr val="accent2"/>
              </a:buClr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Sesame snaps jelly dessert tootsie roll sweet roll candy canes. Sesame snaps sweet roll jujubes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72021" y="1893368"/>
            <a:ext cx="1721225" cy="341009"/>
          </a:xfrm>
          <a:prstGeom prst="rect">
            <a:avLst/>
          </a:prstGeom>
          <a:noFill/>
        </p:spPr>
        <p:txBody>
          <a:bodyPr wrap="square" lIns="0" numCol="1" spcCol="457200" rtlCol="0">
            <a:noAutofit/>
          </a:bodyPr>
          <a:lstStyle/>
          <a:p>
            <a:pPr>
              <a:buClr>
                <a:schemeClr val="accent2"/>
              </a:buClr>
            </a:pPr>
            <a:r>
              <a:rPr lang="en-US" sz="14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 ONE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34116B9-E0FA-4A5A-B911-588471176CC0}"/>
              </a:ext>
            </a:extLst>
          </p:cNvPr>
          <p:cNvGrpSpPr/>
          <p:nvPr/>
        </p:nvGrpSpPr>
        <p:grpSpPr>
          <a:xfrm>
            <a:off x="1116515" y="1643697"/>
            <a:ext cx="840352" cy="840352"/>
            <a:chOff x="1116515" y="1643697"/>
            <a:chExt cx="840352" cy="840352"/>
          </a:xfrm>
        </p:grpSpPr>
        <p:sp>
          <p:nvSpPr>
            <p:cNvPr id="2" name="Oval 1"/>
            <p:cNvSpPr/>
            <p:nvPr/>
          </p:nvSpPr>
          <p:spPr>
            <a:xfrm>
              <a:off x="1116515" y="1643697"/>
              <a:ext cx="840352" cy="840352"/>
            </a:xfrm>
            <a:prstGeom prst="ellipse">
              <a:avLst/>
            </a:prstGeom>
            <a:gradFill>
              <a:gsLst>
                <a:gs pos="0">
                  <a:srgbClr val="00B0F0"/>
                </a:gs>
                <a:gs pos="48000">
                  <a:srgbClr val="FF729B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Freeform 63"/>
            <p:cNvSpPr>
              <a:spLocks noEditPoints="1"/>
            </p:cNvSpPr>
            <p:nvPr/>
          </p:nvSpPr>
          <p:spPr bwMode="auto">
            <a:xfrm>
              <a:off x="1348031" y="1875212"/>
              <a:ext cx="377319" cy="377319"/>
            </a:xfrm>
            <a:custGeom>
              <a:avLst/>
              <a:gdLst>
                <a:gd name="T0" fmla="*/ 34 w 185"/>
                <a:gd name="T1" fmla="*/ 59 h 185"/>
                <a:gd name="T2" fmla="*/ 41 w 185"/>
                <a:gd name="T3" fmla="*/ 63 h 185"/>
                <a:gd name="T4" fmla="*/ 63 w 185"/>
                <a:gd name="T5" fmla="*/ 143 h 185"/>
                <a:gd name="T6" fmla="*/ 59 w 185"/>
                <a:gd name="T7" fmla="*/ 151 h 185"/>
                <a:gd name="T8" fmla="*/ 63 w 185"/>
                <a:gd name="T9" fmla="*/ 143 h 185"/>
                <a:gd name="T10" fmla="*/ 57 w 185"/>
                <a:gd name="T11" fmla="*/ 40 h 185"/>
                <a:gd name="T12" fmla="*/ 64 w 185"/>
                <a:gd name="T13" fmla="*/ 35 h 185"/>
                <a:gd name="T14" fmla="*/ 122 w 185"/>
                <a:gd name="T15" fmla="*/ 41 h 185"/>
                <a:gd name="T16" fmla="*/ 126 w 185"/>
                <a:gd name="T17" fmla="*/ 34 h 185"/>
                <a:gd name="T18" fmla="*/ 122 w 185"/>
                <a:gd name="T19" fmla="*/ 41 h 185"/>
                <a:gd name="T20" fmla="*/ 34 w 185"/>
                <a:gd name="T21" fmla="*/ 126 h 185"/>
                <a:gd name="T22" fmla="*/ 41 w 185"/>
                <a:gd name="T23" fmla="*/ 122 h 185"/>
                <a:gd name="T24" fmla="*/ 29 w 185"/>
                <a:gd name="T25" fmla="*/ 88 h 185"/>
                <a:gd name="T26" fmla="*/ 29 w 185"/>
                <a:gd name="T27" fmla="*/ 97 h 185"/>
                <a:gd name="T28" fmla="*/ 29 w 185"/>
                <a:gd name="T29" fmla="*/ 88 h 185"/>
                <a:gd name="T30" fmla="*/ 144 w 185"/>
                <a:gd name="T31" fmla="*/ 122 h 185"/>
                <a:gd name="T32" fmla="*/ 151 w 185"/>
                <a:gd name="T33" fmla="*/ 126 h 185"/>
                <a:gd name="T34" fmla="*/ 145 w 185"/>
                <a:gd name="T35" fmla="*/ 57 h 185"/>
                <a:gd name="T36" fmla="*/ 149 w 185"/>
                <a:gd name="T37" fmla="*/ 64 h 185"/>
                <a:gd name="T38" fmla="*/ 145 w 185"/>
                <a:gd name="T39" fmla="*/ 57 h 185"/>
                <a:gd name="T40" fmla="*/ 151 w 185"/>
                <a:gd name="T41" fmla="*/ 92 h 185"/>
                <a:gd name="T42" fmla="*/ 160 w 185"/>
                <a:gd name="T43" fmla="*/ 92 h 185"/>
                <a:gd name="T44" fmla="*/ 92 w 185"/>
                <a:gd name="T45" fmla="*/ 0 h 185"/>
                <a:gd name="T46" fmla="*/ 92 w 185"/>
                <a:gd name="T47" fmla="*/ 185 h 185"/>
                <a:gd name="T48" fmla="*/ 92 w 185"/>
                <a:gd name="T49" fmla="*/ 0 h 185"/>
                <a:gd name="T50" fmla="*/ 8 w 185"/>
                <a:gd name="T51" fmla="*/ 92 h 185"/>
                <a:gd name="T52" fmla="*/ 177 w 185"/>
                <a:gd name="T53" fmla="*/ 92 h 185"/>
                <a:gd name="T54" fmla="*/ 130 w 185"/>
                <a:gd name="T55" fmla="*/ 88 h 185"/>
                <a:gd name="T56" fmla="*/ 97 w 185"/>
                <a:gd name="T57" fmla="*/ 76 h 185"/>
                <a:gd name="T58" fmla="*/ 92 w 185"/>
                <a:gd name="T59" fmla="*/ 25 h 185"/>
                <a:gd name="T60" fmla="*/ 88 w 185"/>
                <a:gd name="T61" fmla="*/ 76 h 185"/>
                <a:gd name="T62" fmla="*/ 92 w 185"/>
                <a:gd name="T63" fmla="*/ 109 h 185"/>
                <a:gd name="T64" fmla="*/ 130 w 185"/>
                <a:gd name="T65" fmla="*/ 97 h 185"/>
                <a:gd name="T66" fmla="*/ 130 w 185"/>
                <a:gd name="T67" fmla="*/ 88 h 185"/>
                <a:gd name="T68" fmla="*/ 84 w 185"/>
                <a:gd name="T69" fmla="*/ 92 h 185"/>
                <a:gd name="T70" fmla="*/ 101 w 185"/>
                <a:gd name="T71" fmla="*/ 92 h 185"/>
                <a:gd name="T72" fmla="*/ 122 w 185"/>
                <a:gd name="T73" fmla="*/ 143 h 185"/>
                <a:gd name="T74" fmla="*/ 126 w 185"/>
                <a:gd name="T75" fmla="*/ 151 h 185"/>
                <a:gd name="T76" fmla="*/ 122 w 185"/>
                <a:gd name="T77" fmla="*/ 143 h 185"/>
                <a:gd name="T78" fmla="*/ 88 w 185"/>
                <a:gd name="T79" fmla="*/ 156 h 185"/>
                <a:gd name="T80" fmla="*/ 97 w 185"/>
                <a:gd name="T81" fmla="*/ 156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5" h="185">
                  <a:moveTo>
                    <a:pt x="40" y="57"/>
                  </a:moveTo>
                  <a:cubicBezTo>
                    <a:pt x="38" y="56"/>
                    <a:pt x="35" y="57"/>
                    <a:pt x="34" y="59"/>
                  </a:cubicBezTo>
                  <a:cubicBezTo>
                    <a:pt x="33" y="61"/>
                    <a:pt x="33" y="63"/>
                    <a:pt x="35" y="64"/>
                  </a:cubicBezTo>
                  <a:cubicBezTo>
                    <a:pt x="37" y="66"/>
                    <a:pt x="40" y="65"/>
                    <a:pt x="41" y="63"/>
                  </a:cubicBezTo>
                  <a:cubicBezTo>
                    <a:pt x="42" y="61"/>
                    <a:pt x="42" y="58"/>
                    <a:pt x="40" y="57"/>
                  </a:cubicBezTo>
                  <a:close/>
                  <a:moveTo>
                    <a:pt x="63" y="143"/>
                  </a:moveTo>
                  <a:cubicBezTo>
                    <a:pt x="61" y="142"/>
                    <a:pt x="58" y="143"/>
                    <a:pt x="57" y="145"/>
                  </a:cubicBezTo>
                  <a:cubicBezTo>
                    <a:pt x="56" y="147"/>
                    <a:pt x="57" y="150"/>
                    <a:pt x="59" y="151"/>
                  </a:cubicBezTo>
                  <a:cubicBezTo>
                    <a:pt x="61" y="152"/>
                    <a:pt x="63" y="151"/>
                    <a:pt x="64" y="149"/>
                  </a:cubicBezTo>
                  <a:cubicBezTo>
                    <a:pt x="66" y="147"/>
                    <a:pt x="65" y="145"/>
                    <a:pt x="63" y="143"/>
                  </a:cubicBezTo>
                  <a:close/>
                  <a:moveTo>
                    <a:pt x="59" y="34"/>
                  </a:moveTo>
                  <a:cubicBezTo>
                    <a:pt x="57" y="35"/>
                    <a:pt x="56" y="38"/>
                    <a:pt x="57" y="40"/>
                  </a:cubicBezTo>
                  <a:cubicBezTo>
                    <a:pt x="58" y="42"/>
                    <a:pt x="61" y="42"/>
                    <a:pt x="63" y="41"/>
                  </a:cubicBezTo>
                  <a:cubicBezTo>
                    <a:pt x="65" y="40"/>
                    <a:pt x="66" y="37"/>
                    <a:pt x="64" y="35"/>
                  </a:cubicBezTo>
                  <a:cubicBezTo>
                    <a:pt x="63" y="33"/>
                    <a:pt x="61" y="33"/>
                    <a:pt x="59" y="34"/>
                  </a:cubicBezTo>
                  <a:close/>
                  <a:moveTo>
                    <a:pt x="122" y="41"/>
                  </a:moveTo>
                  <a:cubicBezTo>
                    <a:pt x="124" y="42"/>
                    <a:pt x="127" y="42"/>
                    <a:pt x="128" y="40"/>
                  </a:cubicBezTo>
                  <a:cubicBezTo>
                    <a:pt x="129" y="38"/>
                    <a:pt x="128" y="35"/>
                    <a:pt x="126" y="34"/>
                  </a:cubicBezTo>
                  <a:cubicBezTo>
                    <a:pt x="124" y="33"/>
                    <a:pt x="122" y="33"/>
                    <a:pt x="120" y="35"/>
                  </a:cubicBezTo>
                  <a:cubicBezTo>
                    <a:pt x="119" y="37"/>
                    <a:pt x="120" y="40"/>
                    <a:pt x="122" y="41"/>
                  </a:cubicBezTo>
                  <a:close/>
                  <a:moveTo>
                    <a:pt x="35" y="120"/>
                  </a:moveTo>
                  <a:cubicBezTo>
                    <a:pt x="33" y="121"/>
                    <a:pt x="33" y="124"/>
                    <a:pt x="34" y="126"/>
                  </a:cubicBezTo>
                  <a:cubicBezTo>
                    <a:pt x="35" y="128"/>
                    <a:pt x="38" y="129"/>
                    <a:pt x="40" y="128"/>
                  </a:cubicBezTo>
                  <a:cubicBezTo>
                    <a:pt x="42" y="126"/>
                    <a:pt x="42" y="124"/>
                    <a:pt x="41" y="122"/>
                  </a:cubicBezTo>
                  <a:cubicBezTo>
                    <a:pt x="40" y="120"/>
                    <a:pt x="37" y="119"/>
                    <a:pt x="35" y="120"/>
                  </a:cubicBezTo>
                  <a:close/>
                  <a:moveTo>
                    <a:pt x="29" y="88"/>
                  </a:moveTo>
                  <a:cubicBezTo>
                    <a:pt x="27" y="88"/>
                    <a:pt x="25" y="90"/>
                    <a:pt x="25" y="92"/>
                  </a:cubicBezTo>
                  <a:cubicBezTo>
                    <a:pt x="25" y="95"/>
                    <a:pt x="27" y="97"/>
                    <a:pt x="29" y="97"/>
                  </a:cubicBezTo>
                  <a:cubicBezTo>
                    <a:pt x="31" y="97"/>
                    <a:pt x="33" y="95"/>
                    <a:pt x="33" y="92"/>
                  </a:cubicBezTo>
                  <a:cubicBezTo>
                    <a:pt x="33" y="90"/>
                    <a:pt x="31" y="88"/>
                    <a:pt x="29" y="88"/>
                  </a:cubicBezTo>
                  <a:close/>
                  <a:moveTo>
                    <a:pt x="149" y="120"/>
                  </a:moveTo>
                  <a:cubicBezTo>
                    <a:pt x="147" y="119"/>
                    <a:pt x="145" y="120"/>
                    <a:pt x="144" y="122"/>
                  </a:cubicBezTo>
                  <a:cubicBezTo>
                    <a:pt x="142" y="124"/>
                    <a:pt x="143" y="126"/>
                    <a:pt x="145" y="128"/>
                  </a:cubicBezTo>
                  <a:cubicBezTo>
                    <a:pt x="147" y="129"/>
                    <a:pt x="150" y="128"/>
                    <a:pt x="151" y="126"/>
                  </a:cubicBezTo>
                  <a:cubicBezTo>
                    <a:pt x="152" y="124"/>
                    <a:pt x="151" y="121"/>
                    <a:pt x="149" y="120"/>
                  </a:cubicBezTo>
                  <a:close/>
                  <a:moveTo>
                    <a:pt x="145" y="57"/>
                  </a:moveTo>
                  <a:cubicBezTo>
                    <a:pt x="143" y="58"/>
                    <a:pt x="142" y="61"/>
                    <a:pt x="144" y="63"/>
                  </a:cubicBezTo>
                  <a:cubicBezTo>
                    <a:pt x="145" y="65"/>
                    <a:pt x="147" y="66"/>
                    <a:pt x="149" y="64"/>
                  </a:cubicBezTo>
                  <a:cubicBezTo>
                    <a:pt x="151" y="63"/>
                    <a:pt x="152" y="61"/>
                    <a:pt x="151" y="59"/>
                  </a:cubicBezTo>
                  <a:cubicBezTo>
                    <a:pt x="150" y="57"/>
                    <a:pt x="147" y="56"/>
                    <a:pt x="145" y="57"/>
                  </a:cubicBezTo>
                  <a:close/>
                  <a:moveTo>
                    <a:pt x="156" y="88"/>
                  </a:moveTo>
                  <a:cubicBezTo>
                    <a:pt x="153" y="88"/>
                    <a:pt x="151" y="90"/>
                    <a:pt x="151" y="92"/>
                  </a:cubicBezTo>
                  <a:cubicBezTo>
                    <a:pt x="151" y="95"/>
                    <a:pt x="153" y="97"/>
                    <a:pt x="156" y="97"/>
                  </a:cubicBezTo>
                  <a:cubicBezTo>
                    <a:pt x="158" y="97"/>
                    <a:pt x="160" y="95"/>
                    <a:pt x="160" y="92"/>
                  </a:cubicBezTo>
                  <a:cubicBezTo>
                    <a:pt x="160" y="90"/>
                    <a:pt x="158" y="88"/>
                    <a:pt x="156" y="88"/>
                  </a:cubicBezTo>
                  <a:close/>
                  <a:moveTo>
                    <a:pt x="92" y="0"/>
                  </a:moveTo>
                  <a:cubicBezTo>
                    <a:pt x="41" y="0"/>
                    <a:pt x="0" y="41"/>
                    <a:pt x="0" y="92"/>
                  </a:cubicBezTo>
                  <a:cubicBezTo>
                    <a:pt x="0" y="144"/>
                    <a:pt x="41" y="185"/>
                    <a:pt x="92" y="185"/>
                  </a:cubicBezTo>
                  <a:cubicBezTo>
                    <a:pt x="144" y="185"/>
                    <a:pt x="185" y="144"/>
                    <a:pt x="185" y="92"/>
                  </a:cubicBezTo>
                  <a:cubicBezTo>
                    <a:pt x="185" y="41"/>
                    <a:pt x="144" y="0"/>
                    <a:pt x="92" y="0"/>
                  </a:cubicBezTo>
                  <a:close/>
                  <a:moveTo>
                    <a:pt x="92" y="177"/>
                  </a:moveTo>
                  <a:cubicBezTo>
                    <a:pt x="46" y="177"/>
                    <a:pt x="8" y="139"/>
                    <a:pt x="8" y="92"/>
                  </a:cubicBezTo>
                  <a:cubicBezTo>
                    <a:pt x="8" y="46"/>
                    <a:pt x="46" y="8"/>
                    <a:pt x="92" y="8"/>
                  </a:cubicBezTo>
                  <a:cubicBezTo>
                    <a:pt x="139" y="8"/>
                    <a:pt x="177" y="46"/>
                    <a:pt x="177" y="92"/>
                  </a:cubicBezTo>
                  <a:cubicBezTo>
                    <a:pt x="177" y="139"/>
                    <a:pt x="139" y="177"/>
                    <a:pt x="92" y="177"/>
                  </a:cubicBezTo>
                  <a:close/>
                  <a:moveTo>
                    <a:pt x="130" y="88"/>
                  </a:moveTo>
                  <a:cubicBezTo>
                    <a:pt x="109" y="88"/>
                    <a:pt x="109" y="88"/>
                    <a:pt x="109" y="88"/>
                  </a:cubicBezTo>
                  <a:cubicBezTo>
                    <a:pt x="107" y="82"/>
                    <a:pt x="103" y="78"/>
                    <a:pt x="97" y="76"/>
                  </a:cubicBezTo>
                  <a:cubicBezTo>
                    <a:pt x="97" y="29"/>
                    <a:pt x="97" y="29"/>
                    <a:pt x="97" y="29"/>
                  </a:cubicBezTo>
                  <a:cubicBezTo>
                    <a:pt x="97" y="27"/>
                    <a:pt x="95" y="25"/>
                    <a:pt x="92" y="25"/>
                  </a:cubicBezTo>
                  <a:cubicBezTo>
                    <a:pt x="90" y="25"/>
                    <a:pt x="88" y="27"/>
                    <a:pt x="88" y="29"/>
                  </a:cubicBezTo>
                  <a:cubicBezTo>
                    <a:pt x="88" y="76"/>
                    <a:pt x="88" y="76"/>
                    <a:pt x="88" y="76"/>
                  </a:cubicBezTo>
                  <a:cubicBezTo>
                    <a:pt x="81" y="78"/>
                    <a:pt x="76" y="84"/>
                    <a:pt x="76" y="92"/>
                  </a:cubicBezTo>
                  <a:cubicBezTo>
                    <a:pt x="76" y="102"/>
                    <a:pt x="83" y="109"/>
                    <a:pt x="92" y="109"/>
                  </a:cubicBezTo>
                  <a:cubicBezTo>
                    <a:pt x="100" y="109"/>
                    <a:pt x="107" y="104"/>
                    <a:pt x="109" y="97"/>
                  </a:cubicBezTo>
                  <a:cubicBezTo>
                    <a:pt x="130" y="97"/>
                    <a:pt x="130" y="97"/>
                    <a:pt x="130" y="97"/>
                  </a:cubicBezTo>
                  <a:cubicBezTo>
                    <a:pt x="133" y="97"/>
                    <a:pt x="135" y="95"/>
                    <a:pt x="135" y="92"/>
                  </a:cubicBezTo>
                  <a:cubicBezTo>
                    <a:pt x="135" y="90"/>
                    <a:pt x="133" y="88"/>
                    <a:pt x="130" y="88"/>
                  </a:cubicBezTo>
                  <a:close/>
                  <a:moveTo>
                    <a:pt x="92" y="101"/>
                  </a:moveTo>
                  <a:cubicBezTo>
                    <a:pt x="88" y="101"/>
                    <a:pt x="84" y="97"/>
                    <a:pt x="84" y="92"/>
                  </a:cubicBezTo>
                  <a:cubicBezTo>
                    <a:pt x="84" y="88"/>
                    <a:pt x="88" y="84"/>
                    <a:pt x="92" y="84"/>
                  </a:cubicBezTo>
                  <a:cubicBezTo>
                    <a:pt x="97" y="84"/>
                    <a:pt x="101" y="88"/>
                    <a:pt x="101" y="92"/>
                  </a:cubicBezTo>
                  <a:cubicBezTo>
                    <a:pt x="101" y="97"/>
                    <a:pt x="97" y="101"/>
                    <a:pt x="92" y="101"/>
                  </a:cubicBezTo>
                  <a:close/>
                  <a:moveTo>
                    <a:pt x="122" y="143"/>
                  </a:moveTo>
                  <a:cubicBezTo>
                    <a:pt x="120" y="145"/>
                    <a:pt x="119" y="147"/>
                    <a:pt x="120" y="149"/>
                  </a:cubicBezTo>
                  <a:cubicBezTo>
                    <a:pt x="122" y="151"/>
                    <a:pt x="124" y="152"/>
                    <a:pt x="126" y="151"/>
                  </a:cubicBezTo>
                  <a:cubicBezTo>
                    <a:pt x="128" y="150"/>
                    <a:pt x="129" y="147"/>
                    <a:pt x="128" y="145"/>
                  </a:cubicBezTo>
                  <a:cubicBezTo>
                    <a:pt x="127" y="143"/>
                    <a:pt x="124" y="142"/>
                    <a:pt x="122" y="143"/>
                  </a:cubicBezTo>
                  <a:close/>
                  <a:moveTo>
                    <a:pt x="92" y="151"/>
                  </a:moveTo>
                  <a:cubicBezTo>
                    <a:pt x="90" y="151"/>
                    <a:pt x="88" y="153"/>
                    <a:pt x="88" y="156"/>
                  </a:cubicBezTo>
                  <a:cubicBezTo>
                    <a:pt x="88" y="158"/>
                    <a:pt x="90" y="160"/>
                    <a:pt x="92" y="160"/>
                  </a:cubicBezTo>
                  <a:cubicBezTo>
                    <a:pt x="95" y="160"/>
                    <a:pt x="97" y="158"/>
                    <a:pt x="97" y="156"/>
                  </a:cubicBezTo>
                  <a:cubicBezTo>
                    <a:pt x="97" y="153"/>
                    <a:pt x="95" y="151"/>
                    <a:pt x="92" y="15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116516" y="4967373"/>
            <a:ext cx="2776729" cy="863639"/>
          </a:xfrm>
          <a:prstGeom prst="rect">
            <a:avLst/>
          </a:prstGeom>
          <a:noFill/>
        </p:spPr>
        <p:txBody>
          <a:bodyPr wrap="square" lIns="0" numCol="1" spcCol="457200" rtlCol="0">
            <a:noAutofit/>
          </a:bodyPr>
          <a:lstStyle/>
          <a:p>
            <a:pPr>
              <a:buClr>
                <a:schemeClr val="accent2"/>
              </a:buClr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Sesame snaps jelly dessert tootsie roll sweet roll candy canes. Sesame snaps sweet roll jujubes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172021" y="4253175"/>
            <a:ext cx="1721225" cy="341009"/>
          </a:xfrm>
          <a:prstGeom prst="rect">
            <a:avLst/>
          </a:prstGeom>
          <a:noFill/>
        </p:spPr>
        <p:txBody>
          <a:bodyPr wrap="square" lIns="0" numCol="1" spcCol="457200" rtlCol="0">
            <a:noAutofit/>
          </a:bodyPr>
          <a:lstStyle/>
          <a:p>
            <a:pPr>
              <a:buClr>
                <a:schemeClr val="accent2"/>
              </a:buClr>
            </a:pPr>
            <a:r>
              <a:rPr lang="en-US" sz="14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SURPRIZE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95192" y="2607567"/>
            <a:ext cx="2776729" cy="863639"/>
          </a:xfrm>
          <a:prstGeom prst="rect">
            <a:avLst/>
          </a:prstGeom>
          <a:noFill/>
        </p:spPr>
        <p:txBody>
          <a:bodyPr wrap="square" lIns="0" numCol="1" spcCol="457200" rtlCol="0">
            <a:noAutofit/>
          </a:bodyPr>
          <a:lstStyle/>
          <a:p>
            <a:pPr>
              <a:buClr>
                <a:schemeClr val="accent2"/>
              </a:buClr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Sesame snaps jelly dessert tootsie roll sweet roll candy canes. Sesame snaps sweet roll jujubes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50697" y="1893368"/>
            <a:ext cx="1721225" cy="341009"/>
          </a:xfrm>
          <a:prstGeom prst="rect">
            <a:avLst/>
          </a:prstGeom>
          <a:noFill/>
        </p:spPr>
        <p:txBody>
          <a:bodyPr wrap="square" lIns="0" numCol="1" spcCol="457200" rtlCol="0">
            <a:noAutofit/>
          </a:bodyPr>
          <a:lstStyle/>
          <a:p>
            <a:pPr>
              <a:buClr>
                <a:schemeClr val="accent2"/>
              </a:buClr>
            </a:pPr>
            <a:r>
              <a:rPr lang="en-US" sz="14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AWESOMENESS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795192" y="4967373"/>
            <a:ext cx="2776729" cy="863639"/>
          </a:xfrm>
          <a:prstGeom prst="rect">
            <a:avLst/>
          </a:prstGeom>
          <a:noFill/>
        </p:spPr>
        <p:txBody>
          <a:bodyPr wrap="square" lIns="0" numCol="1" spcCol="457200" rtlCol="0">
            <a:noAutofit/>
          </a:bodyPr>
          <a:lstStyle/>
          <a:p>
            <a:pPr>
              <a:buClr>
                <a:schemeClr val="accent2"/>
              </a:buClr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Sesame snaps jelly dessert tootsie roll sweet roll candy canes. Sesame snaps sweet roll jujubes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850697" y="4253175"/>
            <a:ext cx="1721225" cy="341009"/>
          </a:xfrm>
          <a:prstGeom prst="rect">
            <a:avLst/>
          </a:prstGeom>
          <a:noFill/>
        </p:spPr>
        <p:txBody>
          <a:bodyPr wrap="square" lIns="0" numCol="1" spcCol="457200" rtlCol="0">
            <a:noAutofit/>
          </a:bodyPr>
          <a:lstStyle/>
          <a:p>
            <a:pPr>
              <a:buClr>
                <a:schemeClr val="accent2"/>
              </a:buClr>
            </a:pPr>
            <a:r>
              <a:rPr lang="en-US" sz="14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FLYNESS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468130" y="2607567"/>
            <a:ext cx="2776729" cy="863639"/>
          </a:xfrm>
          <a:prstGeom prst="rect">
            <a:avLst/>
          </a:prstGeom>
          <a:noFill/>
        </p:spPr>
        <p:txBody>
          <a:bodyPr wrap="square" lIns="0" numCol="1" spcCol="457200" rtlCol="0">
            <a:noAutofit/>
          </a:bodyPr>
          <a:lstStyle/>
          <a:p>
            <a:pPr>
              <a:buClr>
                <a:schemeClr val="accent2"/>
              </a:buClr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Sesame snaps jelly dessert tootsie roll sweet roll candy canes. Sesame snaps sweet roll jujubes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523636" y="1893368"/>
            <a:ext cx="1721225" cy="341009"/>
          </a:xfrm>
          <a:prstGeom prst="rect">
            <a:avLst/>
          </a:prstGeom>
          <a:noFill/>
        </p:spPr>
        <p:txBody>
          <a:bodyPr wrap="square" lIns="0" numCol="1" spcCol="457200" rtlCol="0">
            <a:noAutofit/>
          </a:bodyPr>
          <a:lstStyle/>
          <a:p>
            <a:pPr>
              <a:buClr>
                <a:schemeClr val="accent2"/>
              </a:buClr>
            </a:pPr>
            <a:r>
              <a:rPr lang="en-US" sz="14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BRILLIANCE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468130" y="4967373"/>
            <a:ext cx="2776729" cy="863639"/>
          </a:xfrm>
          <a:prstGeom prst="rect">
            <a:avLst/>
          </a:prstGeom>
          <a:noFill/>
        </p:spPr>
        <p:txBody>
          <a:bodyPr wrap="square" lIns="0" numCol="1" spcCol="457200" rtlCol="0">
            <a:noAutofit/>
          </a:bodyPr>
          <a:lstStyle/>
          <a:p>
            <a:pPr>
              <a:buClr>
                <a:schemeClr val="accent2"/>
              </a:buClr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Sesame snaps jelly dessert tootsie roll sweet roll candy canes. Sesame snaps sweet roll jujubes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523636" y="4253175"/>
            <a:ext cx="1721225" cy="341009"/>
          </a:xfrm>
          <a:prstGeom prst="rect">
            <a:avLst/>
          </a:prstGeom>
          <a:noFill/>
        </p:spPr>
        <p:txBody>
          <a:bodyPr wrap="square" lIns="0" numCol="1" spcCol="457200" rtlCol="0">
            <a:noAutofit/>
          </a:bodyPr>
          <a:lstStyle/>
          <a:p>
            <a:pPr>
              <a:buClr>
                <a:schemeClr val="accent2"/>
              </a:buClr>
            </a:pPr>
            <a:r>
              <a:rPr lang="en-US" sz="14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PERSONELL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E9C52BB-CEC7-406C-949D-A1C8A2720CFD}"/>
              </a:ext>
            </a:extLst>
          </p:cNvPr>
          <p:cNvGrpSpPr/>
          <p:nvPr/>
        </p:nvGrpSpPr>
        <p:grpSpPr>
          <a:xfrm>
            <a:off x="4795191" y="4003503"/>
            <a:ext cx="840352" cy="840352"/>
            <a:chOff x="4795191" y="4003503"/>
            <a:chExt cx="840352" cy="840352"/>
          </a:xfrm>
        </p:grpSpPr>
        <p:sp>
          <p:nvSpPr>
            <p:cNvPr id="23" name="Oval 22"/>
            <p:cNvSpPr/>
            <p:nvPr/>
          </p:nvSpPr>
          <p:spPr>
            <a:xfrm>
              <a:off x="4795191" y="4003503"/>
              <a:ext cx="840352" cy="840352"/>
            </a:xfrm>
            <a:prstGeom prst="ellipse">
              <a:avLst/>
            </a:prstGeom>
            <a:gradFill>
              <a:gsLst>
                <a:gs pos="0">
                  <a:srgbClr val="00B0F0"/>
                </a:gs>
                <a:gs pos="48000">
                  <a:srgbClr val="FF729B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Freeform 124"/>
            <p:cNvSpPr>
              <a:spLocks noEditPoints="1"/>
            </p:cNvSpPr>
            <p:nvPr/>
          </p:nvSpPr>
          <p:spPr bwMode="auto">
            <a:xfrm>
              <a:off x="5025274" y="4242601"/>
              <a:ext cx="378439" cy="377319"/>
            </a:xfrm>
            <a:custGeom>
              <a:avLst/>
              <a:gdLst>
                <a:gd name="T0" fmla="*/ 41 w 186"/>
                <a:gd name="T1" fmla="*/ 125 h 185"/>
                <a:gd name="T2" fmla="*/ 45 w 186"/>
                <a:gd name="T3" fmla="*/ 121 h 185"/>
                <a:gd name="T4" fmla="*/ 46 w 186"/>
                <a:gd name="T5" fmla="*/ 118 h 185"/>
                <a:gd name="T6" fmla="*/ 42 w 186"/>
                <a:gd name="T7" fmla="*/ 114 h 185"/>
                <a:gd name="T8" fmla="*/ 39 w 186"/>
                <a:gd name="T9" fmla="*/ 115 h 185"/>
                <a:gd name="T10" fmla="*/ 35 w 186"/>
                <a:gd name="T11" fmla="*/ 119 h 185"/>
                <a:gd name="T12" fmla="*/ 34 w 186"/>
                <a:gd name="T13" fmla="*/ 122 h 185"/>
                <a:gd name="T14" fmla="*/ 38 w 186"/>
                <a:gd name="T15" fmla="*/ 126 h 185"/>
                <a:gd name="T16" fmla="*/ 41 w 186"/>
                <a:gd name="T17" fmla="*/ 125 h 185"/>
                <a:gd name="T18" fmla="*/ 67 w 186"/>
                <a:gd name="T19" fmla="*/ 122 h 185"/>
                <a:gd name="T20" fmla="*/ 63 w 186"/>
                <a:gd name="T21" fmla="*/ 118 h 185"/>
                <a:gd name="T22" fmla="*/ 60 w 186"/>
                <a:gd name="T23" fmla="*/ 119 h 185"/>
                <a:gd name="T24" fmla="*/ 18 w 186"/>
                <a:gd name="T25" fmla="*/ 161 h 185"/>
                <a:gd name="T26" fmla="*/ 17 w 186"/>
                <a:gd name="T27" fmla="*/ 164 h 185"/>
                <a:gd name="T28" fmla="*/ 21 w 186"/>
                <a:gd name="T29" fmla="*/ 168 h 185"/>
                <a:gd name="T30" fmla="*/ 24 w 186"/>
                <a:gd name="T31" fmla="*/ 167 h 185"/>
                <a:gd name="T32" fmla="*/ 66 w 186"/>
                <a:gd name="T33" fmla="*/ 125 h 185"/>
                <a:gd name="T34" fmla="*/ 67 w 186"/>
                <a:gd name="T35" fmla="*/ 122 h 185"/>
                <a:gd name="T36" fmla="*/ 186 w 186"/>
                <a:gd name="T37" fmla="*/ 4 h 185"/>
                <a:gd name="T38" fmla="*/ 181 w 186"/>
                <a:gd name="T39" fmla="*/ 0 h 185"/>
                <a:gd name="T40" fmla="*/ 180 w 186"/>
                <a:gd name="T41" fmla="*/ 0 h 185"/>
                <a:gd name="T42" fmla="*/ 180 w 186"/>
                <a:gd name="T43" fmla="*/ 0 h 185"/>
                <a:gd name="T44" fmla="*/ 3 w 186"/>
                <a:gd name="T45" fmla="*/ 76 h 185"/>
                <a:gd name="T46" fmla="*/ 2 w 186"/>
                <a:gd name="T47" fmla="*/ 76 h 185"/>
                <a:gd name="T48" fmla="*/ 2 w 186"/>
                <a:gd name="T49" fmla="*/ 76 h 185"/>
                <a:gd name="T50" fmla="*/ 2 w 186"/>
                <a:gd name="T51" fmla="*/ 76 h 185"/>
                <a:gd name="T52" fmla="*/ 0 w 186"/>
                <a:gd name="T53" fmla="*/ 80 h 185"/>
                <a:gd name="T54" fmla="*/ 3 w 186"/>
                <a:gd name="T55" fmla="*/ 84 h 185"/>
                <a:gd name="T56" fmla="*/ 3 w 186"/>
                <a:gd name="T57" fmla="*/ 84 h 185"/>
                <a:gd name="T58" fmla="*/ 73 w 186"/>
                <a:gd name="T59" fmla="*/ 113 h 185"/>
                <a:gd name="T60" fmla="*/ 101 w 186"/>
                <a:gd name="T61" fmla="*/ 182 h 185"/>
                <a:gd name="T62" fmla="*/ 101 w 186"/>
                <a:gd name="T63" fmla="*/ 182 h 185"/>
                <a:gd name="T64" fmla="*/ 105 w 186"/>
                <a:gd name="T65" fmla="*/ 185 h 185"/>
                <a:gd name="T66" fmla="*/ 109 w 186"/>
                <a:gd name="T67" fmla="*/ 183 h 185"/>
                <a:gd name="T68" fmla="*/ 109 w 186"/>
                <a:gd name="T69" fmla="*/ 183 h 185"/>
                <a:gd name="T70" fmla="*/ 109 w 186"/>
                <a:gd name="T71" fmla="*/ 183 h 185"/>
                <a:gd name="T72" fmla="*/ 109 w 186"/>
                <a:gd name="T73" fmla="*/ 183 h 185"/>
                <a:gd name="T74" fmla="*/ 185 w 186"/>
                <a:gd name="T75" fmla="*/ 6 h 185"/>
                <a:gd name="T76" fmla="*/ 185 w 186"/>
                <a:gd name="T77" fmla="*/ 6 h 185"/>
                <a:gd name="T78" fmla="*/ 186 w 186"/>
                <a:gd name="T79" fmla="*/ 4 h 185"/>
                <a:gd name="T80" fmla="*/ 15 w 186"/>
                <a:gd name="T81" fmla="*/ 80 h 185"/>
                <a:gd name="T82" fmla="*/ 163 w 186"/>
                <a:gd name="T83" fmla="*/ 16 h 185"/>
                <a:gd name="T84" fmla="*/ 75 w 186"/>
                <a:gd name="T85" fmla="*/ 104 h 185"/>
                <a:gd name="T86" fmla="*/ 15 w 186"/>
                <a:gd name="T87" fmla="*/ 80 h 185"/>
                <a:gd name="T88" fmla="*/ 105 w 186"/>
                <a:gd name="T89" fmla="*/ 170 h 185"/>
                <a:gd name="T90" fmla="*/ 81 w 186"/>
                <a:gd name="T91" fmla="*/ 110 h 185"/>
                <a:gd name="T92" fmla="*/ 169 w 186"/>
                <a:gd name="T93" fmla="*/ 22 h 185"/>
                <a:gd name="T94" fmla="*/ 105 w 186"/>
                <a:gd name="T95" fmla="*/ 170 h 185"/>
                <a:gd name="T96" fmla="*/ 67 w 186"/>
                <a:gd name="T97" fmla="*/ 139 h 185"/>
                <a:gd name="T98" fmla="*/ 64 w 186"/>
                <a:gd name="T99" fmla="*/ 140 h 185"/>
                <a:gd name="T100" fmla="*/ 52 w 186"/>
                <a:gd name="T101" fmla="*/ 153 h 185"/>
                <a:gd name="T102" fmla="*/ 51 w 186"/>
                <a:gd name="T103" fmla="*/ 156 h 185"/>
                <a:gd name="T104" fmla="*/ 55 w 186"/>
                <a:gd name="T105" fmla="*/ 160 h 185"/>
                <a:gd name="T106" fmla="*/ 58 w 186"/>
                <a:gd name="T107" fmla="*/ 159 h 185"/>
                <a:gd name="T108" fmla="*/ 70 w 186"/>
                <a:gd name="T109" fmla="*/ 146 h 185"/>
                <a:gd name="T110" fmla="*/ 72 w 186"/>
                <a:gd name="T111" fmla="*/ 143 h 185"/>
                <a:gd name="T112" fmla="*/ 67 w 186"/>
                <a:gd name="T113" fmla="*/ 139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86" h="185">
                  <a:moveTo>
                    <a:pt x="41" y="125"/>
                  </a:moveTo>
                  <a:cubicBezTo>
                    <a:pt x="45" y="121"/>
                    <a:pt x="45" y="121"/>
                    <a:pt x="45" y="121"/>
                  </a:cubicBezTo>
                  <a:cubicBezTo>
                    <a:pt x="46" y="120"/>
                    <a:pt x="46" y="119"/>
                    <a:pt x="46" y="118"/>
                  </a:cubicBezTo>
                  <a:cubicBezTo>
                    <a:pt x="46" y="116"/>
                    <a:pt x="44" y="114"/>
                    <a:pt x="42" y="114"/>
                  </a:cubicBezTo>
                  <a:cubicBezTo>
                    <a:pt x="41" y="114"/>
                    <a:pt x="40" y="114"/>
                    <a:pt x="39" y="115"/>
                  </a:cubicBezTo>
                  <a:cubicBezTo>
                    <a:pt x="35" y="119"/>
                    <a:pt x="35" y="119"/>
                    <a:pt x="35" y="119"/>
                  </a:cubicBezTo>
                  <a:cubicBezTo>
                    <a:pt x="34" y="120"/>
                    <a:pt x="34" y="121"/>
                    <a:pt x="34" y="122"/>
                  </a:cubicBezTo>
                  <a:cubicBezTo>
                    <a:pt x="34" y="124"/>
                    <a:pt x="36" y="126"/>
                    <a:pt x="38" y="126"/>
                  </a:cubicBezTo>
                  <a:cubicBezTo>
                    <a:pt x="39" y="126"/>
                    <a:pt x="40" y="126"/>
                    <a:pt x="41" y="125"/>
                  </a:cubicBezTo>
                  <a:close/>
                  <a:moveTo>
                    <a:pt x="67" y="122"/>
                  </a:moveTo>
                  <a:cubicBezTo>
                    <a:pt x="67" y="120"/>
                    <a:pt x="66" y="118"/>
                    <a:pt x="63" y="118"/>
                  </a:cubicBezTo>
                  <a:cubicBezTo>
                    <a:pt x="62" y="118"/>
                    <a:pt x="61" y="118"/>
                    <a:pt x="60" y="119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17" y="162"/>
                    <a:pt x="17" y="163"/>
                    <a:pt x="17" y="164"/>
                  </a:cubicBezTo>
                  <a:cubicBezTo>
                    <a:pt x="17" y="167"/>
                    <a:pt x="19" y="168"/>
                    <a:pt x="21" y="168"/>
                  </a:cubicBezTo>
                  <a:cubicBezTo>
                    <a:pt x="22" y="168"/>
                    <a:pt x="23" y="168"/>
                    <a:pt x="24" y="167"/>
                  </a:cubicBezTo>
                  <a:cubicBezTo>
                    <a:pt x="66" y="125"/>
                    <a:pt x="66" y="125"/>
                    <a:pt x="66" y="125"/>
                  </a:cubicBezTo>
                  <a:cubicBezTo>
                    <a:pt x="67" y="124"/>
                    <a:pt x="67" y="123"/>
                    <a:pt x="67" y="122"/>
                  </a:cubicBezTo>
                  <a:close/>
                  <a:moveTo>
                    <a:pt x="186" y="4"/>
                  </a:moveTo>
                  <a:cubicBezTo>
                    <a:pt x="186" y="2"/>
                    <a:pt x="184" y="0"/>
                    <a:pt x="181" y="0"/>
                  </a:cubicBezTo>
                  <a:cubicBezTo>
                    <a:pt x="181" y="0"/>
                    <a:pt x="180" y="0"/>
                    <a:pt x="180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3" y="76"/>
                    <a:pt x="3" y="76"/>
                    <a:pt x="3" y="76"/>
                  </a:cubicBezTo>
                  <a:cubicBezTo>
                    <a:pt x="3" y="76"/>
                    <a:pt x="3" y="76"/>
                    <a:pt x="2" y="76"/>
                  </a:cubicBezTo>
                  <a:cubicBezTo>
                    <a:pt x="2" y="76"/>
                    <a:pt x="2" y="76"/>
                    <a:pt x="2" y="76"/>
                  </a:cubicBezTo>
                  <a:cubicBezTo>
                    <a:pt x="2" y="76"/>
                    <a:pt x="2" y="76"/>
                    <a:pt x="2" y="76"/>
                  </a:cubicBezTo>
                  <a:cubicBezTo>
                    <a:pt x="1" y="77"/>
                    <a:pt x="0" y="78"/>
                    <a:pt x="0" y="80"/>
                  </a:cubicBezTo>
                  <a:cubicBezTo>
                    <a:pt x="0" y="82"/>
                    <a:pt x="1" y="83"/>
                    <a:pt x="3" y="84"/>
                  </a:cubicBezTo>
                  <a:cubicBezTo>
                    <a:pt x="3" y="84"/>
                    <a:pt x="3" y="84"/>
                    <a:pt x="3" y="84"/>
                  </a:cubicBezTo>
                  <a:cubicBezTo>
                    <a:pt x="73" y="113"/>
                    <a:pt x="73" y="113"/>
                    <a:pt x="73" y="113"/>
                  </a:cubicBezTo>
                  <a:cubicBezTo>
                    <a:pt x="101" y="182"/>
                    <a:pt x="101" y="182"/>
                    <a:pt x="101" y="182"/>
                  </a:cubicBezTo>
                  <a:cubicBezTo>
                    <a:pt x="101" y="182"/>
                    <a:pt x="101" y="182"/>
                    <a:pt x="101" y="182"/>
                  </a:cubicBezTo>
                  <a:cubicBezTo>
                    <a:pt x="102" y="184"/>
                    <a:pt x="103" y="185"/>
                    <a:pt x="105" y="185"/>
                  </a:cubicBezTo>
                  <a:cubicBezTo>
                    <a:pt x="107" y="185"/>
                    <a:pt x="109" y="184"/>
                    <a:pt x="109" y="183"/>
                  </a:cubicBezTo>
                  <a:cubicBezTo>
                    <a:pt x="109" y="183"/>
                    <a:pt x="109" y="183"/>
                    <a:pt x="109" y="183"/>
                  </a:cubicBezTo>
                  <a:cubicBezTo>
                    <a:pt x="109" y="183"/>
                    <a:pt x="109" y="183"/>
                    <a:pt x="109" y="183"/>
                  </a:cubicBezTo>
                  <a:cubicBezTo>
                    <a:pt x="109" y="183"/>
                    <a:pt x="109" y="183"/>
                    <a:pt x="109" y="183"/>
                  </a:cubicBezTo>
                  <a:cubicBezTo>
                    <a:pt x="185" y="6"/>
                    <a:pt x="185" y="6"/>
                    <a:pt x="185" y="6"/>
                  </a:cubicBezTo>
                  <a:cubicBezTo>
                    <a:pt x="185" y="6"/>
                    <a:pt x="185" y="6"/>
                    <a:pt x="185" y="6"/>
                  </a:cubicBezTo>
                  <a:cubicBezTo>
                    <a:pt x="185" y="5"/>
                    <a:pt x="186" y="5"/>
                    <a:pt x="186" y="4"/>
                  </a:cubicBezTo>
                  <a:close/>
                  <a:moveTo>
                    <a:pt x="15" y="80"/>
                  </a:moveTo>
                  <a:cubicBezTo>
                    <a:pt x="163" y="16"/>
                    <a:pt x="163" y="16"/>
                    <a:pt x="163" y="16"/>
                  </a:cubicBezTo>
                  <a:cubicBezTo>
                    <a:pt x="75" y="104"/>
                    <a:pt x="75" y="104"/>
                    <a:pt x="75" y="104"/>
                  </a:cubicBezTo>
                  <a:lnTo>
                    <a:pt x="15" y="80"/>
                  </a:lnTo>
                  <a:close/>
                  <a:moveTo>
                    <a:pt x="105" y="170"/>
                  </a:moveTo>
                  <a:cubicBezTo>
                    <a:pt x="81" y="110"/>
                    <a:pt x="81" y="110"/>
                    <a:pt x="81" y="110"/>
                  </a:cubicBezTo>
                  <a:cubicBezTo>
                    <a:pt x="169" y="22"/>
                    <a:pt x="169" y="22"/>
                    <a:pt x="169" y="22"/>
                  </a:cubicBezTo>
                  <a:lnTo>
                    <a:pt x="105" y="170"/>
                  </a:lnTo>
                  <a:close/>
                  <a:moveTo>
                    <a:pt x="67" y="139"/>
                  </a:moveTo>
                  <a:cubicBezTo>
                    <a:pt x="66" y="139"/>
                    <a:pt x="65" y="139"/>
                    <a:pt x="64" y="140"/>
                  </a:cubicBezTo>
                  <a:cubicBezTo>
                    <a:pt x="52" y="153"/>
                    <a:pt x="52" y="153"/>
                    <a:pt x="52" y="153"/>
                  </a:cubicBezTo>
                  <a:cubicBezTo>
                    <a:pt x="51" y="154"/>
                    <a:pt x="51" y="155"/>
                    <a:pt x="51" y="156"/>
                  </a:cubicBezTo>
                  <a:cubicBezTo>
                    <a:pt x="51" y="158"/>
                    <a:pt x="52" y="160"/>
                    <a:pt x="55" y="160"/>
                  </a:cubicBezTo>
                  <a:cubicBezTo>
                    <a:pt x="56" y="160"/>
                    <a:pt x="57" y="160"/>
                    <a:pt x="58" y="159"/>
                  </a:cubicBezTo>
                  <a:cubicBezTo>
                    <a:pt x="70" y="146"/>
                    <a:pt x="70" y="146"/>
                    <a:pt x="70" y="146"/>
                  </a:cubicBezTo>
                  <a:cubicBezTo>
                    <a:pt x="71" y="145"/>
                    <a:pt x="72" y="144"/>
                    <a:pt x="72" y="143"/>
                  </a:cubicBezTo>
                  <a:cubicBezTo>
                    <a:pt x="72" y="141"/>
                    <a:pt x="70" y="139"/>
                    <a:pt x="67" y="1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0BFCD53-B2AD-4D2E-96E9-A11EEAB08473}"/>
              </a:ext>
            </a:extLst>
          </p:cNvPr>
          <p:cNvGrpSpPr/>
          <p:nvPr/>
        </p:nvGrpSpPr>
        <p:grpSpPr>
          <a:xfrm>
            <a:off x="4795191" y="1643697"/>
            <a:ext cx="840352" cy="840352"/>
            <a:chOff x="4795191" y="1643697"/>
            <a:chExt cx="840352" cy="840352"/>
          </a:xfrm>
        </p:grpSpPr>
        <p:sp>
          <p:nvSpPr>
            <p:cNvPr id="19" name="Oval 18"/>
            <p:cNvSpPr/>
            <p:nvPr/>
          </p:nvSpPr>
          <p:spPr>
            <a:xfrm>
              <a:off x="4795191" y="1643697"/>
              <a:ext cx="840352" cy="840352"/>
            </a:xfrm>
            <a:prstGeom prst="ellipse">
              <a:avLst/>
            </a:prstGeom>
            <a:gradFill>
              <a:gsLst>
                <a:gs pos="0">
                  <a:srgbClr val="00B0F0"/>
                </a:gs>
                <a:gs pos="48000">
                  <a:srgbClr val="FF729B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141"/>
            <p:cNvSpPr>
              <a:spLocks noEditPoints="1"/>
            </p:cNvSpPr>
            <p:nvPr/>
          </p:nvSpPr>
          <p:spPr bwMode="auto">
            <a:xfrm>
              <a:off x="5025274" y="1908800"/>
              <a:ext cx="377319" cy="310140"/>
            </a:xfrm>
            <a:custGeom>
              <a:avLst/>
              <a:gdLst>
                <a:gd name="T0" fmla="*/ 126 w 185"/>
                <a:gd name="T1" fmla="*/ 17 h 152"/>
                <a:gd name="T2" fmla="*/ 75 w 185"/>
                <a:gd name="T3" fmla="*/ 0 h 152"/>
                <a:gd name="T4" fmla="*/ 8 w 185"/>
                <a:gd name="T5" fmla="*/ 17 h 152"/>
                <a:gd name="T6" fmla="*/ 0 w 185"/>
                <a:gd name="T7" fmla="*/ 67 h 152"/>
                <a:gd name="T8" fmla="*/ 8 w 185"/>
                <a:gd name="T9" fmla="*/ 143 h 152"/>
                <a:gd name="T10" fmla="*/ 168 w 185"/>
                <a:gd name="T11" fmla="*/ 152 h 152"/>
                <a:gd name="T12" fmla="*/ 177 w 185"/>
                <a:gd name="T13" fmla="*/ 76 h 152"/>
                <a:gd name="T14" fmla="*/ 185 w 185"/>
                <a:gd name="T15" fmla="*/ 25 h 152"/>
                <a:gd name="T16" fmla="*/ 75 w 185"/>
                <a:gd name="T17" fmla="*/ 8 h 152"/>
                <a:gd name="T18" fmla="*/ 118 w 185"/>
                <a:gd name="T19" fmla="*/ 17 h 152"/>
                <a:gd name="T20" fmla="*/ 75 w 185"/>
                <a:gd name="T21" fmla="*/ 8 h 152"/>
                <a:gd name="T22" fmla="*/ 16 w 185"/>
                <a:gd name="T23" fmla="*/ 143 h 152"/>
                <a:gd name="T24" fmla="*/ 33 w 185"/>
                <a:gd name="T25" fmla="*/ 76 h 152"/>
                <a:gd name="T26" fmla="*/ 42 w 185"/>
                <a:gd name="T27" fmla="*/ 93 h 152"/>
                <a:gd name="T28" fmla="*/ 67 w 185"/>
                <a:gd name="T29" fmla="*/ 84 h 152"/>
                <a:gd name="T30" fmla="*/ 118 w 185"/>
                <a:gd name="T31" fmla="*/ 76 h 152"/>
                <a:gd name="T32" fmla="*/ 126 w 185"/>
                <a:gd name="T33" fmla="*/ 93 h 152"/>
                <a:gd name="T34" fmla="*/ 151 w 185"/>
                <a:gd name="T35" fmla="*/ 84 h 152"/>
                <a:gd name="T36" fmla="*/ 168 w 185"/>
                <a:gd name="T37" fmla="*/ 76 h 152"/>
                <a:gd name="T38" fmla="*/ 42 w 185"/>
                <a:gd name="T39" fmla="*/ 84 h 152"/>
                <a:gd name="T40" fmla="*/ 59 w 185"/>
                <a:gd name="T41" fmla="*/ 59 h 152"/>
                <a:gd name="T42" fmla="*/ 42 w 185"/>
                <a:gd name="T43" fmla="*/ 84 h 152"/>
                <a:gd name="T44" fmla="*/ 126 w 185"/>
                <a:gd name="T45" fmla="*/ 59 h 152"/>
                <a:gd name="T46" fmla="*/ 143 w 185"/>
                <a:gd name="T47" fmla="*/ 84 h 152"/>
                <a:gd name="T48" fmla="*/ 177 w 185"/>
                <a:gd name="T49" fmla="*/ 67 h 152"/>
                <a:gd name="T50" fmla="*/ 151 w 185"/>
                <a:gd name="T51" fmla="*/ 59 h 152"/>
                <a:gd name="T52" fmla="*/ 126 w 185"/>
                <a:gd name="T53" fmla="*/ 51 h 152"/>
                <a:gd name="T54" fmla="*/ 118 w 185"/>
                <a:gd name="T55" fmla="*/ 67 h 152"/>
                <a:gd name="T56" fmla="*/ 67 w 185"/>
                <a:gd name="T57" fmla="*/ 59 h 152"/>
                <a:gd name="T58" fmla="*/ 42 w 185"/>
                <a:gd name="T59" fmla="*/ 51 h 152"/>
                <a:gd name="T60" fmla="*/ 33 w 185"/>
                <a:gd name="T61" fmla="*/ 67 h 152"/>
                <a:gd name="T62" fmla="*/ 8 w 185"/>
                <a:gd name="T63" fmla="*/ 25 h 152"/>
                <a:gd name="T64" fmla="*/ 177 w 185"/>
                <a:gd name="T65" fmla="*/ 6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85" h="152">
                  <a:moveTo>
                    <a:pt x="177" y="17"/>
                  </a:moveTo>
                  <a:cubicBezTo>
                    <a:pt x="126" y="17"/>
                    <a:pt x="126" y="17"/>
                    <a:pt x="126" y="17"/>
                  </a:cubicBezTo>
                  <a:cubicBezTo>
                    <a:pt x="126" y="8"/>
                    <a:pt x="119" y="0"/>
                    <a:pt x="109" y="0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66" y="0"/>
                    <a:pt x="59" y="8"/>
                    <a:pt x="59" y="1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3" y="17"/>
                    <a:pt x="0" y="21"/>
                    <a:pt x="0" y="2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2"/>
                    <a:pt x="3" y="76"/>
                    <a:pt x="8" y="76"/>
                  </a:cubicBezTo>
                  <a:cubicBezTo>
                    <a:pt x="8" y="143"/>
                    <a:pt x="8" y="143"/>
                    <a:pt x="8" y="143"/>
                  </a:cubicBezTo>
                  <a:cubicBezTo>
                    <a:pt x="8" y="148"/>
                    <a:pt x="12" y="152"/>
                    <a:pt x="16" y="152"/>
                  </a:cubicBezTo>
                  <a:cubicBezTo>
                    <a:pt x="168" y="152"/>
                    <a:pt x="168" y="152"/>
                    <a:pt x="168" y="152"/>
                  </a:cubicBezTo>
                  <a:cubicBezTo>
                    <a:pt x="173" y="152"/>
                    <a:pt x="177" y="148"/>
                    <a:pt x="177" y="143"/>
                  </a:cubicBezTo>
                  <a:cubicBezTo>
                    <a:pt x="177" y="76"/>
                    <a:pt x="177" y="76"/>
                    <a:pt x="177" y="76"/>
                  </a:cubicBezTo>
                  <a:cubicBezTo>
                    <a:pt x="181" y="76"/>
                    <a:pt x="185" y="72"/>
                    <a:pt x="185" y="67"/>
                  </a:cubicBezTo>
                  <a:cubicBezTo>
                    <a:pt x="185" y="25"/>
                    <a:pt x="185" y="25"/>
                    <a:pt x="185" y="25"/>
                  </a:cubicBezTo>
                  <a:cubicBezTo>
                    <a:pt x="185" y="21"/>
                    <a:pt x="181" y="17"/>
                    <a:pt x="177" y="17"/>
                  </a:cubicBezTo>
                  <a:close/>
                  <a:moveTo>
                    <a:pt x="75" y="8"/>
                  </a:moveTo>
                  <a:cubicBezTo>
                    <a:pt x="109" y="8"/>
                    <a:pt x="109" y="8"/>
                    <a:pt x="109" y="8"/>
                  </a:cubicBezTo>
                  <a:cubicBezTo>
                    <a:pt x="114" y="8"/>
                    <a:pt x="118" y="12"/>
                    <a:pt x="118" y="17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7" y="12"/>
                    <a:pt x="71" y="8"/>
                    <a:pt x="75" y="8"/>
                  </a:cubicBezTo>
                  <a:close/>
                  <a:moveTo>
                    <a:pt x="168" y="143"/>
                  </a:moveTo>
                  <a:cubicBezTo>
                    <a:pt x="16" y="143"/>
                    <a:pt x="16" y="143"/>
                    <a:pt x="16" y="143"/>
                  </a:cubicBezTo>
                  <a:cubicBezTo>
                    <a:pt x="16" y="76"/>
                    <a:pt x="16" y="76"/>
                    <a:pt x="16" y="76"/>
                  </a:cubicBezTo>
                  <a:cubicBezTo>
                    <a:pt x="33" y="76"/>
                    <a:pt x="33" y="76"/>
                    <a:pt x="33" y="76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3" y="89"/>
                    <a:pt x="37" y="93"/>
                    <a:pt x="42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3" y="93"/>
                    <a:pt x="67" y="89"/>
                    <a:pt x="67" y="84"/>
                  </a:cubicBezTo>
                  <a:cubicBezTo>
                    <a:pt x="67" y="76"/>
                    <a:pt x="67" y="76"/>
                    <a:pt x="67" y="76"/>
                  </a:cubicBezTo>
                  <a:cubicBezTo>
                    <a:pt x="118" y="76"/>
                    <a:pt x="118" y="76"/>
                    <a:pt x="118" y="76"/>
                  </a:cubicBezTo>
                  <a:cubicBezTo>
                    <a:pt x="118" y="84"/>
                    <a:pt x="118" y="84"/>
                    <a:pt x="118" y="84"/>
                  </a:cubicBezTo>
                  <a:cubicBezTo>
                    <a:pt x="118" y="89"/>
                    <a:pt x="121" y="93"/>
                    <a:pt x="126" y="93"/>
                  </a:cubicBezTo>
                  <a:cubicBezTo>
                    <a:pt x="143" y="93"/>
                    <a:pt x="143" y="93"/>
                    <a:pt x="143" y="93"/>
                  </a:cubicBezTo>
                  <a:cubicBezTo>
                    <a:pt x="148" y="93"/>
                    <a:pt x="151" y="89"/>
                    <a:pt x="151" y="84"/>
                  </a:cubicBezTo>
                  <a:cubicBezTo>
                    <a:pt x="151" y="76"/>
                    <a:pt x="151" y="76"/>
                    <a:pt x="151" y="76"/>
                  </a:cubicBezTo>
                  <a:cubicBezTo>
                    <a:pt x="168" y="76"/>
                    <a:pt x="168" y="76"/>
                    <a:pt x="168" y="76"/>
                  </a:cubicBezTo>
                  <a:lnTo>
                    <a:pt x="168" y="143"/>
                  </a:lnTo>
                  <a:close/>
                  <a:moveTo>
                    <a:pt x="42" y="84"/>
                  </a:moveTo>
                  <a:cubicBezTo>
                    <a:pt x="42" y="59"/>
                    <a:pt x="42" y="59"/>
                    <a:pt x="42" y="59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59" y="84"/>
                    <a:pt x="59" y="84"/>
                    <a:pt x="59" y="84"/>
                  </a:cubicBezTo>
                  <a:lnTo>
                    <a:pt x="42" y="84"/>
                  </a:lnTo>
                  <a:close/>
                  <a:moveTo>
                    <a:pt x="126" y="84"/>
                  </a:moveTo>
                  <a:cubicBezTo>
                    <a:pt x="126" y="59"/>
                    <a:pt x="126" y="59"/>
                    <a:pt x="126" y="59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3" y="84"/>
                    <a:pt x="143" y="84"/>
                    <a:pt x="143" y="84"/>
                  </a:cubicBezTo>
                  <a:lnTo>
                    <a:pt x="126" y="84"/>
                  </a:lnTo>
                  <a:close/>
                  <a:moveTo>
                    <a:pt x="177" y="67"/>
                  </a:moveTo>
                  <a:cubicBezTo>
                    <a:pt x="151" y="67"/>
                    <a:pt x="151" y="67"/>
                    <a:pt x="151" y="67"/>
                  </a:cubicBezTo>
                  <a:cubicBezTo>
                    <a:pt x="151" y="59"/>
                    <a:pt x="151" y="59"/>
                    <a:pt x="151" y="59"/>
                  </a:cubicBezTo>
                  <a:cubicBezTo>
                    <a:pt x="151" y="54"/>
                    <a:pt x="148" y="51"/>
                    <a:pt x="143" y="51"/>
                  </a:cubicBezTo>
                  <a:cubicBezTo>
                    <a:pt x="126" y="51"/>
                    <a:pt x="126" y="51"/>
                    <a:pt x="126" y="51"/>
                  </a:cubicBezTo>
                  <a:cubicBezTo>
                    <a:pt x="121" y="51"/>
                    <a:pt x="118" y="54"/>
                    <a:pt x="118" y="59"/>
                  </a:cubicBezTo>
                  <a:cubicBezTo>
                    <a:pt x="118" y="67"/>
                    <a:pt x="118" y="67"/>
                    <a:pt x="118" y="67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67" y="59"/>
                    <a:pt x="67" y="59"/>
                    <a:pt x="67" y="59"/>
                  </a:cubicBezTo>
                  <a:cubicBezTo>
                    <a:pt x="67" y="54"/>
                    <a:pt x="63" y="51"/>
                    <a:pt x="59" y="51"/>
                  </a:cubicBezTo>
                  <a:cubicBezTo>
                    <a:pt x="42" y="51"/>
                    <a:pt x="42" y="51"/>
                    <a:pt x="42" y="51"/>
                  </a:cubicBezTo>
                  <a:cubicBezTo>
                    <a:pt x="37" y="51"/>
                    <a:pt x="33" y="54"/>
                    <a:pt x="33" y="59"/>
                  </a:cubicBezTo>
                  <a:cubicBezTo>
                    <a:pt x="33" y="67"/>
                    <a:pt x="33" y="67"/>
                    <a:pt x="33" y="67"/>
                  </a:cubicBezTo>
                  <a:cubicBezTo>
                    <a:pt x="8" y="67"/>
                    <a:pt x="8" y="67"/>
                    <a:pt x="8" y="67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177" y="25"/>
                    <a:pt x="177" y="25"/>
                    <a:pt x="177" y="25"/>
                  </a:cubicBezTo>
                  <a:lnTo>
                    <a:pt x="177" y="6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DEFB98B-89A2-4C06-99EA-5BC260E1FACF}"/>
              </a:ext>
            </a:extLst>
          </p:cNvPr>
          <p:cNvGrpSpPr/>
          <p:nvPr/>
        </p:nvGrpSpPr>
        <p:grpSpPr>
          <a:xfrm>
            <a:off x="8468129" y="4003503"/>
            <a:ext cx="840352" cy="840352"/>
            <a:chOff x="8468129" y="4003503"/>
            <a:chExt cx="840352" cy="840352"/>
          </a:xfrm>
        </p:grpSpPr>
        <p:sp>
          <p:nvSpPr>
            <p:cNvPr id="31" name="Oval 30"/>
            <p:cNvSpPr/>
            <p:nvPr/>
          </p:nvSpPr>
          <p:spPr>
            <a:xfrm>
              <a:off x="8468129" y="4003503"/>
              <a:ext cx="840352" cy="840352"/>
            </a:xfrm>
            <a:prstGeom prst="ellipse">
              <a:avLst/>
            </a:prstGeom>
            <a:gradFill>
              <a:gsLst>
                <a:gs pos="0">
                  <a:srgbClr val="00B0F0"/>
                </a:gs>
                <a:gs pos="48000">
                  <a:srgbClr val="FF729B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Freeform 152"/>
            <p:cNvSpPr>
              <a:spLocks noEditPoints="1"/>
            </p:cNvSpPr>
            <p:nvPr/>
          </p:nvSpPr>
          <p:spPr bwMode="auto">
            <a:xfrm>
              <a:off x="8699086" y="4243721"/>
              <a:ext cx="379557" cy="376199"/>
            </a:xfrm>
            <a:custGeom>
              <a:avLst/>
              <a:gdLst>
                <a:gd name="T0" fmla="*/ 93 w 186"/>
                <a:gd name="T1" fmla="*/ 0 h 185"/>
                <a:gd name="T2" fmla="*/ 0 w 186"/>
                <a:gd name="T3" fmla="*/ 93 h 185"/>
                <a:gd name="T4" fmla="*/ 93 w 186"/>
                <a:gd name="T5" fmla="*/ 185 h 185"/>
                <a:gd name="T6" fmla="*/ 186 w 186"/>
                <a:gd name="T7" fmla="*/ 93 h 185"/>
                <a:gd name="T8" fmla="*/ 93 w 186"/>
                <a:gd name="T9" fmla="*/ 0 h 185"/>
                <a:gd name="T10" fmla="*/ 93 w 186"/>
                <a:gd name="T11" fmla="*/ 177 h 185"/>
                <a:gd name="T12" fmla="*/ 41 w 186"/>
                <a:gd name="T13" fmla="*/ 159 h 185"/>
                <a:gd name="T14" fmla="*/ 68 w 186"/>
                <a:gd name="T15" fmla="*/ 140 h 185"/>
                <a:gd name="T16" fmla="*/ 78 w 186"/>
                <a:gd name="T17" fmla="*/ 131 h 185"/>
                <a:gd name="T18" fmla="*/ 75 w 186"/>
                <a:gd name="T19" fmla="*/ 122 h 185"/>
                <a:gd name="T20" fmla="*/ 71 w 186"/>
                <a:gd name="T21" fmla="*/ 121 h 185"/>
                <a:gd name="T22" fmla="*/ 53 w 186"/>
                <a:gd name="T23" fmla="*/ 118 h 185"/>
                <a:gd name="T24" fmla="*/ 59 w 186"/>
                <a:gd name="T25" fmla="*/ 76 h 185"/>
                <a:gd name="T26" fmla="*/ 95 w 186"/>
                <a:gd name="T27" fmla="*/ 34 h 185"/>
                <a:gd name="T28" fmla="*/ 126 w 186"/>
                <a:gd name="T29" fmla="*/ 78 h 185"/>
                <a:gd name="T30" fmla="*/ 133 w 186"/>
                <a:gd name="T31" fmla="*/ 117 h 185"/>
                <a:gd name="T32" fmla="*/ 113 w 186"/>
                <a:gd name="T33" fmla="*/ 120 h 185"/>
                <a:gd name="T34" fmla="*/ 109 w 186"/>
                <a:gd name="T35" fmla="*/ 123 h 185"/>
                <a:gd name="T36" fmla="*/ 118 w 186"/>
                <a:gd name="T37" fmla="*/ 139 h 185"/>
                <a:gd name="T38" fmla="*/ 145 w 186"/>
                <a:gd name="T39" fmla="*/ 159 h 185"/>
                <a:gd name="T40" fmla="*/ 93 w 186"/>
                <a:gd name="T41" fmla="*/ 177 h 185"/>
                <a:gd name="T42" fmla="*/ 151 w 186"/>
                <a:gd name="T43" fmla="*/ 153 h 185"/>
                <a:gd name="T44" fmla="*/ 121 w 186"/>
                <a:gd name="T45" fmla="*/ 132 h 185"/>
                <a:gd name="T46" fmla="*/ 117 w 186"/>
                <a:gd name="T47" fmla="*/ 129 h 185"/>
                <a:gd name="T48" fmla="*/ 143 w 186"/>
                <a:gd name="T49" fmla="*/ 122 h 185"/>
                <a:gd name="T50" fmla="*/ 145 w 186"/>
                <a:gd name="T51" fmla="*/ 118 h 185"/>
                <a:gd name="T52" fmla="*/ 142 w 186"/>
                <a:gd name="T53" fmla="*/ 114 h 185"/>
                <a:gd name="T54" fmla="*/ 135 w 186"/>
                <a:gd name="T55" fmla="*/ 78 h 185"/>
                <a:gd name="T56" fmla="*/ 95 w 186"/>
                <a:gd name="T57" fmla="*/ 25 h 185"/>
                <a:gd name="T58" fmla="*/ 50 w 186"/>
                <a:gd name="T59" fmla="*/ 76 h 185"/>
                <a:gd name="T60" fmla="*/ 44 w 186"/>
                <a:gd name="T61" fmla="*/ 115 h 185"/>
                <a:gd name="T62" fmla="*/ 41 w 186"/>
                <a:gd name="T63" fmla="*/ 118 h 185"/>
                <a:gd name="T64" fmla="*/ 43 w 186"/>
                <a:gd name="T65" fmla="*/ 122 h 185"/>
                <a:gd name="T66" fmla="*/ 70 w 186"/>
                <a:gd name="T67" fmla="*/ 130 h 185"/>
                <a:gd name="T68" fmla="*/ 65 w 186"/>
                <a:gd name="T69" fmla="*/ 132 h 185"/>
                <a:gd name="T70" fmla="*/ 34 w 186"/>
                <a:gd name="T71" fmla="*/ 153 h 185"/>
                <a:gd name="T72" fmla="*/ 9 w 186"/>
                <a:gd name="T73" fmla="*/ 93 h 185"/>
                <a:gd name="T74" fmla="*/ 93 w 186"/>
                <a:gd name="T75" fmla="*/ 8 h 185"/>
                <a:gd name="T76" fmla="*/ 177 w 186"/>
                <a:gd name="T77" fmla="*/ 93 h 185"/>
                <a:gd name="T78" fmla="*/ 151 w 186"/>
                <a:gd name="T79" fmla="*/ 153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86" h="185">
                  <a:moveTo>
                    <a:pt x="93" y="0"/>
                  </a:moveTo>
                  <a:cubicBezTo>
                    <a:pt x="42" y="0"/>
                    <a:pt x="0" y="41"/>
                    <a:pt x="0" y="93"/>
                  </a:cubicBezTo>
                  <a:cubicBezTo>
                    <a:pt x="0" y="144"/>
                    <a:pt x="42" y="185"/>
                    <a:pt x="93" y="185"/>
                  </a:cubicBezTo>
                  <a:cubicBezTo>
                    <a:pt x="144" y="185"/>
                    <a:pt x="186" y="144"/>
                    <a:pt x="186" y="93"/>
                  </a:cubicBezTo>
                  <a:cubicBezTo>
                    <a:pt x="186" y="41"/>
                    <a:pt x="144" y="0"/>
                    <a:pt x="93" y="0"/>
                  </a:cubicBezTo>
                  <a:close/>
                  <a:moveTo>
                    <a:pt x="93" y="177"/>
                  </a:moveTo>
                  <a:cubicBezTo>
                    <a:pt x="73" y="177"/>
                    <a:pt x="55" y="170"/>
                    <a:pt x="41" y="159"/>
                  </a:cubicBezTo>
                  <a:cubicBezTo>
                    <a:pt x="46" y="151"/>
                    <a:pt x="58" y="143"/>
                    <a:pt x="68" y="140"/>
                  </a:cubicBezTo>
                  <a:cubicBezTo>
                    <a:pt x="74" y="138"/>
                    <a:pt x="77" y="135"/>
                    <a:pt x="78" y="131"/>
                  </a:cubicBezTo>
                  <a:cubicBezTo>
                    <a:pt x="79" y="126"/>
                    <a:pt x="76" y="122"/>
                    <a:pt x="75" y="122"/>
                  </a:cubicBezTo>
                  <a:cubicBezTo>
                    <a:pt x="74" y="121"/>
                    <a:pt x="72" y="120"/>
                    <a:pt x="71" y="121"/>
                  </a:cubicBezTo>
                  <a:cubicBezTo>
                    <a:pt x="71" y="121"/>
                    <a:pt x="64" y="123"/>
                    <a:pt x="53" y="118"/>
                  </a:cubicBezTo>
                  <a:cubicBezTo>
                    <a:pt x="56" y="112"/>
                    <a:pt x="59" y="100"/>
                    <a:pt x="59" y="76"/>
                  </a:cubicBezTo>
                  <a:cubicBezTo>
                    <a:pt x="59" y="37"/>
                    <a:pt x="76" y="34"/>
                    <a:pt x="95" y="34"/>
                  </a:cubicBezTo>
                  <a:cubicBezTo>
                    <a:pt x="109" y="34"/>
                    <a:pt x="126" y="38"/>
                    <a:pt x="126" y="78"/>
                  </a:cubicBezTo>
                  <a:cubicBezTo>
                    <a:pt x="126" y="100"/>
                    <a:pt x="130" y="111"/>
                    <a:pt x="133" y="117"/>
                  </a:cubicBezTo>
                  <a:cubicBezTo>
                    <a:pt x="129" y="119"/>
                    <a:pt x="121" y="121"/>
                    <a:pt x="113" y="120"/>
                  </a:cubicBezTo>
                  <a:cubicBezTo>
                    <a:pt x="111" y="120"/>
                    <a:pt x="109" y="121"/>
                    <a:pt x="109" y="123"/>
                  </a:cubicBezTo>
                  <a:cubicBezTo>
                    <a:pt x="107" y="126"/>
                    <a:pt x="107" y="134"/>
                    <a:pt x="118" y="139"/>
                  </a:cubicBezTo>
                  <a:cubicBezTo>
                    <a:pt x="126" y="143"/>
                    <a:pt x="137" y="149"/>
                    <a:pt x="145" y="159"/>
                  </a:cubicBezTo>
                  <a:cubicBezTo>
                    <a:pt x="131" y="170"/>
                    <a:pt x="113" y="177"/>
                    <a:pt x="93" y="177"/>
                  </a:cubicBezTo>
                  <a:close/>
                  <a:moveTo>
                    <a:pt x="151" y="153"/>
                  </a:moveTo>
                  <a:cubicBezTo>
                    <a:pt x="142" y="142"/>
                    <a:pt x="131" y="136"/>
                    <a:pt x="121" y="132"/>
                  </a:cubicBezTo>
                  <a:cubicBezTo>
                    <a:pt x="119" y="131"/>
                    <a:pt x="118" y="130"/>
                    <a:pt x="117" y="129"/>
                  </a:cubicBezTo>
                  <a:cubicBezTo>
                    <a:pt x="131" y="128"/>
                    <a:pt x="142" y="122"/>
                    <a:pt x="143" y="122"/>
                  </a:cubicBezTo>
                  <a:cubicBezTo>
                    <a:pt x="144" y="121"/>
                    <a:pt x="145" y="119"/>
                    <a:pt x="145" y="118"/>
                  </a:cubicBezTo>
                  <a:cubicBezTo>
                    <a:pt x="145" y="116"/>
                    <a:pt x="144" y="115"/>
                    <a:pt x="142" y="114"/>
                  </a:cubicBezTo>
                  <a:cubicBezTo>
                    <a:pt x="142" y="114"/>
                    <a:pt x="135" y="108"/>
                    <a:pt x="135" y="78"/>
                  </a:cubicBezTo>
                  <a:cubicBezTo>
                    <a:pt x="135" y="43"/>
                    <a:pt x="121" y="25"/>
                    <a:pt x="95" y="25"/>
                  </a:cubicBezTo>
                  <a:cubicBezTo>
                    <a:pt x="73" y="25"/>
                    <a:pt x="50" y="31"/>
                    <a:pt x="50" y="76"/>
                  </a:cubicBezTo>
                  <a:cubicBezTo>
                    <a:pt x="50" y="108"/>
                    <a:pt x="45" y="114"/>
                    <a:pt x="44" y="115"/>
                  </a:cubicBezTo>
                  <a:cubicBezTo>
                    <a:pt x="43" y="115"/>
                    <a:pt x="42" y="116"/>
                    <a:pt x="41" y="118"/>
                  </a:cubicBezTo>
                  <a:cubicBezTo>
                    <a:pt x="41" y="120"/>
                    <a:pt x="42" y="121"/>
                    <a:pt x="43" y="122"/>
                  </a:cubicBezTo>
                  <a:cubicBezTo>
                    <a:pt x="55" y="129"/>
                    <a:pt x="64" y="130"/>
                    <a:pt x="70" y="130"/>
                  </a:cubicBezTo>
                  <a:cubicBezTo>
                    <a:pt x="69" y="130"/>
                    <a:pt x="68" y="131"/>
                    <a:pt x="65" y="132"/>
                  </a:cubicBezTo>
                  <a:cubicBezTo>
                    <a:pt x="54" y="135"/>
                    <a:pt x="41" y="144"/>
                    <a:pt x="34" y="153"/>
                  </a:cubicBezTo>
                  <a:cubicBezTo>
                    <a:pt x="18" y="138"/>
                    <a:pt x="9" y="116"/>
                    <a:pt x="9" y="93"/>
                  </a:cubicBezTo>
                  <a:cubicBezTo>
                    <a:pt x="9" y="46"/>
                    <a:pt x="46" y="8"/>
                    <a:pt x="93" y="8"/>
                  </a:cubicBezTo>
                  <a:cubicBezTo>
                    <a:pt x="140" y="8"/>
                    <a:pt x="177" y="46"/>
                    <a:pt x="177" y="93"/>
                  </a:cubicBezTo>
                  <a:cubicBezTo>
                    <a:pt x="177" y="117"/>
                    <a:pt x="167" y="138"/>
                    <a:pt x="151" y="15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E70CD84-374B-46D8-8962-64BAA90D30AF}"/>
              </a:ext>
            </a:extLst>
          </p:cNvPr>
          <p:cNvGrpSpPr/>
          <p:nvPr/>
        </p:nvGrpSpPr>
        <p:grpSpPr>
          <a:xfrm>
            <a:off x="1116515" y="4003503"/>
            <a:ext cx="840352" cy="840352"/>
            <a:chOff x="1116515" y="4003503"/>
            <a:chExt cx="840352" cy="840352"/>
          </a:xfrm>
        </p:grpSpPr>
        <p:sp>
          <p:nvSpPr>
            <p:cNvPr id="14" name="Oval 13"/>
            <p:cNvSpPr/>
            <p:nvPr/>
          </p:nvSpPr>
          <p:spPr>
            <a:xfrm>
              <a:off x="1116515" y="4003503"/>
              <a:ext cx="840352" cy="840352"/>
            </a:xfrm>
            <a:prstGeom prst="ellipse">
              <a:avLst/>
            </a:prstGeom>
            <a:gradFill>
              <a:gsLst>
                <a:gs pos="0">
                  <a:srgbClr val="00B0F0"/>
                </a:gs>
                <a:gs pos="48000">
                  <a:srgbClr val="FF729B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Freeform 157"/>
            <p:cNvSpPr>
              <a:spLocks noEditPoints="1"/>
            </p:cNvSpPr>
            <p:nvPr/>
          </p:nvSpPr>
          <p:spPr bwMode="auto">
            <a:xfrm>
              <a:off x="1346911" y="4248455"/>
              <a:ext cx="378439" cy="350447"/>
            </a:xfrm>
            <a:custGeom>
              <a:avLst/>
              <a:gdLst>
                <a:gd name="T0" fmla="*/ 145 w 186"/>
                <a:gd name="T1" fmla="*/ 37 h 172"/>
                <a:gd name="T2" fmla="*/ 106 w 186"/>
                <a:gd name="T3" fmla="*/ 8 h 172"/>
                <a:gd name="T4" fmla="*/ 94 w 186"/>
                <a:gd name="T5" fmla="*/ 20 h 172"/>
                <a:gd name="T6" fmla="*/ 93 w 186"/>
                <a:gd name="T7" fmla="*/ 20 h 172"/>
                <a:gd name="T8" fmla="*/ 92 w 186"/>
                <a:gd name="T9" fmla="*/ 20 h 172"/>
                <a:gd name="T10" fmla="*/ 79 w 186"/>
                <a:gd name="T11" fmla="*/ 8 h 172"/>
                <a:gd name="T12" fmla="*/ 41 w 186"/>
                <a:gd name="T13" fmla="*/ 37 h 172"/>
                <a:gd name="T14" fmla="*/ 0 w 186"/>
                <a:gd name="T15" fmla="*/ 45 h 172"/>
                <a:gd name="T16" fmla="*/ 8 w 186"/>
                <a:gd name="T17" fmla="*/ 71 h 172"/>
                <a:gd name="T18" fmla="*/ 17 w 186"/>
                <a:gd name="T19" fmla="*/ 172 h 172"/>
                <a:gd name="T20" fmla="*/ 177 w 186"/>
                <a:gd name="T21" fmla="*/ 164 h 172"/>
                <a:gd name="T22" fmla="*/ 186 w 186"/>
                <a:gd name="T23" fmla="*/ 62 h 172"/>
                <a:gd name="T24" fmla="*/ 177 w 186"/>
                <a:gd name="T25" fmla="*/ 37 h 172"/>
                <a:gd name="T26" fmla="*/ 75 w 186"/>
                <a:gd name="T27" fmla="*/ 15 h 172"/>
                <a:gd name="T28" fmla="*/ 84 w 186"/>
                <a:gd name="T29" fmla="*/ 37 h 172"/>
                <a:gd name="T30" fmla="*/ 48 w 186"/>
                <a:gd name="T31" fmla="*/ 19 h 172"/>
                <a:gd name="T32" fmla="*/ 8 w 186"/>
                <a:gd name="T33" fmla="*/ 45 h 172"/>
                <a:gd name="T34" fmla="*/ 69 w 186"/>
                <a:gd name="T35" fmla="*/ 62 h 172"/>
                <a:gd name="T36" fmla="*/ 89 w 186"/>
                <a:gd name="T37" fmla="*/ 164 h 172"/>
                <a:gd name="T38" fmla="*/ 17 w 186"/>
                <a:gd name="T39" fmla="*/ 121 h 172"/>
                <a:gd name="T40" fmla="*/ 89 w 186"/>
                <a:gd name="T41" fmla="*/ 164 h 172"/>
                <a:gd name="T42" fmla="*/ 17 w 186"/>
                <a:gd name="T43" fmla="*/ 113 h 172"/>
                <a:gd name="T44" fmla="*/ 62 w 186"/>
                <a:gd name="T45" fmla="*/ 71 h 172"/>
                <a:gd name="T46" fmla="*/ 52 w 186"/>
                <a:gd name="T47" fmla="*/ 86 h 172"/>
                <a:gd name="T48" fmla="*/ 58 w 186"/>
                <a:gd name="T49" fmla="*/ 87 h 172"/>
                <a:gd name="T50" fmla="*/ 89 w 186"/>
                <a:gd name="T51" fmla="*/ 71 h 172"/>
                <a:gd name="T52" fmla="*/ 89 w 186"/>
                <a:gd name="T53" fmla="*/ 62 h 172"/>
                <a:gd name="T54" fmla="*/ 89 w 186"/>
                <a:gd name="T55" fmla="*/ 47 h 172"/>
                <a:gd name="T56" fmla="*/ 111 w 186"/>
                <a:gd name="T57" fmla="*/ 15 h 172"/>
                <a:gd name="T58" fmla="*/ 135 w 186"/>
                <a:gd name="T59" fmla="*/ 37 h 172"/>
                <a:gd name="T60" fmla="*/ 99 w 186"/>
                <a:gd name="T61" fmla="*/ 31 h 172"/>
                <a:gd name="T62" fmla="*/ 97 w 186"/>
                <a:gd name="T63" fmla="*/ 47 h 172"/>
                <a:gd name="T64" fmla="*/ 97 w 186"/>
                <a:gd name="T65" fmla="*/ 62 h 172"/>
                <a:gd name="T66" fmla="*/ 169 w 186"/>
                <a:gd name="T67" fmla="*/ 164 h 172"/>
                <a:gd name="T68" fmla="*/ 97 w 186"/>
                <a:gd name="T69" fmla="*/ 121 h 172"/>
                <a:gd name="T70" fmla="*/ 169 w 186"/>
                <a:gd name="T71" fmla="*/ 164 h 172"/>
                <a:gd name="T72" fmla="*/ 97 w 186"/>
                <a:gd name="T73" fmla="*/ 113 h 172"/>
                <a:gd name="T74" fmla="*/ 113 w 186"/>
                <a:gd name="T75" fmla="*/ 71 h 172"/>
                <a:gd name="T76" fmla="*/ 132 w 186"/>
                <a:gd name="T77" fmla="*/ 88 h 172"/>
                <a:gd name="T78" fmla="*/ 133 w 186"/>
                <a:gd name="T79" fmla="*/ 81 h 172"/>
                <a:gd name="T80" fmla="*/ 169 w 186"/>
                <a:gd name="T81" fmla="*/ 71 h 172"/>
                <a:gd name="T82" fmla="*/ 177 w 186"/>
                <a:gd name="T83" fmla="*/ 62 h 172"/>
                <a:gd name="T84" fmla="*/ 106 w 186"/>
                <a:gd name="T85" fmla="*/ 45 h 172"/>
                <a:gd name="T86" fmla="*/ 177 w 186"/>
                <a:gd name="T87" fmla="*/ 6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6" h="172">
                  <a:moveTo>
                    <a:pt x="177" y="37"/>
                  </a:moveTo>
                  <a:cubicBezTo>
                    <a:pt x="145" y="37"/>
                    <a:pt x="145" y="37"/>
                    <a:pt x="145" y="37"/>
                  </a:cubicBezTo>
                  <a:cubicBezTo>
                    <a:pt x="148" y="30"/>
                    <a:pt x="149" y="22"/>
                    <a:pt x="145" y="15"/>
                  </a:cubicBezTo>
                  <a:cubicBezTo>
                    <a:pt x="138" y="3"/>
                    <a:pt x="121" y="0"/>
                    <a:pt x="106" y="8"/>
                  </a:cubicBezTo>
                  <a:cubicBezTo>
                    <a:pt x="101" y="11"/>
                    <a:pt x="97" y="15"/>
                    <a:pt x="94" y="20"/>
                  </a:cubicBezTo>
                  <a:cubicBezTo>
                    <a:pt x="94" y="20"/>
                    <a:pt x="94" y="20"/>
                    <a:pt x="94" y="20"/>
                  </a:cubicBezTo>
                  <a:cubicBezTo>
                    <a:pt x="94" y="20"/>
                    <a:pt x="94" y="20"/>
                    <a:pt x="94" y="20"/>
                  </a:cubicBezTo>
                  <a:cubicBezTo>
                    <a:pt x="93" y="20"/>
                    <a:pt x="93" y="20"/>
                    <a:pt x="93" y="20"/>
                  </a:cubicBezTo>
                  <a:cubicBezTo>
                    <a:pt x="93" y="20"/>
                    <a:pt x="92" y="20"/>
                    <a:pt x="92" y="20"/>
                  </a:cubicBezTo>
                  <a:cubicBezTo>
                    <a:pt x="92" y="20"/>
                    <a:pt x="92" y="20"/>
                    <a:pt x="92" y="20"/>
                  </a:cubicBezTo>
                  <a:cubicBezTo>
                    <a:pt x="92" y="20"/>
                    <a:pt x="91" y="20"/>
                    <a:pt x="91" y="20"/>
                  </a:cubicBezTo>
                  <a:cubicBezTo>
                    <a:pt x="89" y="15"/>
                    <a:pt x="85" y="11"/>
                    <a:pt x="79" y="8"/>
                  </a:cubicBezTo>
                  <a:cubicBezTo>
                    <a:pt x="65" y="0"/>
                    <a:pt x="48" y="3"/>
                    <a:pt x="41" y="15"/>
                  </a:cubicBezTo>
                  <a:cubicBezTo>
                    <a:pt x="37" y="22"/>
                    <a:pt x="37" y="30"/>
                    <a:pt x="41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4" y="37"/>
                    <a:pt x="0" y="41"/>
                    <a:pt x="0" y="45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7"/>
                    <a:pt x="4" y="71"/>
                    <a:pt x="8" y="71"/>
                  </a:cubicBezTo>
                  <a:cubicBezTo>
                    <a:pt x="8" y="164"/>
                    <a:pt x="8" y="164"/>
                    <a:pt x="8" y="164"/>
                  </a:cubicBezTo>
                  <a:cubicBezTo>
                    <a:pt x="8" y="168"/>
                    <a:pt x="12" y="172"/>
                    <a:pt x="17" y="172"/>
                  </a:cubicBezTo>
                  <a:cubicBezTo>
                    <a:pt x="169" y="172"/>
                    <a:pt x="169" y="172"/>
                    <a:pt x="169" y="172"/>
                  </a:cubicBezTo>
                  <a:cubicBezTo>
                    <a:pt x="173" y="172"/>
                    <a:pt x="177" y="168"/>
                    <a:pt x="177" y="164"/>
                  </a:cubicBezTo>
                  <a:cubicBezTo>
                    <a:pt x="177" y="71"/>
                    <a:pt x="177" y="71"/>
                    <a:pt x="177" y="71"/>
                  </a:cubicBezTo>
                  <a:cubicBezTo>
                    <a:pt x="182" y="71"/>
                    <a:pt x="186" y="67"/>
                    <a:pt x="186" y="62"/>
                  </a:cubicBezTo>
                  <a:cubicBezTo>
                    <a:pt x="186" y="45"/>
                    <a:pt x="186" y="45"/>
                    <a:pt x="186" y="45"/>
                  </a:cubicBezTo>
                  <a:cubicBezTo>
                    <a:pt x="186" y="41"/>
                    <a:pt x="182" y="37"/>
                    <a:pt x="177" y="37"/>
                  </a:cubicBezTo>
                  <a:close/>
                  <a:moveTo>
                    <a:pt x="48" y="19"/>
                  </a:moveTo>
                  <a:cubicBezTo>
                    <a:pt x="53" y="11"/>
                    <a:pt x="65" y="9"/>
                    <a:pt x="75" y="15"/>
                  </a:cubicBezTo>
                  <a:cubicBezTo>
                    <a:pt x="81" y="19"/>
                    <a:pt x="85" y="25"/>
                    <a:pt x="86" y="31"/>
                  </a:cubicBezTo>
                  <a:cubicBezTo>
                    <a:pt x="85" y="33"/>
                    <a:pt x="85" y="35"/>
                    <a:pt x="84" y="37"/>
                  </a:cubicBezTo>
                  <a:cubicBezTo>
                    <a:pt x="50" y="37"/>
                    <a:pt x="50" y="37"/>
                    <a:pt x="50" y="37"/>
                  </a:cubicBezTo>
                  <a:cubicBezTo>
                    <a:pt x="46" y="31"/>
                    <a:pt x="45" y="25"/>
                    <a:pt x="48" y="19"/>
                  </a:cubicBezTo>
                  <a:close/>
                  <a:moveTo>
                    <a:pt x="8" y="62"/>
                  </a:moveTo>
                  <a:cubicBezTo>
                    <a:pt x="8" y="45"/>
                    <a:pt x="8" y="45"/>
                    <a:pt x="8" y="45"/>
                  </a:cubicBezTo>
                  <a:cubicBezTo>
                    <a:pt x="80" y="45"/>
                    <a:pt x="80" y="45"/>
                    <a:pt x="80" y="45"/>
                  </a:cubicBezTo>
                  <a:cubicBezTo>
                    <a:pt x="76" y="52"/>
                    <a:pt x="72" y="58"/>
                    <a:pt x="69" y="62"/>
                  </a:cubicBezTo>
                  <a:lnTo>
                    <a:pt x="8" y="62"/>
                  </a:lnTo>
                  <a:close/>
                  <a:moveTo>
                    <a:pt x="89" y="164"/>
                  </a:moveTo>
                  <a:cubicBezTo>
                    <a:pt x="17" y="164"/>
                    <a:pt x="17" y="164"/>
                    <a:pt x="17" y="164"/>
                  </a:cubicBezTo>
                  <a:cubicBezTo>
                    <a:pt x="17" y="121"/>
                    <a:pt x="17" y="121"/>
                    <a:pt x="17" y="121"/>
                  </a:cubicBezTo>
                  <a:cubicBezTo>
                    <a:pt x="89" y="121"/>
                    <a:pt x="89" y="121"/>
                    <a:pt x="89" y="121"/>
                  </a:cubicBezTo>
                  <a:lnTo>
                    <a:pt x="89" y="164"/>
                  </a:lnTo>
                  <a:close/>
                  <a:moveTo>
                    <a:pt x="89" y="113"/>
                  </a:moveTo>
                  <a:cubicBezTo>
                    <a:pt x="17" y="113"/>
                    <a:pt x="17" y="113"/>
                    <a:pt x="17" y="113"/>
                  </a:cubicBezTo>
                  <a:cubicBezTo>
                    <a:pt x="17" y="71"/>
                    <a:pt x="17" y="71"/>
                    <a:pt x="17" y="71"/>
                  </a:cubicBezTo>
                  <a:cubicBezTo>
                    <a:pt x="62" y="71"/>
                    <a:pt x="62" y="71"/>
                    <a:pt x="62" y="71"/>
                  </a:cubicBezTo>
                  <a:cubicBezTo>
                    <a:pt x="56" y="77"/>
                    <a:pt x="52" y="80"/>
                    <a:pt x="52" y="81"/>
                  </a:cubicBezTo>
                  <a:cubicBezTo>
                    <a:pt x="50" y="82"/>
                    <a:pt x="50" y="85"/>
                    <a:pt x="52" y="86"/>
                  </a:cubicBezTo>
                  <a:cubicBezTo>
                    <a:pt x="52" y="87"/>
                    <a:pt x="53" y="88"/>
                    <a:pt x="54" y="88"/>
                  </a:cubicBezTo>
                  <a:cubicBezTo>
                    <a:pt x="55" y="88"/>
                    <a:pt x="57" y="88"/>
                    <a:pt x="58" y="87"/>
                  </a:cubicBezTo>
                  <a:cubicBezTo>
                    <a:pt x="58" y="87"/>
                    <a:pt x="65" y="81"/>
                    <a:pt x="73" y="71"/>
                  </a:cubicBezTo>
                  <a:cubicBezTo>
                    <a:pt x="89" y="71"/>
                    <a:pt x="89" y="71"/>
                    <a:pt x="89" y="71"/>
                  </a:cubicBezTo>
                  <a:lnTo>
                    <a:pt x="89" y="113"/>
                  </a:lnTo>
                  <a:close/>
                  <a:moveTo>
                    <a:pt x="89" y="62"/>
                  </a:moveTo>
                  <a:cubicBezTo>
                    <a:pt x="79" y="62"/>
                    <a:pt x="79" y="62"/>
                    <a:pt x="79" y="62"/>
                  </a:cubicBezTo>
                  <a:cubicBezTo>
                    <a:pt x="83" y="58"/>
                    <a:pt x="86" y="52"/>
                    <a:pt x="89" y="47"/>
                  </a:cubicBezTo>
                  <a:lnTo>
                    <a:pt x="89" y="62"/>
                  </a:lnTo>
                  <a:close/>
                  <a:moveTo>
                    <a:pt x="111" y="15"/>
                  </a:moveTo>
                  <a:cubicBezTo>
                    <a:pt x="121" y="9"/>
                    <a:pt x="133" y="11"/>
                    <a:pt x="137" y="19"/>
                  </a:cubicBezTo>
                  <a:cubicBezTo>
                    <a:pt x="140" y="25"/>
                    <a:pt x="139" y="31"/>
                    <a:pt x="13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1" y="35"/>
                    <a:pt x="100" y="33"/>
                    <a:pt x="99" y="31"/>
                  </a:cubicBezTo>
                  <a:cubicBezTo>
                    <a:pt x="100" y="25"/>
                    <a:pt x="104" y="19"/>
                    <a:pt x="111" y="15"/>
                  </a:cubicBezTo>
                  <a:close/>
                  <a:moveTo>
                    <a:pt x="97" y="47"/>
                  </a:moveTo>
                  <a:cubicBezTo>
                    <a:pt x="100" y="53"/>
                    <a:pt x="103" y="58"/>
                    <a:pt x="106" y="62"/>
                  </a:cubicBezTo>
                  <a:cubicBezTo>
                    <a:pt x="97" y="62"/>
                    <a:pt x="97" y="62"/>
                    <a:pt x="97" y="62"/>
                  </a:cubicBezTo>
                  <a:lnTo>
                    <a:pt x="97" y="47"/>
                  </a:lnTo>
                  <a:close/>
                  <a:moveTo>
                    <a:pt x="169" y="164"/>
                  </a:moveTo>
                  <a:cubicBezTo>
                    <a:pt x="97" y="164"/>
                    <a:pt x="97" y="164"/>
                    <a:pt x="97" y="164"/>
                  </a:cubicBezTo>
                  <a:cubicBezTo>
                    <a:pt x="97" y="121"/>
                    <a:pt x="97" y="121"/>
                    <a:pt x="97" y="121"/>
                  </a:cubicBezTo>
                  <a:cubicBezTo>
                    <a:pt x="169" y="121"/>
                    <a:pt x="169" y="121"/>
                    <a:pt x="169" y="121"/>
                  </a:cubicBezTo>
                  <a:lnTo>
                    <a:pt x="169" y="164"/>
                  </a:lnTo>
                  <a:close/>
                  <a:moveTo>
                    <a:pt x="169" y="113"/>
                  </a:moveTo>
                  <a:cubicBezTo>
                    <a:pt x="97" y="113"/>
                    <a:pt x="97" y="113"/>
                    <a:pt x="97" y="113"/>
                  </a:cubicBezTo>
                  <a:cubicBezTo>
                    <a:pt x="97" y="71"/>
                    <a:pt x="97" y="71"/>
                    <a:pt x="97" y="71"/>
                  </a:cubicBezTo>
                  <a:cubicBezTo>
                    <a:pt x="113" y="71"/>
                    <a:pt x="113" y="71"/>
                    <a:pt x="113" y="71"/>
                  </a:cubicBezTo>
                  <a:cubicBezTo>
                    <a:pt x="121" y="81"/>
                    <a:pt x="127" y="87"/>
                    <a:pt x="128" y="87"/>
                  </a:cubicBezTo>
                  <a:cubicBezTo>
                    <a:pt x="129" y="88"/>
                    <a:pt x="130" y="88"/>
                    <a:pt x="132" y="88"/>
                  </a:cubicBezTo>
                  <a:cubicBezTo>
                    <a:pt x="133" y="88"/>
                    <a:pt x="133" y="87"/>
                    <a:pt x="134" y="86"/>
                  </a:cubicBezTo>
                  <a:cubicBezTo>
                    <a:pt x="135" y="85"/>
                    <a:pt x="135" y="82"/>
                    <a:pt x="133" y="81"/>
                  </a:cubicBezTo>
                  <a:cubicBezTo>
                    <a:pt x="133" y="80"/>
                    <a:pt x="129" y="77"/>
                    <a:pt x="124" y="71"/>
                  </a:cubicBezTo>
                  <a:cubicBezTo>
                    <a:pt x="169" y="71"/>
                    <a:pt x="169" y="71"/>
                    <a:pt x="169" y="71"/>
                  </a:cubicBezTo>
                  <a:lnTo>
                    <a:pt x="169" y="113"/>
                  </a:lnTo>
                  <a:close/>
                  <a:moveTo>
                    <a:pt x="177" y="62"/>
                  </a:moveTo>
                  <a:cubicBezTo>
                    <a:pt x="117" y="62"/>
                    <a:pt x="117" y="62"/>
                    <a:pt x="117" y="62"/>
                  </a:cubicBezTo>
                  <a:cubicBezTo>
                    <a:pt x="113" y="58"/>
                    <a:pt x="109" y="52"/>
                    <a:pt x="106" y="45"/>
                  </a:cubicBezTo>
                  <a:cubicBezTo>
                    <a:pt x="177" y="45"/>
                    <a:pt x="177" y="45"/>
                    <a:pt x="177" y="45"/>
                  </a:cubicBezTo>
                  <a:lnTo>
                    <a:pt x="177" y="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1ECA03A-CEB1-4D3D-8A55-842C611D0A99}"/>
              </a:ext>
            </a:extLst>
          </p:cNvPr>
          <p:cNvGrpSpPr/>
          <p:nvPr/>
        </p:nvGrpSpPr>
        <p:grpSpPr>
          <a:xfrm>
            <a:off x="8468129" y="1643697"/>
            <a:ext cx="840352" cy="840352"/>
            <a:chOff x="8468129" y="1643697"/>
            <a:chExt cx="840352" cy="840352"/>
          </a:xfrm>
        </p:grpSpPr>
        <p:sp>
          <p:nvSpPr>
            <p:cNvPr id="27" name="Oval 26"/>
            <p:cNvSpPr/>
            <p:nvPr/>
          </p:nvSpPr>
          <p:spPr>
            <a:xfrm>
              <a:off x="8468129" y="1643697"/>
              <a:ext cx="840352" cy="840352"/>
            </a:xfrm>
            <a:prstGeom prst="ellipse">
              <a:avLst/>
            </a:prstGeom>
            <a:gradFill>
              <a:gsLst>
                <a:gs pos="0">
                  <a:srgbClr val="00B0F0"/>
                </a:gs>
                <a:gs pos="48000">
                  <a:srgbClr val="FF729B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Freeform 170"/>
            <p:cNvSpPr>
              <a:spLocks noEditPoints="1"/>
            </p:cNvSpPr>
            <p:nvPr/>
          </p:nvSpPr>
          <p:spPr bwMode="auto">
            <a:xfrm>
              <a:off x="8699086" y="1875212"/>
              <a:ext cx="378439" cy="379557"/>
            </a:xfrm>
            <a:custGeom>
              <a:avLst/>
              <a:gdLst>
                <a:gd name="T0" fmla="*/ 186 w 186"/>
                <a:gd name="T1" fmla="*/ 55 h 186"/>
                <a:gd name="T2" fmla="*/ 185 w 186"/>
                <a:gd name="T3" fmla="*/ 53 h 186"/>
                <a:gd name="T4" fmla="*/ 185 w 186"/>
                <a:gd name="T5" fmla="*/ 53 h 186"/>
                <a:gd name="T6" fmla="*/ 185 w 186"/>
                <a:gd name="T7" fmla="*/ 52 h 186"/>
                <a:gd name="T8" fmla="*/ 184 w 186"/>
                <a:gd name="T9" fmla="*/ 52 h 186"/>
                <a:gd name="T10" fmla="*/ 134 w 186"/>
                <a:gd name="T11" fmla="*/ 2 h 186"/>
                <a:gd name="T12" fmla="*/ 134 w 186"/>
                <a:gd name="T13" fmla="*/ 2 h 186"/>
                <a:gd name="T14" fmla="*/ 131 w 186"/>
                <a:gd name="T15" fmla="*/ 0 h 186"/>
                <a:gd name="T16" fmla="*/ 55 w 186"/>
                <a:gd name="T17" fmla="*/ 0 h 186"/>
                <a:gd name="T18" fmla="*/ 52 w 186"/>
                <a:gd name="T19" fmla="*/ 2 h 186"/>
                <a:gd name="T20" fmla="*/ 52 w 186"/>
                <a:gd name="T21" fmla="*/ 2 h 186"/>
                <a:gd name="T22" fmla="*/ 2 w 186"/>
                <a:gd name="T23" fmla="*/ 52 h 186"/>
                <a:gd name="T24" fmla="*/ 1 w 186"/>
                <a:gd name="T25" fmla="*/ 52 h 186"/>
                <a:gd name="T26" fmla="*/ 1 w 186"/>
                <a:gd name="T27" fmla="*/ 53 h 186"/>
                <a:gd name="T28" fmla="*/ 1 w 186"/>
                <a:gd name="T29" fmla="*/ 53 h 186"/>
                <a:gd name="T30" fmla="*/ 0 w 186"/>
                <a:gd name="T31" fmla="*/ 55 h 186"/>
                <a:gd name="T32" fmla="*/ 1 w 186"/>
                <a:gd name="T33" fmla="*/ 58 h 186"/>
                <a:gd name="T34" fmla="*/ 1 w 186"/>
                <a:gd name="T35" fmla="*/ 58 h 186"/>
                <a:gd name="T36" fmla="*/ 90 w 186"/>
                <a:gd name="T37" fmla="*/ 184 h 186"/>
                <a:gd name="T38" fmla="*/ 90 w 186"/>
                <a:gd name="T39" fmla="*/ 184 h 186"/>
                <a:gd name="T40" fmla="*/ 93 w 186"/>
                <a:gd name="T41" fmla="*/ 186 h 186"/>
                <a:gd name="T42" fmla="*/ 96 w 186"/>
                <a:gd name="T43" fmla="*/ 184 h 186"/>
                <a:gd name="T44" fmla="*/ 96 w 186"/>
                <a:gd name="T45" fmla="*/ 184 h 186"/>
                <a:gd name="T46" fmla="*/ 185 w 186"/>
                <a:gd name="T47" fmla="*/ 58 h 186"/>
                <a:gd name="T48" fmla="*/ 185 w 186"/>
                <a:gd name="T49" fmla="*/ 58 h 186"/>
                <a:gd name="T50" fmla="*/ 186 w 186"/>
                <a:gd name="T51" fmla="*/ 55 h 186"/>
                <a:gd name="T52" fmla="*/ 129 w 186"/>
                <a:gd name="T53" fmla="*/ 9 h 186"/>
                <a:gd name="T54" fmla="*/ 171 w 186"/>
                <a:gd name="T55" fmla="*/ 51 h 186"/>
                <a:gd name="T56" fmla="*/ 134 w 186"/>
                <a:gd name="T57" fmla="*/ 51 h 186"/>
                <a:gd name="T58" fmla="*/ 112 w 186"/>
                <a:gd name="T59" fmla="*/ 9 h 186"/>
                <a:gd name="T60" fmla="*/ 129 w 186"/>
                <a:gd name="T61" fmla="*/ 9 h 186"/>
                <a:gd name="T62" fmla="*/ 103 w 186"/>
                <a:gd name="T63" fmla="*/ 9 h 186"/>
                <a:gd name="T64" fmla="*/ 124 w 186"/>
                <a:gd name="T65" fmla="*/ 51 h 186"/>
                <a:gd name="T66" fmla="*/ 62 w 186"/>
                <a:gd name="T67" fmla="*/ 51 h 186"/>
                <a:gd name="T68" fmla="*/ 83 w 186"/>
                <a:gd name="T69" fmla="*/ 9 h 186"/>
                <a:gd name="T70" fmla="*/ 103 w 186"/>
                <a:gd name="T71" fmla="*/ 9 h 186"/>
                <a:gd name="T72" fmla="*/ 57 w 186"/>
                <a:gd name="T73" fmla="*/ 9 h 186"/>
                <a:gd name="T74" fmla="*/ 74 w 186"/>
                <a:gd name="T75" fmla="*/ 9 h 186"/>
                <a:gd name="T76" fmla="*/ 52 w 186"/>
                <a:gd name="T77" fmla="*/ 51 h 186"/>
                <a:gd name="T78" fmla="*/ 14 w 186"/>
                <a:gd name="T79" fmla="*/ 51 h 186"/>
                <a:gd name="T80" fmla="*/ 57 w 186"/>
                <a:gd name="T81" fmla="*/ 9 h 186"/>
                <a:gd name="T82" fmla="*/ 12 w 186"/>
                <a:gd name="T83" fmla="*/ 59 h 186"/>
                <a:gd name="T84" fmla="*/ 52 w 186"/>
                <a:gd name="T85" fmla="*/ 59 h 186"/>
                <a:gd name="T86" fmla="*/ 81 w 186"/>
                <a:gd name="T87" fmla="*/ 158 h 186"/>
                <a:gd name="T88" fmla="*/ 12 w 186"/>
                <a:gd name="T89" fmla="*/ 59 h 186"/>
                <a:gd name="T90" fmla="*/ 93 w 186"/>
                <a:gd name="T91" fmla="*/ 167 h 186"/>
                <a:gd name="T92" fmla="*/ 61 w 186"/>
                <a:gd name="T93" fmla="*/ 59 h 186"/>
                <a:gd name="T94" fmla="*/ 125 w 186"/>
                <a:gd name="T95" fmla="*/ 59 h 186"/>
                <a:gd name="T96" fmla="*/ 93 w 186"/>
                <a:gd name="T97" fmla="*/ 167 h 186"/>
                <a:gd name="T98" fmla="*/ 105 w 186"/>
                <a:gd name="T99" fmla="*/ 158 h 186"/>
                <a:gd name="T100" fmla="*/ 134 w 186"/>
                <a:gd name="T101" fmla="*/ 59 h 186"/>
                <a:gd name="T102" fmla="*/ 173 w 186"/>
                <a:gd name="T103" fmla="*/ 59 h 186"/>
                <a:gd name="T104" fmla="*/ 105 w 186"/>
                <a:gd name="T105" fmla="*/ 158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86" h="186">
                  <a:moveTo>
                    <a:pt x="186" y="55"/>
                  </a:moveTo>
                  <a:cubicBezTo>
                    <a:pt x="186" y="54"/>
                    <a:pt x="185" y="53"/>
                    <a:pt x="185" y="53"/>
                  </a:cubicBezTo>
                  <a:cubicBezTo>
                    <a:pt x="185" y="53"/>
                    <a:pt x="185" y="53"/>
                    <a:pt x="185" y="53"/>
                  </a:cubicBezTo>
                  <a:cubicBezTo>
                    <a:pt x="185" y="52"/>
                    <a:pt x="185" y="52"/>
                    <a:pt x="185" y="52"/>
                  </a:cubicBezTo>
                  <a:cubicBezTo>
                    <a:pt x="185" y="52"/>
                    <a:pt x="184" y="52"/>
                    <a:pt x="184" y="52"/>
                  </a:cubicBezTo>
                  <a:cubicBezTo>
                    <a:pt x="134" y="2"/>
                    <a:pt x="134" y="2"/>
                    <a:pt x="134" y="2"/>
                  </a:cubicBezTo>
                  <a:cubicBezTo>
                    <a:pt x="134" y="2"/>
                    <a:pt x="134" y="2"/>
                    <a:pt x="134" y="2"/>
                  </a:cubicBezTo>
                  <a:cubicBezTo>
                    <a:pt x="133" y="1"/>
                    <a:pt x="132" y="0"/>
                    <a:pt x="131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54" y="0"/>
                    <a:pt x="52" y="1"/>
                    <a:pt x="52" y="2"/>
                  </a:cubicBezTo>
                  <a:cubicBezTo>
                    <a:pt x="52" y="2"/>
                    <a:pt x="52" y="2"/>
                    <a:pt x="52" y="2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1" y="53"/>
                    <a:pt x="0" y="54"/>
                    <a:pt x="0" y="55"/>
                  </a:cubicBezTo>
                  <a:cubicBezTo>
                    <a:pt x="0" y="56"/>
                    <a:pt x="1" y="57"/>
                    <a:pt x="1" y="58"/>
                  </a:cubicBezTo>
                  <a:cubicBezTo>
                    <a:pt x="1" y="58"/>
                    <a:pt x="1" y="58"/>
                    <a:pt x="1" y="58"/>
                  </a:cubicBezTo>
                  <a:cubicBezTo>
                    <a:pt x="90" y="184"/>
                    <a:pt x="90" y="184"/>
                    <a:pt x="90" y="184"/>
                  </a:cubicBezTo>
                  <a:cubicBezTo>
                    <a:pt x="90" y="184"/>
                    <a:pt x="90" y="184"/>
                    <a:pt x="90" y="184"/>
                  </a:cubicBezTo>
                  <a:cubicBezTo>
                    <a:pt x="90" y="185"/>
                    <a:pt x="92" y="186"/>
                    <a:pt x="93" y="186"/>
                  </a:cubicBezTo>
                  <a:cubicBezTo>
                    <a:pt x="94" y="186"/>
                    <a:pt x="95" y="185"/>
                    <a:pt x="96" y="184"/>
                  </a:cubicBezTo>
                  <a:cubicBezTo>
                    <a:pt x="96" y="184"/>
                    <a:pt x="96" y="184"/>
                    <a:pt x="96" y="184"/>
                  </a:cubicBezTo>
                  <a:cubicBezTo>
                    <a:pt x="185" y="58"/>
                    <a:pt x="185" y="58"/>
                    <a:pt x="185" y="58"/>
                  </a:cubicBezTo>
                  <a:cubicBezTo>
                    <a:pt x="185" y="58"/>
                    <a:pt x="185" y="58"/>
                    <a:pt x="185" y="58"/>
                  </a:cubicBezTo>
                  <a:cubicBezTo>
                    <a:pt x="185" y="57"/>
                    <a:pt x="186" y="56"/>
                    <a:pt x="186" y="55"/>
                  </a:cubicBezTo>
                  <a:close/>
                  <a:moveTo>
                    <a:pt x="129" y="9"/>
                  </a:moveTo>
                  <a:cubicBezTo>
                    <a:pt x="171" y="51"/>
                    <a:pt x="171" y="51"/>
                    <a:pt x="171" y="51"/>
                  </a:cubicBezTo>
                  <a:cubicBezTo>
                    <a:pt x="134" y="51"/>
                    <a:pt x="134" y="51"/>
                    <a:pt x="134" y="51"/>
                  </a:cubicBezTo>
                  <a:cubicBezTo>
                    <a:pt x="112" y="9"/>
                    <a:pt x="112" y="9"/>
                    <a:pt x="112" y="9"/>
                  </a:cubicBezTo>
                  <a:lnTo>
                    <a:pt x="129" y="9"/>
                  </a:lnTo>
                  <a:close/>
                  <a:moveTo>
                    <a:pt x="103" y="9"/>
                  </a:moveTo>
                  <a:cubicBezTo>
                    <a:pt x="124" y="51"/>
                    <a:pt x="124" y="51"/>
                    <a:pt x="124" y="51"/>
                  </a:cubicBezTo>
                  <a:cubicBezTo>
                    <a:pt x="62" y="51"/>
                    <a:pt x="62" y="51"/>
                    <a:pt x="62" y="51"/>
                  </a:cubicBezTo>
                  <a:cubicBezTo>
                    <a:pt x="83" y="9"/>
                    <a:pt x="83" y="9"/>
                    <a:pt x="83" y="9"/>
                  </a:cubicBezTo>
                  <a:lnTo>
                    <a:pt x="103" y="9"/>
                  </a:lnTo>
                  <a:close/>
                  <a:moveTo>
                    <a:pt x="57" y="9"/>
                  </a:moveTo>
                  <a:cubicBezTo>
                    <a:pt x="74" y="9"/>
                    <a:pt x="74" y="9"/>
                    <a:pt x="74" y="9"/>
                  </a:cubicBezTo>
                  <a:cubicBezTo>
                    <a:pt x="52" y="51"/>
                    <a:pt x="52" y="51"/>
                    <a:pt x="52" y="51"/>
                  </a:cubicBezTo>
                  <a:cubicBezTo>
                    <a:pt x="14" y="51"/>
                    <a:pt x="14" y="51"/>
                    <a:pt x="14" y="51"/>
                  </a:cubicBezTo>
                  <a:lnTo>
                    <a:pt x="57" y="9"/>
                  </a:lnTo>
                  <a:close/>
                  <a:moveTo>
                    <a:pt x="12" y="59"/>
                  </a:moveTo>
                  <a:cubicBezTo>
                    <a:pt x="52" y="59"/>
                    <a:pt x="52" y="59"/>
                    <a:pt x="52" y="59"/>
                  </a:cubicBezTo>
                  <a:cubicBezTo>
                    <a:pt x="81" y="158"/>
                    <a:pt x="81" y="158"/>
                    <a:pt x="81" y="158"/>
                  </a:cubicBezTo>
                  <a:lnTo>
                    <a:pt x="12" y="59"/>
                  </a:lnTo>
                  <a:close/>
                  <a:moveTo>
                    <a:pt x="93" y="167"/>
                  </a:moveTo>
                  <a:cubicBezTo>
                    <a:pt x="61" y="59"/>
                    <a:pt x="61" y="59"/>
                    <a:pt x="61" y="59"/>
                  </a:cubicBezTo>
                  <a:cubicBezTo>
                    <a:pt x="125" y="59"/>
                    <a:pt x="125" y="59"/>
                    <a:pt x="125" y="59"/>
                  </a:cubicBezTo>
                  <a:lnTo>
                    <a:pt x="93" y="167"/>
                  </a:lnTo>
                  <a:close/>
                  <a:moveTo>
                    <a:pt x="105" y="158"/>
                  </a:moveTo>
                  <a:cubicBezTo>
                    <a:pt x="134" y="59"/>
                    <a:pt x="134" y="59"/>
                    <a:pt x="134" y="59"/>
                  </a:cubicBezTo>
                  <a:cubicBezTo>
                    <a:pt x="173" y="59"/>
                    <a:pt x="173" y="59"/>
                    <a:pt x="173" y="59"/>
                  </a:cubicBezTo>
                  <a:lnTo>
                    <a:pt x="105" y="1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832D195-76BE-FC4F-88F6-C6F143B5BA59}"/>
              </a:ext>
            </a:extLst>
          </p:cNvPr>
          <p:cNvSpPr txBox="1"/>
          <p:nvPr/>
        </p:nvSpPr>
        <p:spPr>
          <a:xfrm>
            <a:off x="3466214" y="76554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0528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000"/>
                            </p:stCondLst>
                            <p:childTnLst>
                              <p:par>
                                <p:cTn id="75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500"/>
                            </p:stCondLst>
                            <p:childTnLst>
                              <p:par>
                                <p:cTn id="80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000"/>
                            </p:stCondLst>
                            <p:childTnLst>
                              <p:par>
                                <p:cTn id="8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8500"/>
                            </p:stCondLst>
                            <p:childTnLst>
                              <p:par>
                                <p:cTn id="90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9000"/>
                            </p:stCondLst>
                            <p:childTnLst>
                              <p:par>
                                <p:cTn id="95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/>
      <p:bldP spid="6" grpId="0"/>
      <p:bldP spid="13" grpId="0"/>
      <p:bldP spid="16" grpId="0"/>
      <p:bldP spid="18" grpId="0"/>
      <p:bldP spid="20" grpId="0"/>
      <p:bldP spid="22" grpId="0"/>
      <p:bldP spid="24" grpId="0"/>
      <p:bldP spid="26" grpId="0"/>
      <p:bldP spid="28" grpId="0"/>
      <p:bldP spid="30" grpId="0"/>
      <p:bldP spid="3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00558" y="2968340"/>
            <a:ext cx="2270760" cy="796897"/>
            <a:chOff x="500558" y="2968340"/>
            <a:chExt cx="2270760" cy="796897"/>
          </a:xfrm>
        </p:grpSpPr>
        <p:sp>
          <p:nvSpPr>
            <p:cNvPr id="26" name="TextBox 25"/>
            <p:cNvSpPr txBox="1"/>
            <p:nvPr/>
          </p:nvSpPr>
          <p:spPr>
            <a:xfrm>
              <a:off x="1172414" y="2968340"/>
              <a:ext cx="927049" cy="3181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146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Raleway" panose="020B0003030101060003" pitchFamily="2" charset="0"/>
                </a:rPr>
                <a:t>Magazine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00558" y="3303572"/>
              <a:ext cx="22707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Light" panose="020B0403030403020204" pitchFamily="34" charset="0"/>
                </a:rPr>
                <a:t>Lorem ipsum dolor sit amet doing business requires patience</a:t>
              </a:r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00558" y="5426384"/>
            <a:ext cx="2270760" cy="796897"/>
            <a:chOff x="500558" y="5426384"/>
            <a:chExt cx="2270760" cy="796897"/>
          </a:xfrm>
        </p:grpSpPr>
        <p:sp>
          <p:nvSpPr>
            <p:cNvPr id="28" name="TextBox 27"/>
            <p:cNvSpPr txBox="1"/>
            <p:nvPr/>
          </p:nvSpPr>
          <p:spPr>
            <a:xfrm>
              <a:off x="993103" y="5426384"/>
              <a:ext cx="1285673" cy="3181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146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Raleway" panose="020B0003030101060003" pitchFamily="2" charset="0"/>
                </a:rPr>
                <a:t>Business Card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00558" y="5761616"/>
              <a:ext cx="22707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Light" panose="020B0403030403020204" pitchFamily="34" charset="0"/>
                </a:rPr>
                <a:t>Lorem ipsum dolor sit amet doing business requires patience</a:t>
              </a:r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118205" y="2968340"/>
            <a:ext cx="2270760" cy="796897"/>
            <a:chOff x="3118205" y="2968340"/>
            <a:chExt cx="2270760" cy="796897"/>
          </a:xfrm>
        </p:grpSpPr>
        <p:sp>
          <p:nvSpPr>
            <p:cNvPr id="30" name="TextBox 29"/>
            <p:cNvSpPr txBox="1"/>
            <p:nvPr/>
          </p:nvSpPr>
          <p:spPr>
            <a:xfrm>
              <a:off x="3967675" y="2968340"/>
              <a:ext cx="571824" cy="3181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146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Raleway" panose="020B0003030101060003" pitchFamily="2" charset="0"/>
                </a:rPr>
                <a:t>Flyer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118205" y="3303572"/>
              <a:ext cx="22707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Light" panose="020B0403030403020204" pitchFamily="34" charset="0"/>
                </a:rPr>
                <a:t>Lorem ipsum dolor sit amet doing business requires patience</a:t>
              </a:r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118205" y="5426384"/>
            <a:ext cx="2270760" cy="796897"/>
            <a:chOff x="3118205" y="5426384"/>
            <a:chExt cx="2270760" cy="796897"/>
          </a:xfrm>
        </p:grpSpPr>
        <p:sp>
          <p:nvSpPr>
            <p:cNvPr id="32" name="TextBox 31"/>
            <p:cNvSpPr txBox="1"/>
            <p:nvPr/>
          </p:nvSpPr>
          <p:spPr>
            <a:xfrm>
              <a:off x="3798431" y="5426384"/>
              <a:ext cx="910314" cy="3181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146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Raleway" panose="020B0003030101060003" pitchFamily="2" charset="0"/>
                </a:rPr>
                <a:t>Brochure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118205" y="5761616"/>
              <a:ext cx="22707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Light" panose="020B0403030403020204" pitchFamily="34" charset="0"/>
                </a:rPr>
                <a:t>Lorem ipsum dolor sit amet doing business requires patience</a:t>
              </a:r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endParaRPr>
            </a:p>
          </p:txBody>
        </p:sp>
      </p:grpSp>
      <p:sp>
        <p:nvSpPr>
          <p:cNvPr id="85" name="Title 1"/>
          <p:cNvSpPr txBox="1">
            <a:spLocks/>
          </p:cNvSpPr>
          <p:nvPr/>
        </p:nvSpPr>
        <p:spPr>
          <a:xfrm>
            <a:off x="1769534" y="378654"/>
            <a:ext cx="8652933" cy="65571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 Black" panose="020B0803030403020204" pitchFamily="34" charset="0"/>
              </a:rPr>
              <a:t>OUR FEATURE</a:t>
            </a:r>
            <a:endParaRPr lang="en-US" sz="3600" dirty="0">
              <a:solidFill>
                <a:schemeClr val="tx2">
                  <a:lumMod val="60000"/>
                  <a:lumOff val="40000"/>
                </a:schemeClr>
              </a:solidFill>
              <a:latin typeface="Source Sans Pro Black" panose="020B0803030403020204" pitchFamily="34" charset="0"/>
            </a:endParaRPr>
          </a:p>
        </p:txBody>
      </p:sp>
      <p:sp>
        <p:nvSpPr>
          <p:cNvPr id="86" name="Subtitle 3"/>
          <p:cNvSpPr>
            <a:spLocks noGrp="1"/>
          </p:cNvSpPr>
          <p:nvPr>
            <p:ph type="subTitle" idx="1"/>
          </p:nvPr>
        </p:nvSpPr>
        <p:spPr>
          <a:xfrm>
            <a:off x="838200" y="1055404"/>
            <a:ext cx="10515600" cy="288493"/>
          </a:xfrm>
        </p:spPr>
        <p:txBody>
          <a:bodyPr>
            <a:normAutofit fontScale="70000" lnSpcReduction="20000"/>
          </a:bodyPr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rPr>
              <a:t>Main focus in the company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  <a:latin typeface="Source Sans Pro" panose="020B0503030403020204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6289565" y="2416221"/>
            <a:ext cx="5362981" cy="1424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  <a:spcAft>
                <a:spcPts val="1200"/>
              </a:spcAft>
            </a:pPr>
            <a:r>
              <a:rPr lang="id-ID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 Light" panose="020B0403030403020204" pitchFamily="34" charset="0"/>
              </a:rPr>
              <a:t>Lorem ipsum dolor sit amet doing business requires patience and fundraiser a lot. To survive, you even need to kiss some hLorem ipsum dolor sit amet doing business requires patience and much it. </a:t>
            </a:r>
          </a:p>
          <a:p>
            <a:pPr>
              <a:lnSpc>
                <a:spcPct val="140000"/>
              </a:lnSpc>
              <a:spcAft>
                <a:spcPts val="1200"/>
              </a:spcAft>
            </a:pPr>
            <a:endParaRPr lang="id-ID" sz="1400" dirty="0">
              <a:solidFill>
                <a:schemeClr val="tx2">
                  <a:lumMod val="60000"/>
                  <a:lumOff val="40000"/>
                </a:schemeClr>
              </a:solidFill>
              <a:latin typeface="Source Sans Pro Light" panose="020B0403030403020204" pitchFamily="34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6284789" y="1987691"/>
            <a:ext cx="1435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b="1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  <a:ea typeface="Fira Sans SemiBold Italic" panose="00000700000000000000" pitchFamily="50" charset="0"/>
                <a:cs typeface="Clear Sans" panose="020B0503030202020304" pitchFamily="34" charset="0"/>
              </a:rPr>
              <a:t>Print Design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12ACE18-F77E-4EDA-814E-E8D0736ED42E}"/>
              </a:ext>
            </a:extLst>
          </p:cNvPr>
          <p:cNvGrpSpPr/>
          <p:nvPr/>
        </p:nvGrpSpPr>
        <p:grpSpPr>
          <a:xfrm>
            <a:off x="6429065" y="3669233"/>
            <a:ext cx="2821109" cy="839199"/>
            <a:chOff x="6429065" y="3669233"/>
            <a:chExt cx="2821109" cy="839199"/>
          </a:xfrm>
        </p:grpSpPr>
        <p:grpSp>
          <p:nvGrpSpPr>
            <p:cNvPr id="89" name="Group 88"/>
            <p:cNvGrpSpPr/>
            <p:nvPr/>
          </p:nvGrpSpPr>
          <p:grpSpPr>
            <a:xfrm>
              <a:off x="7137180" y="3669233"/>
              <a:ext cx="2112994" cy="839199"/>
              <a:chOff x="8611450" y="3260822"/>
              <a:chExt cx="2112994" cy="839199"/>
            </a:xfrm>
          </p:grpSpPr>
          <p:sp>
            <p:nvSpPr>
              <p:cNvPr id="90" name="TextBox 89"/>
              <p:cNvSpPr txBox="1"/>
              <p:nvPr/>
            </p:nvSpPr>
            <p:spPr>
              <a:xfrm>
                <a:off x="8611450" y="3546023"/>
                <a:ext cx="1797667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id-ID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 Light" panose="020B0403030403020204" pitchFamily="34" charset="0"/>
                  </a:rPr>
                  <a:t>Lorem ipsum dolor sit amet doing business requires patience</a:t>
                </a:r>
                <a:endPara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endParaRPr>
              </a:p>
            </p:txBody>
          </p:sp>
          <p:sp>
            <p:nvSpPr>
              <p:cNvPr id="91" name="TextBox 90"/>
              <p:cNvSpPr txBox="1"/>
              <p:nvPr/>
            </p:nvSpPr>
            <p:spPr>
              <a:xfrm>
                <a:off x="8611451" y="3260822"/>
                <a:ext cx="2112993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id-ID" sz="1400" b="1" dirty="0">
                    <a:solidFill>
                      <a:schemeClr val="accent1"/>
                    </a:solidFill>
                    <a:latin typeface="Source Sans Pro" panose="020B0503030403020204" pitchFamily="34" charset="0"/>
                  </a:rPr>
                  <a:t>Magazine Template</a:t>
                </a:r>
                <a:endParaRPr lang="en-US" sz="1400" b="1" dirty="0">
                  <a:solidFill>
                    <a:schemeClr val="accent1"/>
                  </a:solidFill>
                  <a:latin typeface="Source Sans Pro" panose="020B0503030403020204" pitchFamily="34" charset="0"/>
                </a:endParaRPr>
              </a:p>
            </p:txBody>
          </p:sp>
        </p:grpSp>
        <p:grpSp>
          <p:nvGrpSpPr>
            <p:cNvPr id="116" name="Group 115"/>
            <p:cNvGrpSpPr/>
            <p:nvPr/>
          </p:nvGrpSpPr>
          <p:grpSpPr>
            <a:xfrm>
              <a:off x="6429065" y="3731066"/>
              <a:ext cx="291629" cy="302630"/>
              <a:chOff x="6490135" y="3603113"/>
              <a:chExt cx="291629" cy="302630"/>
            </a:xfrm>
          </p:grpSpPr>
          <p:sp>
            <p:nvSpPr>
              <p:cNvPr id="117" name="Shape 4534"/>
              <p:cNvSpPr/>
              <p:nvPr/>
            </p:nvSpPr>
            <p:spPr>
              <a:xfrm>
                <a:off x="6490135" y="3603113"/>
                <a:ext cx="291629" cy="2916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19679" extrusionOk="0">
                    <a:moveTo>
                      <a:pt x="16796" y="2882"/>
                    </a:moveTo>
                    <a:cubicBezTo>
                      <a:pt x="20639" y="6724"/>
                      <a:pt x="20639" y="12954"/>
                      <a:pt x="16796" y="16796"/>
                    </a:cubicBezTo>
                    <a:cubicBezTo>
                      <a:pt x="12954" y="20639"/>
                      <a:pt x="6724" y="20639"/>
                      <a:pt x="2882" y="16796"/>
                    </a:cubicBezTo>
                    <a:cubicBezTo>
                      <a:pt x="-961" y="12954"/>
                      <a:pt x="-961" y="6724"/>
                      <a:pt x="2882" y="2882"/>
                    </a:cubicBezTo>
                    <a:cubicBezTo>
                      <a:pt x="6724" y="-961"/>
                      <a:pt x="12954" y="-961"/>
                      <a:pt x="16796" y="288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lvl="0" algn="l">
                  <a:defRPr sz="3100" b="1">
                    <a:latin typeface="Kontrapunkt Bob Bold"/>
                    <a:ea typeface="Kontrapunkt Bob Bold"/>
                    <a:cs typeface="Kontrapunkt Bob Bold"/>
                    <a:sym typeface="Kontrapunkt Bob Bold"/>
                  </a:defRPr>
                </a:pPr>
                <a:endParaRPr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118" name="TextBox 117"/>
              <p:cNvSpPr txBox="1"/>
              <p:nvPr/>
            </p:nvSpPr>
            <p:spPr>
              <a:xfrm>
                <a:off x="6496400" y="3653558"/>
                <a:ext cx="272664" cy="2521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70000"/>
                  </a:lnSpc>
                </a:pPr>
                <a:r>
                  <a:rPr lang="en-US" sz="1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panose="020B0503030403020204" pitchFamily="34" charset="0"/>
                    <a:ea typeface="Roboto" panose="02000000000000000000" pitchFamily="2" charset="0"/>
                    <a:cs typeface="Clear Sans" panose="020B0503030202020304" pitchFamily="34" charset="0"/>
                  </a:rPr>
                  <a:t>1</a:t>
                </a:r>
                <a:endPara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Roboto" panose="02000000000000000000" pitchFamily="2" charset="0"/>
                  <a:cs typeface="Clear Sans" panose="020B0503030202020304" pitchFamily="34" charset="0"/>
                </a:endParaRP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A432673-EF40-4C61-8AEA-78ABD72AE8D5}"/>
              </a:ext>
            </a:extLst>
          </p:cNvPr>
          <p:cNvGrpSpPr/>
          <p:nvPr/>
        </p:nvGrpSpPr>
        <p:grpSpPr>
          <a:xfrm>
            <a:off x="6447480" y="4761929"/>
            <a:ext cx="2802694" cy="839199"/>
            <a:chOff x="6447480" y="4761929"/>
            <a:chExt cx="2802694" cy="839199"/>
          </a:xfrm>
        </p:grpSpPr>
        <p:grpSp>
          <p:nvGrpSpPr>
            <p:cNvPr id="92" name="Group 91"/>
            <p:cNvGrpSpPr/>
            <p:nvPr/>
          </p:nvGrpSpPr>
          <p:grpSpPr>
            <a:xfrm>
              <a:off x="7137181" y="4761929"/>
              <a:ext cx="2112993" cy="839199"/>
              <a:chOff x="8611451" y="3260822"/>
              <a:chExt cx="2112993" cy="839199"/>
            </a:xfrm>
          </p:grpSpPr>
          <p:sp>
            <p:nvSpPr>
              <p:cNvPr id="93" name="TextBox 92"/>
              <p:cNvSpPr txBox="1"/>
              <p:nvPr/>
            </p:nvSpPr>
            <p:spPr>
              <a:xfrm>
                <a:off x="8611451" y="3546023"/>
                <a:ext cx="1777362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id-ID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 Light" panose="020B0403030403020204" pitchFamily="34" charset="0"/>
                  </a:rPr>
                  <a:t>Lorem ipsum dolor sit amet doing business requires patience</a:t>
                </a:r>
                <a:endPara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endParaRPr>
              </a:p>
            </p:txBody>
          </p:sp>
          <p:sp>
            <p:nvSpPr>
              <p:cNvPr id="94" name="TextBox 93"/>
              <p:cNvSpPr txBox="1"/>
              <p:nvPr/>
            </p:nvSpPr>
            <p:spPr>
              <a:xfrm>
                <a:off x="8611451" y="3260822"/>
                <a:ext cx="2112993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id-ID" sz="1400" b="1" dirty="0">
                    <a:solidFill>
                      <a:schemeClr val="accent3"/>
                    </a:solidFill>
                    <a:latin typeface="Source Sans Pro" panose="020B0503030403020204" pitchFamily="34" charset="0"/>
                  </a:rPr>
                  <a:t>Business Card</a:t>
                </a:r>
                <a:endParaRPr lang="en-US" sz="1400" b="1" dirty="0">
                  <a:solidFill>
                    <a:schemeClr val="accent3"/>
                  </a:solidFill>
                  <a:latin typeface="Source Sans Pro" panose="020B0503030403020204" pitchFamily="34" charset="0"/>
                </a:endParaRPr>
              </a:p>
            </p:txBody>
          </p:sp>
        </p:grpSp>
        <p:grpSp>
          <p:nvGrpSpPr>
            <p:cNvPr id="128" name="Group 127"/>
            <p:cNvGrpSpPr/>
            <p:nvPr/>
          </p:nvGrpSpPr>
          <p:grpSpPr>
            <a:xfrm>
              <a:off x="6447480" y="4861356"/>
              <a:ext cx="291629" cy="302630"/>
              <a:chOff x="6490135" y="3603113"/>
              <a:chExt cx="291629" cy="302630"/>
            </a:xfrm>
          </p:grpSpPr>
          <p:sp>
            <p:nvSpPr>
              <p:cNvPr id="129" name="Shape 4534"/>
              <p:cNvSpPr/>
              <p:nvPr/>
            </p:nvSpPr>
            <p:spPr>
              <a:xfrm>
                <a:off x="6490135" y="3603113"/>
                <a:ext cx="291629" cy="2916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19679" extrusionOk="0">
                    <a:moveTo>
                      <a:pt x="16796" y="2882"/>
                    </a:moveTo>
                    <a:cubicBezTo>
                      <a:pt x="20639" y="6724"/>
                      <a:pt x="20639" y="12954"/>
                      <a:pt x="16796" y="16796"/>
                    </a:cubicBezTo>
                    <a:cubicBezTo>
                      <a:pt x="12954" y="20639"/>
                      <a:pt x="6724" y="20639"/>
                      <a:pt x="2882" y="16796"/>
                    </a:cubicBezTo>
                    <a:cubicBezTo>
                      <a:pt x="-961" y="12954"/>
                      <a:pt x="-961" y="6724"/>
                      <a:pt x="2882" y="2882"/>
                    </a:cubicBezTo>
                    <a:cubicBezTo>
                      <a:pt x="6724" y="-961"/>
                      <a:pt x="12954" y="-961"/>
                      <a:pt x="16796" y="288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lvl="0" algn="l">
                  <a:defRPr sz="3100" b="1">
                    <a:latin typeface="Kontrapunkt Bob Bold"/>
                    <a:ea typeface="Kontrapunkt Bob Bold"/>
                    <a:cs typeface="Kontrapunkt Bob Bold"/>
                    <a:sym typeface="Kontrapunkt Bob Bold"/>
                  </a:defRPr>
                </a:pPr>
                <a:endParaRPr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130" name="TextBox 129"/>
              <p:cNvSpPr txBox="1"/>
              <p:nvPr/>
            </p:nvSpPr>
            <p:spPr>
              <a:xfrm>
                <a:off x="6496400" y="3653558"/>
                <a:ext cx="272664" cy="2521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70000"/>
                  </a:lnSpc>
                </a:pPr>
                <a:r>
                  <a:rPr lang="id-ID" sz="1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panose="020B0503030403020204" pitchFamily="34" charset="0"/>
                    <a:ea typeface="Roboto" panose="02000000000000000000" pitchFamily="2" charset="0"/>
                    <a:cs typeface="Clear Sans" panose="020B0503030202020304" pitchFamily="34" charset="0"/>
                  </a:rPr>
                  <a:t>3</a:t>
                </a: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4CB184B-208F-41BF-8814-C478C204D5F8}"/>
              </a:ext>
            </a:extLst>
          </p:cNvPr>
          <p:cNvGrpSpPr/>
          <p:nvPr/>
        </p:nvGrpSpPr>
        <p:grpSpPr>
          <a:xfrm>
            <a:off x="9174697" y="3669233"/>
            <a:ext cx="2821108" cy="839199"/>
            <a:chOff x="9174697" y="3669233"/>
            <a:chExt cx="2821108" cy="839199"/>
          </a:xfrm>
        </p:grpSpPr>
        <p:grpSp>
          <p:nvGrpSpPr>
            <p:cNvPr id="95" name="Group 94"/>
            <p:cNvGrpSpPr/>
            <p:nvPr/>
          </p:nvGrpSpPr>
          <p:grpSpPr>
            <a:xfrm>
              <a:off x="9882812" y="3669233"/>
              <a:ext cx="2112993" cy="839199"/>
              <a:chOff x="8611451" y="3260822"/>
              <a:chExt cx="2112993" cy="839199"/>
            </a:xfrm>
          </p:grpSpPr>
          <p:sp>
            <p:nvSpPr>
              <p:cNvPr id="96" name="TextBox 95"/>
              <p:cNvSpPr txBox="1"/>
              <p:nvPr/>
            </p:nvSpPr>
            <p:spPr>
              <a:xfrm>
                <a:off x="8611451" y="3546023"/>
                <a:ext cx="1835454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id-ID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 Light" panose="020B0403030403020204" pitchFamily="34" charset="0"/>
                  </a:rPr>
                  <a:t>Lorem ipsum dolor sit amet doing business requires patience</a:t>
                </a:r>
                <a:endPara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endParaRPr>
              </a:p>
            </p:txBody>
          </p:sp>
          <p:sp>
            <p:nvSpPr>
              <p:cNvPr id="97" name="TextBox 96"/>
              <p:cNvSpPr txBox="1"/>
              <p:nvPr/>
            </p:nvSpPr>
            <p:spPr>
              <a:xfrm>
                <a:off x="8611451" y="3260822"/>
                <a:ext cx="2112993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id-ID" sz="1400" b="1" dirty="0">
                    <a:solidFill>
                      <a:schemeClr val="accent2"/>
                    </a:solidFill>
                    <a:latin typeface="Source Sans Pro" panose="020B0503030403020204" pitchFamily="34" charset="0"/>
                  </a:rPr>
                  <a:t>Flyer Template</a:t>
                </a:r>
                <a:endParaRPr lang="en-US" sz="1400" b="1" dirty="0">
                  <a:solidFill>
                    <a:schemeClr val="accent2"/>
                  </a:solidFill>
                  <a:latin typeface="Source Sans Pro" panose="020B0503030403020204" pitchFamily="34" charset="0"/>
                </a:endParaRPr>
              </a:p>
            </p:txBody>
          </p:sp>
        </p:grpSp>
        <p:grpSp>
          <p:nvGrpSpPr>
            <p:cNvPr id="131" name="Group 130"/>
            <p:cNvGrpSpPr/>
            <p:nvPr/>
          </p:nvGrpSpPr>
          <p:grpSpPr>
            <a:xfrm>
              <a:off x="9174697" y="3720065"/>
              <a:ext cx="291629" cy="302630"/>
              <a:chOff x="6490135" y="3603113"/>
              <a:chExt cx="291629" cy="302630"/>
            </a:xfrm>
          </p:grpSpPr>
          <p:sp>
            <p:nvSpPr>
              <p:cNvPr id="132" name="Shape 4534"/>
              <p:cNvSpPr/>
              <p:nvPr/>
            </p:nvSpPr>
            <p:spPr>
              <a:xfrm>
                <a:off x="6490135" y="3603113"/>
                <a:ext cx="291629" cy="2916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19679" extrusionOk="0">
                    <a:moveTo>
                      <a:pt x="16796" y="2882"/>
                    </a:moveTo>
                    <a:cubicBezTo>
                      <a:pt x="20639" y="6724"/>
                      <a:pt x="20639" y="12954"/>
                      <a:pt x="16796" y="16796"/>
                    </a:cubicBezTo>
                    <a:cubicBezTo>
                      <a:pt x="12954" y="20639"/>
                      <a:pt x="6724" y="20639"/>
                      <a:pt x="2882" y="16796"/>
                    </a:cubicBezTo>
                    <a:cubicBezTo>
                      <a:pt x="-961" y="12954"/>
                      <a:pt x="-961" y="6724"/>
                      <a:pt x="2882" y="2882"/>
                    </a:cubicBezTo>
                    <a:cubicBezTo>
                      <a:pt x="6724" y="-961"/>
                      <a:pt x="12954" y="-961"/>
                      <a:pt x="16796" y="288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lvl="0" algn="l">
                  <a:defRPr sz="3100" b="1">
                    <a:latin typeface="Kontrapunkt Bob Bold"/>
                    <a:ea typeface="Kontrapunkt Bob Bold"/>
                    <a:cs typeface="Kontrapunkt Bob Bold"/>
                    <a:sym typeface="Kontrapunkt Bob Bold"/>
                  </a:defRPr>
                </a:pPr>
                <a:endParaRPr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133" name="TextBox 132"/>
              <p:cNvSpPr txBox="1"/>
              <p:nvPr/>
            </p:nvSpPr>
            <p:spPr>
              <a:xfrm>
                <a:off x="6496400" y="3653558"/>
                <a:ext cx="272664" cy="2521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70000"/>
                  </a:lnSpc>
                </a:pPr>
                <a:r>
                  <a:rPr lang="id-ID" sz="1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panose="020B0503030403020204" pitchFamily="34" charset="0"/>
                    <a:ea typeface="Roboto" panose="02000000000000000000" pitchFamily="2" charset="0"/>
                    <a:cs typeface="Clear Sans" panose="020B0503030202020304" pitchFamily="34" charset="0"/>
                  </a:rPr>
                  <a:t>2</a:t>
                </a:r>
              </a:p>
            </p:txBody>
          </p:sp>
        </p:grp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E6C781E-F54B-4517-B19E-AE5864E36977}"/>
              </a:ext>
            </a:extLst>
          </p:cNvPr>
          <p:cNvGrpSpPr/>
          <p:nvPr/>
        </p:nvGrpSpPr>
        <p:grpSpPr>
          <a:xfrm>
            <a:off x="9179500" y="4761929"/>
            <a:ext cx="2816305" cy="839199"/>
            <a:chOff x="9179500" y="4761929"/>
            <a:chExt cx="2816305" cy="839199"/>
          </a:xfrm>
        </p:grpSpPr>
        <p:grpSp>
          <p:nvGrpSpPr>
            <p:cNvPr id="98" name="Group 97"/>
            <p:cNvGrpSpPr/>
            <p:nvPr/>
          </p:nvGrpSpPr>
          <p:grpSpPr>
            <a:xfrm>
              <a:off x="9882811" y="4761929"/>
              <a:ext cx="2112994" cy="839199"/>
              <a:chOff x="8611450" y="3260822"/>
              <a:chExt cx="2112994" cy="839199"/>
            </a:xfrm>
          </p:grpSpPr>
          <p:sp>
            <p:nvSpPr>
              <p:cNvPr id="99" name="TextBox 98"/>
              <p:cNvSpPr txBox="1"/>
              <p:nvPr/>
            </p:nvSpPr>
            <p:spPr>
              <a:xfrm>
                <a:off x="8611450" y="3546023"/>
                <a:ext cx="1787029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id-ID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 Light" panose="020B0403030403020204" pitchFamily="34" charset="0"/>
                  </a:rPr>
                  <a:t>Lorem ipsum dolor sit amet doing business requires patience</a:t>
                </a:r>
                <a:endPara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Clear Sans Light" panose="020B0303030202020304" pitchFamily="34" charset="0"/>
                </a:endParaRPr>
              </a:p>
            </p:txBody>
          </p:sp>
          <p:sp>
            <p:nvSpPr>
              <p:cNvPr id="100" name="TextBox 99"/>
              <p:cNvSpPr txBox="1"/>
              <p:nvPr/>
            </p:nvSpPr>
            <p:spPr>
              <a:xfrm>
                <a:off x="8611451" y="3260822"/>
                <a:ext cx="2112993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id-ID" sz="1400" b="1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Brochure Template</a:t>
                </a:r>
                <a:endParaRPr lang="en-US" sz="1400" b="1" dirty="0">
                  <a:solidFill>
                    <a:schemeClr val="accent4"/>
                  </a:solidFill>
                  <a:latin typeface="Source Sans Pro" panose="020B0503030403020204" pitchFamily="34" charset="0"/>
                </a:endParaRPr>
              </a:p>
            </p:txBody>
          </p:sp>
        </p:grpSp>
        <p:grpSp>
          <p:nvGrpSpPr>
            <p:cNvPr id="134" name="Group 133"/>
            <p:cNvGrpSpPr/>
            <p:nvPr/>
          </p:nvGrpSpPr>
          <p:grpSpPr>
            <a:xfrm>
              <a:off x="9179500" y="4861356"/>
              <a:ext cx="291629" cy="302630"/>
              <a:chOff x="6490135" y="3603113"/>
              <a:chExt cx="291629" cy="302630"/>
            </a:xfrm>
          </p:grpSpPr>
          <p:sp>
            <p:nvSpPr>
              <p:cNvPr id="135" name="Shape 4534"/>
              <p:cNvSpPr/>
              <p:nvPr/>
            </p:nvSpPr>
            <p:spPr>
              <a:xfrm>
                <a:off x="6490135" y="3603113"/>
                <a:ext cx="291629" cy="2916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19679" extrusionOk="0">
                    <a:moveTo>
                      <a:pt x="16796" y="2882"/>
                    </a:moveTo>
                    <a:cubicBezTo>
                      <a:pt x="20639" y="6724"/>
                      <a:pt x="20639" y="12954"/>
                      <a:pt x="16796" y="16796"/>
                    </a:cubicBezTo>
                    <a:cubicBezTo>
                      <a:pt x="12954" y="20639"/>
                      <a:pt x="6724" y="20639"/>
                      <a:pt x="2882" y="16796"/>
                    </a:cubicBezTo>
                    <a:cubicBezTo>
                      <a:pt x="-961" y="12954"/>
                      <a:pt x="-961" y="6724"/>
                      <a:pt x="2882" y="2882"/>
                    </a:cubicBezTo>
                    <a:cubicBezTo>
                      <a:pt x="6724" y="-961"/>
                      <a:pt x="12954" y="-961"/>
                      <a:pt x="16796" y="288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lvl="0" algn="l">
                  <a:defRPr sz="3100" b="1">
                    <a:latin typeface="Kontrapunkt Bob Bold"/>
                    <a:ea typeface="Kontrapunkt Bob Bold"/>
                    <a:cs typeface="Kontrapunkt Bob Bold"/>
                    <a:sym typeface="Kontrapunkt Bob Bold"/>
                  </a:defRPr>
                </a:pPr>
                <a:endParaRPr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136" name="TextBox 135"/>
              <p:cNvSpPr txBox="1"/>
              <p:nvPr/>
            </p:nvSpPr>
            <p:spPr>
              <a:xfrm>
                <a:off x="6496400" y="3653558"/>
                <a:ext cx="272664" cy="2521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70000"/>
                  </a:lnSpc>
                </a:pPr>
                <a:r>
                  <a:rPr lang="id-ID" sz="1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panose="020B0503030403020204" pitchFamily="34" charset="0"/>
                    <a:ea typeface="Roboto" panose="02000000000000000000" pitchFamily="2" charset="0"/>
                    <a:cs typeface="Clear Sans" panose="020B0503030202020304" pitchFamily="34" charset="0"/>
                  </a:rPr>
                  <a:t>4</a:t>
                </a:r>
              </a:p>
            </p:txBody>
          </p:sp>
        </p:grpSp>
      </p:grpSp>
      <p:grpSp>
        <p:nvGrpSpPr>
          <p:cNvPr id="14" name="Group 13"/>
          <p:cNvGrpSpPr/>
          <p:nvPr/>
        </p:nvGrpSpPr>
        <p:grpSpPr>
          <a:xfrm>
            <a:off x="1246531" y="2064084"/>
            <a:ext cx="778816" cy="782829"/>
            <a:chOff x="1246531" y="2064084"/>
            <a:chExt cx="778816" cy="782829"/>
          </a:xfrm>
        </p:grpSpPr>
        <p:grpSp>
          <p:nvGrpSpPr>
            <p:cNvPr id="2" name="Group 1"/>
            <p:cNvGrpSpPr/>
            <p:nvPr/>
          </p:nvGrpSpPr>
          <p:grpSpPr>
            <a:xfrm rot="2700000">
              <a:off x="1244524" y="2066091"/>
              <a:ext cx="782829" cy="778816"/>
              <a:chOff x="1291999" y="1447149"/>
              <a:chExt cx="587122" cy="584112"/>
            </a:xfrm>
            <a:effectLst/>
          </p:grpSpPr>
          <p:sp>
            <p:nvSpPr>
              <p:cNvPr id="3" name="Rectangle 2"/>
              <p:cNvSpPr>
                <a:spLocks noChangeArrowheads="1"/>
              </p:cNvSpPr>
              <p:nvPr/>
            </p:nvSpPr>
            <p:spPr bwMode="auto">
              <a:xfrm rot="2700000">
                <a:off x="1293504" y="1445644"/>
                <a:ext cx="584112" cy="58712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4" name="Freeform 3"/>
              <p:cNvSpPr>
                <a:spLocks/>
              </p:cNvSpPr>
              <p:nvPr/>
            </p:nvSpPr>
            <p:spPr bwMode="auto">
              <a:xfrm rot="2700000">
                <a:off x="1293504" y="1445644"/>
                <a:ext cx="584112" cy="587122"/>
              </a:xfrm>
              <a:custGeom>
                <a:avLst/>
                <a:gdLst>
                  <a:gd name="T0" fmla="*/ 388 w 388"/>
                  <a:gd name="T1" fmla="*/ 390 h 390"/>
                  <a:gd name="T2" fmla="*/ 0 w 388"/>
                  <a:gd name="T3" fmla="*/ 0 h 390"/>
                  <a:gd name="T4" fmla="*/ 388 w 388"/>
                  <a:gd name="T5" fmla="*/ 0 h 390"/>
                  <a:gd name="T6" fmla="*/ 388 w 388"/>
                  <a:gd name="T7" fmla="*/ 390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8" h="390">
                    <a:moveTo>
                      <a:pt x="388" y="390"/>
                    </a:moveTo>
                    <a:lnTo>
                      <a:pt x="0" y="0"/>
                    </a:lnTo>
                    <a:lnTo>
                      <a:pt x="388" y="0"/>
                    </a:lnTo>
                    <a:lnTo>
                      <a:pt x="388" y="39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  <a:alpha val="29000"/>
                </a:schemeClr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  <p:sp>
          <p:nvSpPr>
            <p:cNvPr id="50" name="Shape 4454"/>
            <p:cNvSpPr/>
            <p:nvPr/>
          </p:nvSpPr>
          <p:spPr>
            <a:xfrm>
              <a:off x="1458582" y="2307707"/>
              <a:ext cx="354712" cy="2955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52" h="21600" extrusionOk="0">
                  <a:moveTo>
                    <a:pt x="19451" y="15878"/>
                  </a:moveTo>
                  <a:lnTo>
                    <a:pt x="19142" y="18042"/>
                  </a:lnTo>
                  <a:cubicBezTo>
                    <a:pt x="19049" y="18872"/>
                    <a:pt x="18431" y="19552"/>
                    <a:pt x="17766" y="19552"/>
                  </a:cubicBezTo>
                  <a:lnTo>
                    <a:pt x="3686" y="19552"/>
                  </a:lnTo>
                  <a:cubicBezTo>
                    <a:pt x="3021" y="19552"/>
                    <a:pt x="2403" y="18872"/>
                    <a:pt x="2310" y="18042"/>
                  </a:cubicBezTo>
                  <a:lnTo>
                    <a:pt x="2001" y="15878"/>
                  </a:lnTo>
                  <a:cubicBezTo>
                    <a:pt x="1909" y="15047"/>
                    <a:pt x="2377" y="14368"/>
                    <a:pt x="3041" y="14368"/>
                  </a:cubicBezTo>
                  <a:lnTo>
                    <a:pt x="18411" y="14368"/>
                  </a:lnTo>
                  <a:cubicBezTo>
                    <a:pt x="19075" y="14368"/>
                    <a:pt x="19543" y="15047"/>
                    <a:pt x="19451" y="15878"/>
                  </a:cubicBezTo>
                  <a:close/>
                  <a:moveTo>
                    <a:pt x="21075" y="12098"/>
                  </a:moveTo>
                  <a:lnTo>
                    <a:pt x="17323" y="1309"/>
                  </a:lnTo>
                  <a:cubicBezTo>
                    <a:pt x="17026" y="590"/>
                    <a:pt x="16239" y="0"/>
                    <a:pt x="15575" y="0"/>
                  </a:cubicBezTo>
                  <a:lnTo>
                    <a:pt x="5877" y="0"/>
                  </a:lnTo>
                  <a:cubicBezTo>
                    <a:pt x="5213" y="0"/>
                    <a:pt x="4426" y="590"/>
                    <a:pt x="4129" y="1309"/>
                  </a:cubicBezTo>
                  <a:lnTo>
                    <a:pt x="378" y="12098"/>
                  </a:lnTo>
                  <a:cubicBezTo>
                    <a:pt x="80" y="12817"/>
                    <a:pt x="-74" y="14056"/>
                    <a:pt x="35" y="14850"/>
                  </a:cubicBezTo>
                  <a:lnTo>
                    <a:pt x="846" y="20157"/>
                  </a:lnTo>
                  <a:cubicBezTo>
                    <a:pt x="956" y="20950"/>
                    <a:pt x="1589" y="21600"/>
                    <a:pt x="2254" y="21600"/>
                  </a:cubicBezTo>
                  <a:lnTo>
                    <a:pt x="19198" y="21600"/>
                  </a:lnTo>
                  <a:cubicBezTo>
                    <a:pt x="19863" y="21600"/>
                    <a:pt x="20496" y="20950"/>
                    <a:pt x="20606" y="20157"/>
                  </a:cubicBezTo>
                  <a:lnTo>
                    <a:pt x="21417" y="14850"/>
                  </a:lnTo>
                  <a:cubicBezTo>
                    <a:pt x="21526" y="14056"/>
                    <a:pt x="21372" y="12817"/>
                    <a:pt x="21075" y="1209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lvl="0" algn="ctr" defTabSz="457200">
                <a:lnSpc>
                  <a:spcPct val="100000"/>
                </a:lnSpc>
                <a:spcBef>
                  <a:spcPts val="0"/>
                </a:spcBef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Sinkin Sans 400 Regular"/>
                  <a:ea typeface="Sinkin Sans 400 Regular"/>
                  <a:cs typeface="Sinkin Sans 400 Regular"/>
                  <a:sym typeface="Sinkin Sans 400 Regular"/>
                </a:defRPr>
              </a:pPr>
              <a:endParaRPr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864178" y="2064084"/>
            <a:ext cx="778816" cy="782829"/>
            <a:chOff x="3864178" y="2064084"/>
            <a:chExt cx="778816" cy="782829"/>
          </a:xfrm>
        </p:grpSpPr>
        <p:grpSp>
          <p:nvGrpSpPr>
            <p:cNvPr id="8" name="Group 7"/>
            <p:cNvGrpSpPr/>
            <p:nvPr/>
          </p:nvGrpSpPr>
          <p:grpSpPr>
            <a:xfrm rot="2700000">
              <a:off x="3862171" y="2066091"/>
              <a:ext cx="782829" cy="778816"/>
              <a:chOff x="3255234" y="1447149"/>
              <a:chExt cx="587122" cy="584112"/>
            </a:xfrm>
          </p:grpSpPr>
          <p:sp>
            <p:nvSpPr>
              <p:cNvPr id="9" name="Rectangle 5"/>
              <p:cNvSpPr>
                <a:spLocks noChangeArrowheads="1"/>
              </p:cNvSpPr>
              <p:nvPr/>
            </p:nvSpPr>
            <p:spPr bwMode="auto">
              <a:xfrm rot="2700000">
                <a:off x="3256739" y="1445644"/>
                <a:ext cx="584112" cy="58712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auto">
              <a:xfrm rot="2700000">
                <a:off x="3256739" y="1445644"/>
                <a:ext cx="584112" cy="587122"/>
              </a:xfrm>
              <a:custGeom>
                <a:avLst/>
                <a:gdLst>
                  <a:gd name="T0" fmla="*/ 388 w 388"/>
                  <a:gd name="T1" fmla="*/ 390 h 390"/>
                  <a:gd name="T2" fmla="*/ 0 w 388"/>
                  <a:gd name="T3" fmla="*/ 0 h 390"/>
                  <a:gd name="T4" fmla="*/ 388 w 388"/>
                  <a:gd name="T5" fmla="*/ 0 h 390"/>
                  <a:gd name="T6" fmla="*/ 388 w 388"/>
                  <a:gd name="T7" fmla="*/ 390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8" h="390">
                    <a:moveTo>
                      <a:pt x="388" y="390"/>
                    </a:moveTo>
                    <a:lnTo>
                      <a:pt x="0" y="0"/>
                    </a:lnTo>
                    <a:lnTo>
                      <a:pt x="388" y="0"/>
                    </a:lnTo>
                    <a:lnTo>
                      <a:pt x="388" y="39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  <a:alpha val="29000"/>
                </a:schemeClr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4098109" y="2295728"/>
              <a:ext cx="310952" cy="319539"/>
              <a:chOff x="6905981" y="3633736"/>
              <a:chExt cx="222533" cy="228678"/>
            </a:xfrm>
            <a:solidFill>
              <a:schemeClr val="bg1"/>
            </a:solidFill>
          </p:grpSpPr>
          <p:sp>
            <p:nvSpPr>
              <p:cNvPr id="52" name="Shape 4438"/>
              <p:cNvSpPr/>
              <p:nvPr/>
            </p:nvSpPr>
            <p:spPr>
              <a:xfrm>
                <a:off x="6905981" y="3664224"/>
                <a:ext cx="222533" cy="19819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9200" y="0"/>
                    </a:moveTo>
                    <a:lnTo>
                      <a:pt x="18120" y="0"/>
                    </a:lnTo>
                    <a:lnTo>
                      <a:pt x="18120" y="2700"/>
                    </a:lnTo>
                    <a:lnTo>
                      <a:pt x="14280" y="2700"/>
                    </a:lnTo>
                    <a:lnTo>
                      <a:pt x="14280" y="0"/>
                    </a:lnTo>
                    <a:lnTo>
                      <a:pt x="7320" y="0"/>
                    </a:lnTo>
                    <a:lnTo>
                      <a:pt x="7320" y="2700"/>
                    </a:lnTo>
                    <a:lnTo>
                      <a:pt x="3480" y="2700"/>
                    </a:lnTo>
                    <a:lnTo>
                      <a:pt x="3480" y="0"/>
                    </a:lnTo>
                    <a:lnTo>
                      <a:pt x="2400" y="0"/>
                    </a:lnTo>
                    <a:cubicBezTo>
                      <a:pt x="1079" y="0"/>
                      <a:pt x="0" y="1214"/>
                      <a:pt x="0" y="2700"/>
                    </a:cubicBezTo>
                    <a:lnTo>
                      <a:pt x="0" y="18900"/>
                    </a:lnTo>
                    <a:cubicBezTo>
                      <a:pt x="0" y="20386"/>
                      <a:pt x="1079" y="21600"/>
                      <a:pt x="2400" y="21600"/>
                    </a:cubicBezTo>
                    <a:lnTo>
                      <a:pt x="19200" y="21600"/>
                    </a:lnTo>
                    <a:cubicBezTo>
                      <a:pt x="20521" y="21600"/>
                      <a:pt x="21600" y="20386"/>
                      <a:pt x="21600" y="18900"/>
                    </a:cubicBezTo>
                    <a:lnTo>
                      <a:pt x="21600" y="2700"/>
                    </a:lnTo>
                    <a:cubicBezTo>
                      <a:pt x="21600" y="1214"/>
                      <a:pt x="20521" y="0"/>
                      <a:pt x="19200" y="0"/>
                    </a:cubicBezTo>
                    <a:close/>
                  </a:path>
                </a:pathLst>
              </a:custGeom>
              <a:grpFill/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 lvl="0" algn="ctr" defTabSz="457200">
                  <a:lnSpc>
                    <a:spcPct val="100000"/>
                  </a:lnSpc>
                  <a:spcBef>
                    <a:spcPts val="0"/>
                  </a:spcBef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Sinkin Sans 400 Regular"/>
                    <a:ea typeface="Sinkin Sans 400 Regular"/>
                    <a:cs typeface="Sinkin Sans 400 Regular"/>
                    <a:sym typeface="Sinkin Sans 400 Regular"/>
                  </a:defRPr>
                </a:pPr>
                <a:endParaRPr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53" name="Shape 4439"/>
              <p:cNvSpPr/>
              <p:nvPr/>
            </p:nvSpPr>
            <p:spPr>
              <a:xfrm>
                <a:off x="6951714" y="3633736"/>
                <a:ext cx="128566" cy="420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18694" y="0"/>
                    </a:lnTo>
                    <a:lnTo>
                      <a:pt x="18694" y="21600"/>
                    </a:lnTo>
                    <a:lnTo>
                      <a:pt x="21600" y="21600"/>
                    </a:lnTo>
                    <a:cubicBezTo>
                      <a:pt x="21600" y="21600"/>
                      <a:pt x="21600" y="0"/>
                      <a:pt x="21600" y="0"/>
                    </a:cubicBezTo>
                    <a:close/>
                    <a:moveTo>
                      <a:pt x="2906" y="0"/>
                    </a:moveTo>
                    <a:lnTo>
                      <a:pt x="0" y="0"/>
                    </a:lnTo>
                    <a:lnTo>
                      <a:pt x="0" y="21600"/>
                    </a:lnTo>
                    <a:lnTo>
                      <a:pt x="2906" y="21600"/>
                    </a:lnTo>
                    <a:cubicBezTo>
                      <a:pt x="2906" y="21600"/>
                      <a:pt x="2906" y="0"/>
                      <a:pt x="2906" y="0"/>
                    </a:cubicBezTo>
                    <a:close/>
                  </a:path>
                </a:pathLst>
              </a:custGeom>
              <a:grpFill/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 lvl="0" algn="ctr" defTabSz="457200">
                  <a:lnSpc>
                    <a:spcPct val="100000"/>
                  </a:lnSpc>
                  <a:spcBef>
                    <a:spcPts val="0"/>
                  </a:spcBef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Sinkin Sans 400 Regular"/>
                    <a:ea typeface="Sinkin Sans 400 Regular"/>
                    <a:cs typeface="Sinkin Sans 400 Regular"/>
                    <a:sym typeface="Sinkin Sans 400 Regular"/>
                  </a:defRPr>
                </a:pPr>
                <a:endParaRPr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</p:grpSp>
      <p:grpSp>
        <p:nvGrpSpPr>
          <p:cNvPr id="17" name="Group 16"/>
          <p:cNvGrpSpPr/>
          <p:nvPr/>
        </p:nvGrpSpPr>
        <p:grpSpPr>
          <a:xfrm>
            <a:off x="1246531" y="4513008"/>
            <a:ext cx="778816" cy="782829"/>
            <a:chOff x="1246531" y="4513008"/>
            <a:chExt cx="778816" cy="782829"/>
          </a:xfrm>
        </p:grpSpPr>
        <p:grpSp>
          <p:nvGrpSpPr>
            <p:cNvPr id="5" name="Group 4"/>
            <p:cNvGrpSpPr/>
            <p:nvPr/>
          </p:nvGrpSpPr>
          <p:grpSpPr>
            <a:xfrm rot="2700000">
              <a:off x="1244524" y="4515015"/>
              <a:ext cx="782829" cy="778816"/>
              <a:chOff x="1293305" y="3119577"/>
              <a:chExt cx="587122" cy="584112"/>
            </a:xfrm>
          </p:grpSpPr>
          <p:sp>
            <p:nvSpPr>
              <p:cNvPr id="6" name="Rectangle 5"/>
              <p:cNvSpPr>
                <a:spLocks noChangeArrowheads="1"/>
              </p:cNvSpPr>
              <p:nvPr/>
            </p:nvSpPr>
            <p:spPr bwMode="auto">
              <a:xfrm rot="2700000">
                <a:off x="1294810" y="3118072"/>
                <a:ext cx="584112" cy="587122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7" name="Freeform 6"/>
              <p:cNvSpPr>
                <a:spLocks/>
              </p:cNvSpPr>
              <p:nvPr/>
            </p:nvSpPr>
            <p:spPr bwMode="auto">
              <a:xfrm rot="2700000">
                <a:off x="1294810" y="3118072"/>
                <a:ext cx="584112" cy="587122"/>
              </a:xfrm>
              <a:custGeom>
                <a:avLst/>
                <a:gdLst>
                  <a:gd name="T0" fmla="*/ 388 w 388"/>
                  <a:gd name="T1" fmla="*/ 390 h 390"/>
                  <a:gd name="T2" fmla="*/ 0 w 388"/>
                  <a:gd name="T3" fmla="*/ 0 h 390"/>
                  <a:gd name="T4" fmla="*/ 388 w 388"/>
                  <a:gd name="T5" fmla="*/ 0 h 390"/>
                  <a:gd name="T6" fmla="*/ 388 w 388"/>
                  <a:gd name="T7" fmla="*/ 390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8" h="390">
                    <a:moveTo>
                      <a:pt x="388" y="390"/>
                    </a:moveTo>
                    <a:lnTo>
                      <a:pt x="0" y="0"/>
                    </a:lnTo>
                    <a:lnTo>
                      <a:pt x="388" y="0"/>
                    </a:lnTo>
                    <a:lnTo>
                      <a:pt x="388" y="39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  <a:alpha val="29000"/>
                </a:schemeClr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  <p:sp>
          <p:nvSpPr>
            <p:cNvPr id="56" name="Shape 4385"/>
            <p:cNvSpPr/>
            <p:nvPr/>
          </p:nvSpPr>
          <p:spPr>
            <a:xfrm>
              <a:off x="1411772" y="4707155"/>
              <a:ext cx="448332" cy="3945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041" y="15188"/>
                  </a:moveTo>
                  <a:cubicBezTo>
                    <a:pt x="8905" y="14174"/>
                    <a:pt x="8222" y="13317"/>
                    <a:pt x="8222" y="11485"/>
                  </a:cubicBezTo>
                  <a:cubicBezTo>
                    <a:pt x="8222" y="10385"/>
                    <a:pt x="8875" y="10744"/>
                    <a:pt x="9161" y="8730"/>
                  </a:cubicBezTo>
                  <a:cubicBezTo>
                    <a:pt x="9279" y="7894"/>
                    <a:pt x="9855" y="8716"/>
                    <a:pt x="9966" y="6808"/>
                  </a:cubicBezTo>
                  <a:cubicBezTo>
                    <a:pt x="9966" y="6047"/>
                    <a:pt x="9651" y="5858"/>
                    <a:pt x="9651" y="5858"/>
                  </a:cubicBezTo>
                  <a:cubicBezTo>
                    <a:pt x="9651" y="5858"/>
                    <a:pt x="9811" y="4733"/>
                    <a:pt x="9873" y="3867"/>
                  </a:cubicBezTo>
                  <a:cubicBezTo>
                    <a:pt x="9951" y="2788"/>
                    <a:pt x="9396" y="0"/>
                    <a:pt x="6431" y="0"/>
                  </a:cubicBezTo>
                  <a:cubicBezTo>
                    <a:pt x="3466" y="0"/>
                    <a:pt x="2909" y="2788"/>
                    <a:pt x="2987" y="3867"/>
                  </a:cubicBezTo>
                  <a:cubicBezTo>
                    <a:pt x="3050" y="4733"/>
                    <a:pt x="3210" y="5858"/>
                    <a:pt x="3210" y="5858"/>
                  </a:cubicBezTo>
                  <a:cubicBezTo>
                    <a:pt x="3210" y="5858"/>
                    <a:pt x="2895" y="6047"/>
                    <a:pt x="2895" y="6808"/>
                  </a:cubicBezTo>
                  <a:cubicBezTo>
                    <a:pt x="3005" y="8716"/>
                    <a:pt x="3582" y="7894"/>
                    <a:pt x="3700" y="8730"/>
                  </a:cubicBezTo>
                  <a:cubicBezTo>
                    <a:pt x="3987" y="10744"/>
                    <a:pt x="4639" y="10385"/>
                    <a:pt x="4639" y="11485"/>
                  </a:cubicBezTo>
                  <a:cubicBezTo>
                    <a:pt x="4639" y="13317"/>
                    <a:pt x="3956" y="14174"/>
                    <a:pt x="1819" y="15188"/>
                  </a:cubicBezTo>
                  <a:cubicBezTo>
                    <a:pt x="1169" y="15497"/>
                    <a:pt x="0" y="15976"/>
                    <a:pt x="0" y="17129"/>
                  </a:cubicBezTo>
                  <a:lnTo>
                    <a:pt x="0" y="21600"/>
                  </a:lnTo>
                  <a:lnTo>
                    <a:pt x="15005" y="21600"/>
                  </a:lnTo>
                  <a:cubicBezTo>
                    <a:pt x="15005" y="21600"/>
                    <a:pt x="15005" y="18955"/>
                    <a:pt x="15005" y="18248"/>
                  </a:cubicBezTo>
                  <a:cubicBezTo>
                    <a:pt x="15005" y="17196"/>
                    <a:pt x="13184" y="16207"/>
                    <a:pt x="11041" y="15188"/>
                  </a:cubicBezTo>
                  <a:close/>
                  <a:moveTo>
                    <a:pt x="21600" y="21600"/>
                  </a:moveTo>
                  <a:cubicBezTo>
                    <a:pt x="21600" y="21600"/>
                    <a:pt x="21557" y="16953"/>
                    <a:pt x="21307" y="16471"/>
                  </a:cubicBezTo>
                  <a:cubicBezTo>
                    <a:pt x="20935" y="15754"/>
                    <a:pt x="20071" y="15261"/>
                    <a:pt x="18463" y="14498"/>
                  </a:cubicBezTo>
                  <a:cubicBezTo>
                    <a:pt x="16861" y="13736"/>
                    <a:pt x="16349" y="13094"/>
                    <a:pt x="16349" y="11720"/>
                  </a:cubicBezTo>
                  <a:cubicBezTo>
                    <a:pt x="16349" y="10894"/>
                    <a:pt x="16838" y="11164"/>
                    <a:pt x="17053" y="9653"/>
                  </a:cubicBezTo>
                  <a:cubicBezTo>
                    <a:pt x="17142" y="9026"/>
                    <a:pt x="17574" y="9643"/>
                    <a:pt x="17657" y="8212"/>
                  </a:cubicBezTo>
                  <a:cubicBezTo>
                    <a:pt x="17657" y="7642"/>
                    <a:pt x="17420" y="7499"/>
                    <a:pt x="17420" y="7499"/>
                  </a:cubicBezTo>
                  <a:cubicBezTo>
                    <a:pt x="17420" y="7499"/>
                    <a:pt x="17541" y="6656"/>
                    <a:pt x="17588" y="6006"/>
                  </a:cubicBezTo>
                  <a:cubicBezTo>
                    <a:pt x="17646" y="5197"/>
                    <a:pt x="17229" y="3106"/>
                    <a:pt x="15005" y="3106"/>
                  </a:cubicBezTo>
                  <a:cubicBezTo>
                    <a:pt x="12781" y="3106"/>
                    <a:pt x="12365" y="5197"/>
                    <a:pt x="12422" y="6006"/>
                  </a:cubicBezTo>
                  <a:cubicBezTo>
                    <a:pt x="12469" y="6656"/>
                    <a:pt x="12589" y="7499"/>
                    <a:pt x="12589" y="7499"/>
                  </a:cubicBezTo>
                  <a:cubicBezTo>
                    <a:pt x="12589" y="7499"/>
                    <a:pt x="12353" y="7642"/>
                    <a:pt x="12353" y="8212"/>
                  </a:cubicBezTo>
                  <a:cubicBezTo>
                    <a:pt x="12437" y="9643"/>
                    <a:pt x="12868" y="9026"/>
                    <a:pt x="12957" y="9653"/>
                  </a:cubicBezTo>
                  <a:cubicBezTo>
                    <a:pt x="13173" y="11164"/>
                    <a:pt x="13662" y="10894"/>
                    <a:pt x="13662" y="11720"/>
                  </a:cubicBezTo>
                  <a:cubicBezTo>
                    <a:pt x="13662" y="12655"/>
                    <a:pt x="13424" y="13250"/>
                    <a:pt x="12768" y="13776"/>
                  </a:cubicBezTo>
                  <a:cubicBezTo>
                    <a:pt x="16268" y="15766"/>
                    <a:pt x="16737" y="16172"/>
                    <a:pt x="16737" y="17952"/>
                  </a:cubicBezTo>
                  <a:lnTo>
                    <a:pt x="16737" y="21600"/>
                  </a:lnTo>
                  <a:cubicBezTo>
                    <a:pt x="16737" y="21600"/>
                    <a:pt x="21600" y="21600"/>
                    <a:pt x="21600" y="2160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lvl="0" algn="ctr" defTabSz="457200">
                <a:lnSpc>
                  <a:spcPct val="100000"/>
                </a:lnSpc>
                <a:spcBef>
                  <a:spcPts val="0"/>
                </a:spcBef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Sinkin Sans 400 Regular"/>
                  <a:ea typeface="Sinkin Sans 400 Regular"/>
                  <a:cs typeface="Sinkin Sans 400 Regular"/>
                  <a:sym typeface="Sinkin Sans 400 Regular"/>
                </a:defRPr>
              </a:pPr>
              <a:endParaRPr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864178" y="4513008"/>
            <a:ext cx="778816" cy="782829"/>
            <a:chOff x="3864178" y="4513008"/>
            <a:chExt cx="778816" cy="782829"/>
          </a:xfrm>
        </p:grpSpPr>
        <p:grpSp>
          <p:nvGrpSpPr>
            <p:cNvPr id="11" name="Group 10"/>
            <p:cNvGrpSpPr/>
            <p:nvPr/>
          </p:nvGrpSpPr>
          <p:grpSpPr>
            <a:xfrm rot="2700000">
              <a:off x="3862171" y="4515015"/>
              <a:ext cx="782829" cy="778816"/>
              <a:chOff x="3256540" y="3119577"/>
              <a:chExt cx="587122" cy="584112"/>
            </a:xfrm>
          </p:grpSpPr>
          <p:sp>
            <p:nvSpPr>
              <p:cNvPr id="12" name="Rectangle 5"/>
              <p:cNvSpPr>
                <a:spLocks noChangeArrowheads="1"/>
              </p:cNvSpPr>
              <p:nvPr/>
            </p:nvSpPr>
            <p:spPr bwMode="auto">
              <a:xfrm rot="2700000">
                <a:off x="3258045" y="3118072"/>
                <a:ext cx="584112" cy="58712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13" name="Freeform 6"/>
              <p:cNvSpPr>
                <a:spLocks/>
              </p:cNvSpPr>
              <p:nvPr/>
            </p:nvSpPr>
            <p:spPr bwMode="auto">
              <a:xfrm rot="2700000">
                <a:off x="3258045" y="3118072"/>
                <a:ext cx="584112" cy="587122"/>
              </a:xfrm>
              <a:custGeom>
                <a:avLst/>
                <a:gdLst>
                  <a:gd name="T0" fmla="*/ 388 w 388"/>
                  <a:gd name="T1" fmla="*/ 390 h 390"/>
                  <a:gd name="T2" fmla="*/ 0 w 388"/>
                  <a:gd name="T3" fmla="*/ 0 h 390"/>
                  <a:gd name="T4" fmla="*/ 388 w 388"/>
                  <a:gd name="T5" fmla="*/ 0 h 390"/>
                  <a:gd name="T6" fmla="*/ 388 w 388"/>
                  <a:gd name="T7" fmla="*/ 390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8" h="390">
                    <a:moveTo>
                      <a:pt x="388" y="390"/>
                    </a:moveTo>
                    <a:lnTo>
                      <a:pt x="0" y="0"/>
                    </a:lnTo>
                    <a:lnTo>
                      <a:pt x="388" y="0"/>
                    </a:lnTo>
                    <a:lnTo>
                      <a:pt x="388" y="390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  <a:alpha val="29000"/>
                </a:schemeClr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  <p:sp>
          <p:nvSpPr>
            <p:cNvPr id="58" name="Shape 4443"/>
            <p:cNvSpPr/>
            <p:nvPr/>
          </p:nvSpPr>
          <p:spPr>
            <a:xfrm>
              <a:off x="4046582" y="4669758"/>
              <a:ext cx="399785" cy="3997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896" y="15577"/>
                  </a:moveTo>
                  <a:cubicBezTo>
                    <a:pt x="12144" y="16865"/>
                    <a:pt x="9844" y="18851"/>
                    <a:pt x="8177" y="21278"/>
                  </a:cubicBezTo>
                  <a:cubicBezTo>
                    <a:pt x="9017" y="21487"/>
                    <a:pt x="9895" y="21600"/>
                    <a:pt x="10801" y="21600"/>
                  </a:cubicBezTo>
                  <a:cubicBezTo>
                    <a:pt x="12429" y="21600"/>
                    <a:pt x="13973" y="21237"/>
                    <a:pt x="15358" y="20591"/>
                  </a:cubicBezTo>
                  <a:cubicBezTo>
                    <a:pt x="15580" y="19502"/>
                    <a:pt x="15699" y="18376"/>
                    <a:pt x="15699" y="17222"/>
                  </a:cubicBezTo>
                  <a:cubicBezTo>
                    <a:pt x="15699" y="16807"/>
                    <a:pt x="15679" y="16394"/>
                    <a:pt x="15648" y="15985"/>
                  </a:cubicBezTo>
                  <a:cubicBezTo>
                    <a:pt x="15371" y="15896"/>
                    <a:pt x="15116" y="15757"/>
                    <a:pt x="14896" y="15577"/>
                  </a:cubicBezTo>
                  <a:close/>
                  <a:moveTo>
                    <a:pt x="18049" y="2796"/>
                  </a:moveTo>
                  <a:cubicBezTo>
                    <a:pt x="16319" y="2963"/>
                    <a:pt x="14667" y="3397"/>
                    <a:pt x="13127" y="4050"/>
                  </a:cubicBezTo>
                  <a:cubicBezTo>
                    <a:pt x="13136" y="4125"/>
                    <a:pt x="13139" y="4202"/>
                    <a:pt x="13139" y="4280"/>
                  </a:cubicBezTo>
                  <a:cubicBezTo>
                    <a:pt x="13139" y="4642"/>
                    <a:pt x="13052" y="4984"/>
                    <a:pt x="12904" y="5289"/>
                  </a:cubicBezTo>
                  <a:cubicBezTo>
                    <a:pt x="14441" y="7094"/>
                    <a:pt x="15635" y="9198"/>
                    <a:pt x="16388" y="11500"/>
                  </a:cubicBezTo>
                  <a:cubicBezTo>
                    <a:pt x="17323" y="11517"/>
                    <a:pt x="18121" y="12090"/>
                    <a:pt x="18465" y="12903"/>
                  </a:cubicBezTo>
                  <a:cubicBezTo>
                    <a:pt x="19505" y="12797"/>
                    <a:pt x="20517" y="12599"/>
                    <a:pt x="21493" y="12312"/>
                  </a:cubicBezTo>
                  <a:cubicBezTo>
                    <a:pt x="21562" y="11817"/>
                    <a:pt x="21600" y="11314"/>
                    <a:pt x="21600" y="10799"/>
                  </a:cubicBezTo>
                  <a:cubicBezTo>
                    <a:pt x="21600" y="7626"/>
                    <a:pt x="20230" y="4772"/>
                    <a:pt x="18049" y="2796"/>
                  </a:cubicBezTo>
                  <a:close/>
                  <a:moveTo>
                    <a:pt x="13739" y="14349"/>
                  </a:moveTo>
                  <a:cubicBezTo>
                    <a:pt x="11074" y="13908"/>
                    <a:pt x="8601" y="12890"/>
                    <a:pt x="6450" y="11433"/>
                  </a:cubicBezTo>
                  <a:cubicBezTo>
                    <a:pt x="6101" y="11646"/>
                    <a:pt x="5691" y="11773"/>
                    <a:pt x="5251" y="11773"/>
                  </a:cubicBezTo>
                  <a:cubicBezTo>
                    <a:pt x="5090" y="11773"/>
                    <a:pt x="4933" y="11755"/>
                    <a:pt x="4781" y="11724"/>
                  </a:cubicBezTo>
                  <a:cubicBezTo>
                    <a:pt x="3750" y="13677"/>
                    <a:pt x="3093" y="15854"/>
                    <a:pt x="2903" y="18164"/>
                  </a:cubicBezTo>
                  <a:cubicBezTo>
                    <a:pt x="3931" y="19266"/>
                    <a:pt x="5186" y="20154"/>
                    <a:pt x="6595" y="20750"/>
                  </a:cubicBezTo>
                  <a:cubicBezTo>
                    <a:pt x="8345" y="18059"/>
                    <a:pt x="10792" y="15833"/>
                    <a:pt x="13739" y="14349"/>
                  </a:cubicBezTo>
                  <a:close/>
                  <a:moveTo>
                    <a:pt x="17258" y="15906"/>
                  </a:moveTo>
                  <a:cubicBezTo>
                    <a:pt x="17290" y="16340"/>
                    <a:pt x="17306" y="16780"/>
                    <a:pt x="17306" y="17222"/>
                  </a:cubicBezTo>
                  <a:cubicBezTo>
                    <a:pt x="17306" y="18003"/>
                    <a:pt x="17256" y="18770"/>
                    <a:pt x="17163" y="19525"/>
                  </a:cubicBezTo>
                  <a:cubicBezTo>
                    <a:pt x="18993" y="18186"/>
                    <a:pt x="20389" y="16288"/>
                    <a:pt x="21091" y="14080"/>
                  </a:cubicBezTo>
                  <a:cubicBezTo>
                    <a:pt x="20259" y="14281"/>
                    <a:pt x="19403" y="14425"/>
                    <a:pt x="18531" y="14508"/>
                  </a:cubicBezTo>
                  <a:cubicBezTo>
                    <a:pt x="18326" y="15137"/>
                    <a:pt x="17860" y="15646"/>
                    <a:pt x="17258" y="15906"/>
                  </a:cubicBezTo>
                  <a:close/>
                  <a:moveTo>
                    <a:pt x="14278" y="12804"/>
                  </a:moveTo>
                  <a:cubicBezTo>
                    <a:pt x="14421" y="12507"/>
                    <a:pt x="14624" y="12244"/>
                    <a:pt x="14874" y="12035"/>
                  </a:cubicBezTo>
                  <a:cubicBezTo>
                    <a:pt x="14196" y="9947"/>
                    <a:pt x="13122" y="8037"/>
                    <a:pt x="11738" y="6396"/>
                  </a:cubicBezTo>
                  <a:cubicBezTo>
                    <a:pt x="11462" y="6512"/>
                    <a:pt x="11160" y="6577"/>
                    <a:pt x="10842" y="6577"/>
                  </a:cubicBezTo>
                  <a:cubicBezTo>
                    <a:pt x="10343" y="6577"/>
                    <a:pt x="9883" y="6417"/>
                    <a:pt x="9507" y="6147"/>
                  </a:cubicBezTo>
                  <a:cubicBezTo>
                    <a:pt x="8673" y="6781"/>
                    <a:pt x="7903" y="7490"/>
                    <a:pt x="7202" y="8265"/>
                  </a:cubicBezTo>
                  <a:cubicBezTo>
                    <a:pt x="7421" y="8615"/>
                    <a:pt x="7550" y="9030"/>
                    <a:pt x="7550" y="9475"/>
                  </a:cubicBezTo>
                  <a:cubicBezTo>
                    <a:pt x="7550" y="9715"/>
                    <a:pt x="7513" y="9946"/>
                    <a:pt x="7444" y="10163"/>
                  </a:cubicBezTo>
                  <a:cubicBezTo>
                    <a:pt x="9459" y="11510"/>
                    <a:pt x="11779" y="12433"/>
                    <a:pt x="14278" y="12804"/>
                  </a:cubicBezTo>
                  <a:close/>
                  <a:moveTo>
                    <a:pt x="10842" y="1982"/>
                  </a:moveTo>
                  <a:cubicBezTo>
                    <a:pt x="11448" y="1982"/>
                    <a:pt x="11999" y="2219"/>
                    <a:pt x="12409" y="2604"/>
                  </a:cubicBezTo>
                  <a:cubicBezTo>
                    <a:pt x="13608" y="2088"/>
                    <a:pt x="14870" y="1692"/>
                    <a:pt x="16183" y="1439"/>
                  </a:cubicBezTo>
                  <a:cubicBezTo>
                    <a:pt x="14599" y="526"/>
                    <a:pt x="12761" y="0"/>
                    <a:pt x="10801" y="0"/>
                  </a:cubicBezTo>
                  <a:cubicBezTo>
                    <a:pt x="9464" y="0"/>
                    <a:pt x="8183" y="245"/>
                    <a:pt x="7001" y="690"/>
                  </a:cubicBezTo>
                  <a:cubicBezTo>
                    <a:pt x="7940" y="1152"/>
                    <a:pt x="8833" y="1693"/>
                    <a:pt x="9674" y="2303"/>
                  </a:cubicBezTo>
                  <a:cubicBezTo>
                    <a:pt x="10018" y="2100"/>
                    <a:pt x="10415" y="1982"/>
                    <a:pt x="10842" y="1982"/>
                  </a:cubicBezTo>
                  <a:close/>
                  <a:moveTo>
                    <a:pt x="2954" y="9475"/>
                  </a:moveTo>
                  <a:cubicBezTo>
                    <a:pt x="2954" y="9153"/>
                    <a:pt x="3021" y="8844"/>
                    <a:pt x="3141" y="8566"/>
                  </a:cubicBezTo>
                  <a:cubicBezTo>
                    <a:pt x="2404" y="7757"/>
                    <a:pt x="1736" y="6884"/>
                    <a:pt x="1151" y="5952"/>
                  </a:cubicBezTo>
                  <a:cubicBezTo>
                    <a:pt x="417" y="7410"/>
                    <a:pt x="0" y="9056"/>
                    <a:pt x="0" y="10799"/>
                  </a:cubicBezTo>
                  <a:cubicBezTo>
                    <a:pt x="0" y="12819"/>
                    <a:pt x="556" y="14708"/>
                    <a:pt x="1521" y="16325"/>
                  </a:cubicBezTo>
                  <a:cubicBezTo>
                    <a:pt x="1866" y="14381"/>
                    <a:pt x="2520" y="12545"/>
                    <a:pt x="3424" y="10861"/>
                  </a:cubicBezTo>
                  <a:cubicBezTo>
                    <a:pt x="3130" y="10477"/>
                    <a:pt x="2954" y="9996"/>
                    <a:pt x="2954" y="9475"/>
                  </a:cubicBezTo>
                  <a:close/>
                  <a:moveTo>
                    <a:pt x="5251" y="7176"/>
                  </a:moveTo>
                  <a:cubicBezTo>
                    <a:pt x="5487" y="7176"/>
                    <a:pt x="5715" y="7213"/>
                    <a:pt x="5930" y="7278"/>
                  </a:cubicBezTo>
                  <a:cubicBezTo>
                    <a:pt x="6738" y="6372"/>
                    <a:pt x="7636" y="5547"/>
                    <a:pt x="8608" y="4813"/>
                  </a:cubicBezTo>
                  <a:cubicBezTo>
                    <a:pt x="8567" y="4642"/>
                    <a:pt x="8543" y="4464"/>
                    <a:pt x="8543" y="4280"/>
                  </a:cubicBezTo>
                  <a:cubicBezTo>
                    <a:pt x="8543" y="4026"/>
                    <a:pt x="8587" y="3781"/>
                    <a:pt x="8663" y="3552"/>
                  </a:cubicBezTo>
                  <a:cubicBezTo>
                    <a:pt x="7575" y="2771"/>
                    <a:pt x="6391" y="2115"/>
                    <a:pt x="5131" y="1609"/>
                  </a:cubicBezTo>
                  <a:cubicBezTo>
                    <a:pt x="3949" y="2338"/>
                    <a:pt x="2920" y="3289"/>
                    <a:pt x="2099" y="4405"/>
                  </a:cubicBezTo>
                  <a:cubicBezTo>
                    <a:pt x="2708" y="5484"/>
                    <a:pt x="3433" y="6491"/>
                    <a:pt x="4256" y="7407"/>
                  </a:cubicBezTo>
                  <a:cubicBezTo>
                    <a:pt x="4557" y="7261"/>
                    <a:pt x="4895" y="7176"/>
                    <a:pt x="5251" y="717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lvl="0" algn="ctr" defTabSz="457200">
                <a:lnSpc>
                  <a:spcPct val="100000"/>
                </a:lnSpc>
                <a:spcBef>
                  <a:spcPts val="0"/>
                </a:spcBef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Sinkin Sans 400 Regular"/>
                  <a:ea typeface="Sinkin Sans 400 Regular"/>
                  <a:cs typeface="Sinkin Sans 400 Regular"/>
                  <a:sym typeface="Sinkin Sans 400 Regular"/>
                </a:defRPr>
              </a:pPr>
              <a:endParaRPr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9595746"/>
      </p:ext>
    </p:extLst>
  </p:cSld>
  <p:clrMapOvr>
    <a:masterClrMapping/>
  </p:clrMapOvr>
  <p:transition spd="med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decel="9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4" decel="9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" presetClass="entr" presetSubtype="4" decel="9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2" presetClass="entr" presetSubtype="4" decel="9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2" presetClass="entr" presetSubtype="2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500"/>
                            </p:stCondLst>
                            <p:childTnLst>
                              <p:par>
                                <p:cTn id="56" presetID="2" presetClass="entr" presetSubtype="2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2" presetClass="entr" presetSubtype="2" decel="9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2" presetClass="entr" presetSubtype="2" decel="9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000"/>
                            </p:stCondLst>
                            <p:childTnLst>
                              <p:par>
                                <p:cTn id="71" presetID="2" presetClass="entr" presetSubtype="2" decel="9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7500"/>
                            </p:stCondLst>
                            <p:childTnLst>
                              <p:par>
                                <p:cTn id="76" presetID="2" presetClass="entr" presetSubtype="2" decel="9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/>
      <p:bldP spid="86" grpId="0" build="p"/>
      <p:bldP spid="87" grpId="0"/>
      <p:bldP spid="8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6372837" y="2968554"/>
            <a:ext cx="2270760" cy="780153"/>
            <a:chOff x="6372837" y="2968554"/>
            <a:chExt cx="2270760" cy="780153"/>
          </a:xfrm>
        </p:grpSpPr>
        <p:sp>
          <p:nvSpPr>
            <p:cNvPr id="16" name="TextBox 15"/>
            <p:cNvSpPr txBox="1"/>
            <p:nvPr/>
          </p:nvSpPr>
          <p:spPr>
            <a:xfrm>
              <a:off x="6959031" y="2968554"/>
              <a:ext cx="1098379" cy="3181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146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Raleway" panose="020B0003030101060003" pitchFamily="2" charset="0"/>
                </a:rPr>
                <a:t>Web Design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372837" y="3287042"/>
              <a:ext cx="22707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Light" panose="020B0403030403020204" pitchFamily="34" charset="0"/>
                </a:rPr>
                <a:t>Lorem ipsum dolor sit amet doing business requires patience</a:t>
              </a:r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6372837" y="5426598"/>
            <a:ext cx="2270760" cy="780153"/>
            <a:chOff x="6372837" y="5426598"/>
            <a:chExt cx="2270760" cy="780153"/>
          </a:xfrm>
        </p:grpSpPr>
        <p:sp>
          <p:nvSpPr>
            <p:cNvPr id="18" name="TextBox 17"/>
            <p:cNvSpPr txBox="1"/>
            <p:nvPr/>
          </p:nvSpPr>
          <p:spPr>
            <a:xfrm>
              <a:off x="6950631" y="5426598"/>
              <a:ext cx="1115178" cy="3181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146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Raleway" panose="020B0003030101060003" pitchFamily="2" charset="0"/>
                </a:rPr>
                <a:t>Video Effect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372837" y="5745086"/>
              <a:ext cx="22707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Light" panose="020B0403030403020204" pitchFamily="34" charset="0"/>
                </a:rPr>
                <a:t>Lorem ipsum dolor sit amet doing business requires patience</a:t>
              </a:r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9081924" y="2968554"/>
            <a:ext cx="2270760" cy="780153"/>
            <a:chOff x="9081924" y="2968554"/>
            <a:chExt cx="2270760" cy="780153"/>
          </a:xfrm>
        </p:grpSpPr>
        <p:sp>
          <p:nvSpPr>
            <p:cNvPr id="20" name="TextBox 19"/>
            <p:cNvSpPr txBox="1"/>
            <p:nvPr/>
          </p:nvSpPr>
          <p:spPr>
            <a:xfrm>
              <a:off x="9611113" y="2968554"/>
              <a:ext cx="1212384" cy="3181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146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Raleway" panose="020B0003030101060003" pitchFamily="2" charset="0"/>
                </a:rPr>
                <a:t>Web Develop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9081924" y="3287042"/>
              <a:ext cx="22707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Light" panose="020B0403030403020204" pitchFamily="34" charset="0"/>
                </a:rPr>
                <a:t>Lorem ipsum dolor sit amet doing business requires patience</a:t>
              </a:r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9081924" y="5426598"/>
            <a:ext cx="2270760" cy="780153"/>
            <a:chOff x="9081924" y="5426598"/>
            <a:chExt cx="2270760" cy="780153"/>
          </a:xfrm>
        </p:grpSpPr>
        <p:sp>
          <p:nvSpPr>
            <p:cNvPr id="22" name="TextBox 21"/>
            <p:cNvSpPr txBox="1"/>
            <p:nvPr/>
          </p:nvSpPr>
          <p:spPr>
            <a:xfrm>
              <a:off x="9508619" y="5426598"/>
              <a:ext cx="1417376" cy="3181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146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Raleway" panose="020B0003030101060003" pitchFamily="2" charset="0"/>
                </a:rPr>
                <a:t>Music Compose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9081924" y="5745086"/>
              <a:ext cx="22707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Light" panose="020B0403030403020204" pitchFamily="34" charset="0"/>
                </a:rPr>
                <a:t>Lorem ipsum dolor sit amet doing business requires patience</a:t>
              </a:r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endParaRPr>
            </a:p>
          </p:txBody>
        </p:sp>
      </p:grpSp>
      <p:sp>
        <p:nvSpPr>
          <p:cNvPr id="38" name="Title 1"/>
          <p:cNvSpPr txBox="1">
            <a:spLocks/>
          </p:cNvSpPr>
          <p:nvPr/>
        </p:nvSpPr>
        <p:spPr>
          <a:xfrm>
            <a:off x="1769534" y="567338"/>
            <a:ext cx="8652933" cy="65571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 Black" panose="020B0803030403020204" pitchFamily="34" charset="0"/>
              </a:rPr>
              <a:t>OUR FEATURE 11</a:t>
            </a:r>
            <a:endParaRPr lang="en-US" sz="3600" dirty="0">
              <a:solidFill>
                <a:schemeClr val="tx2">
                  <a:lumMod val="60000"/>
                  <a:lumOff val="40000"/>
                </a:schemeClr>
              </a:solidFill>
              <a:latin typeface="Source Sans Pro Black" panose="020B0803030403020204" pitchFamily="34" charset="0"/>
            </a:endParaRPr>
          </a:p>
        </p:txBody>
      </p:sp>
      <p:sp>
        <p:nvSpPr>
          <p:cNvPr id="39" name="Subtitle 3"/>
          <p:cNvSpPr txBox="1">
            <a:spLocks/>
          </p:cNvSpPr>
          <p:nvPr/>
        </p:nvSpPr>
        <p:spPr>
          <a:xfrm>
            <a:off x="838200" y="1244088"/>
            <a:ext cx="10515600" cy="288493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rPr>
              <a:t>Miscellanous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  <a:latin typeface="Source Sans Pro" panose="020B0503030403020204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578873" y="5503187"/>
            <a:ext cx="48209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 Light" panose="020B0403030403020204" pitchFamily="34" charset="0"/>
              </a:rPr>
              <a:t>Lorem ipsum dolor sit amet business representation. Nice job out there trust no one in sale and publishing</a:t>
            </a:r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Source Sans Pro Light" panose="020B0403030403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78873" y="5175513"/>
            <a:ext cx="19361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b="1" dirty="0">
                <a:solidFill>
                  <a:schemeClr val="accent6"/>
                </a:solidFill>
                <a:latin typeface="Source Sans Pro" panose="020B0503030403020204" pitchFamily="34" charset="0"/>
              </a:rPr>
              <a:t>Music Compose</a:t>
            </a:r>
            <a:endParaRPr lang="en-US" sz="1600" b="1" dirty="0">
              <a:solidFill>
                <a:schemeClr val="accent6"/>
              </a:solidFill>
              <a:latin typeface="Source Sans Pro" panose="020B0503030403020204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78873" y="4436930"/>
            <a:ext cx="48209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 Light" panose="020B0403030403020204" pitchFamily="34" charset="0"/>
              </a:rPr>
              <a:t>Lorem ipsum dolor sit amet business representation. Nice job out there trust no one in sale and publishing</a:t>
            </a:r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Source Sans Pro Light" panose="020B0403030403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78873" y="4109256"/>
            <a:ext cx="19361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b="1" dirty="0">
                <a:solidFill>
                  <a:schemeClr val="accent5"/>
                </a:solidFill>
                <a:latin typeface="Source Sans Pro" panose="020B0503030403020204" pitchFamily="34" charset="0"/>
              </a:rPr>
              <a:t>Video Effect</a:t>
            </a:r>
            <a:endParaRPr lang="en-US" sz="1600" b="1" dirty="0">
              <a:solidFill>
                <a:schemeClr val="accent5"/>
              </a:solidFill>
              <a:latin typeface="Source Sans Pro" panose="020B0503030403020204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578873" y="3401618"/>
            <a:ext cx="48209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 Light" panose="020B0403030403020204" pitchFamily="34" charset="0"/>
              </a:rPr>
              <a:t>Lorem ipsum dolor sit amet business representation. Nice job out there trust no one in sale and publishing</a:t>
            </a:r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Source Sans Pro Light" panose="020B0403030403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78873" y="3073944"/>
            <a:ext cx="19361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b="1" dirty="0">
                <a:solidFill>
                  <a:schemeClr val="accent4"/>
                </a:solidFill>
                <a:latin typeface="Source Sans Pro" panose="020B0503030403020204" pitchFamily="34" charset="0"/>
              </a:rPr>
              <a:t>Web Develop</a:t>
            </a:r>
            <a:endParaRPr lang="en-US" sz="1600" b="1" dirty="0">
              <a:solidFill>
                <a:schemeClr val="accent4"/>
              </a:solidFill>
              <a:latin typeface="Source Sans Pro" panose="020B0503030403020204" pitchFamily="34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578873" y="2275598"/>
            <a:ext cx="48209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 Light" panose="020B0403030403020204" pitchFamily="34" charset="0"/>
              </a:rPr>
              <a:t>Lorem ipsum dolor sit amet business representation. Nice job out there trust no one in sale and publishing</a:t>
            </a:r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Source Sans Pro Light" panose="020B0403030403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78873" y="1947924"/>
            <a:ext cx="19361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b="1" dirty="0">
                <a:solidFill>
                  <a:schemeClr val="accent3"/>
                </a:solidFill>
                <a:latin typeface="Source Sans Pro" panose="020B0503030403020204" pitchFamily="34" charset="0"/>
              </a:rPr>
              <a:t>Web Design</a:t>
            </a:r>
            <a:endParaRPr lang="en-US" sz="1600" b="1" dirty="0">
              <a:solidFill>
                <a:schemeClr val="accent3"/>
              </a:solidFill>
              <a:latin typeface="Source Sans Pro" panose="020B0503030403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7118810" y="2064298"/>
            <a:ext cx="778816" cy="782829"/>
            <a:chOff x="7118810" y="2064298"/>
            <a:chExt cx="778816" cy="782829"/>
          </a:xfrm>
        </p:grpSpPr>
        <p:grpSp>
          <p:nvGrpSpPr>
            <p:cNvPr id="4" name="Group 3"/>
            <p:cNvGrpSpPr/>
            <p:nvPr/>
          </p:nvGrpSpPr>
          <p:grpSpPr>
            <a:xfrm rot="2700000">
              <a:off x="7116803" y="2066305"/>
              <a:ext cx="782829" cy="778816"/>
              <a:chOff x="5336296" y="1447149"/>
              <a:chExt cx="587122" cy="584112"/>
            </a:xfrm>
          </p:grpSpPr>
          <p:sp>
            <p:nvSpPr>
              <p:cNvPr id="5" name="Rectangle 5"/>
              <p:cNvSpPr>
                <a:spLocks noChangeArrowheads="1"/>
              </p:cNvSpPr>
              <p:nvPr/>
            </p:nvSpPr>
            <p:spPr bwMode="auto">
              <a:xfrm rot="2700000">
                <a:off x="5337801" y="1445644"/>
                <a:ext cx="584112" cy="587122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/>
              </a:p>
            </p:txBody>
          </p:sp>
          <p:sp>
            <p:nvSpPr>
              <p:cNvPr id="6" name="Freeform 6"/>
              <p:cNvSpPr>
                <a:spLocks/>
              </p:cNvSpPr>
              <p:nvPr/>
            </p:nvSpPr>
            <p:spPr bwMode="auto">
              <a:xfrm rot="2700000">
                <a:off x="5337801" y="1445644"/>
                <a:ext cx="584112" cy="587122"/>
              </a:xfrm>
              <a:custGeom>
                <a:avLst/>
                <a:gdLst>
                  <a:gd name="T0" fmla="*/ 388 w 388"/>
                  <a:gd name="T1" fmla="*/ 390 h 390"/>
                  <a:gd name="T2" fmla="*/ 0 w 388"/>
                  <a:gd name="T3" fmla="*/ 0 h 390"/>
                  <a:gd name="T4" fmla="*/ 388 w 388"/>
                  <a:gd name="T5" fmla="*/ 0 h 390"/>
                  <a:gd name="T6" fmla="*/ 388 w 388"/>
                  <a:gd name="T7" fmla="*/ 390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8" h="390">
                    <a:moveTo>
                      <a:pt x="388" y="390"/>
                    </a:moveTo>
                    <a:lnTo>
                      <a:pt x="0" y="0"/>
                    </a:lnTo>
                    <a:lnTo>
                      <a:pt x="388" y="0"/>
                    </a:lnTo>
                    <a:lnTo>
                      <a:pt x="388" y="39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  <a:alpha val="29000"/>
                </a:schemeClr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/>
              </a:p>
            </p:txBody>
          </p:sp>
        </p:grpSp>
        <p:sp>
          <p:nvSpPr>
            <p:cNvPr id="32" name="Shape 4463"/>
            <p:cNvSpPr/>
            <p:nvPr/>
          </p:nvSpPr>
          <p:spPr>
            <a:xfrm>
              <a:off x="7326120" y="2313975"/>
              <a:ext cx="359850" cy="2878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462" y="4321"/>
                  </a:moveTo>
                  <a:lnTo>
                    <a:pt x="6480" y="4321"/>
                  </a:lnTo>
                  <a:lnTo>
                    <a:pt x="6480" y="2700"/>
                  </a:lnTo>
                  <a:lnTo>
                    <a:pt x="19462" y="2700"/>
                  </a:lnTo>
                  <a:cubicBezTo>
                    <a:pt x="19462" y="2700"/>
                    <a:pt x="19462" y="4321"/>
                    <a:pt x="19462" y="4321"/>
                  </a:cubicBezTo>
                  <a:close/>
                  <a:moveTo>
                    <a:pt x="19462" y="18900"/>
                  </a:moveTo>
                  <a:lnTo>
                    <a:pt x="2139" y="18900"/>
                  </a:lnTo>
                  <a:lnTo>
                    <a:pt x="2139" y="6479"/>
                  </a:lnTo>
                  <a:lnTo>
                    <a:pt x="19462" y="6479"/>
                  </a:lnTo>
                  <a:cubicBezTo>
                    <a:pt x="19462" y="6479"/>
                    <a:pt x="19462" y="18900"/>
                    <a:pt x="19462" y="18900"/>
                  </a:cubicBezTo>
                  <a:close/>
                  <a:moveTo>
                    <a:pt x="1999" y="3510"/>
                  </a:moveTo>
                  <a:cubicBezTo>
                    <a:pt x="1999" y="2967"/>
                    <a:pt x="2360" y="2524"/>
                    <a:pt x="2809" y="2524"/>
                  </a:cubicBezTo>
                  <a:cubicBezTo>
                    <a:pt x="3256" y="2524"/>
                    <a:pt x="3618" y="2967"/>
                    <a:pt x="3618" y="3510"/>
                  </a:cubicBezTo>
                  <a:cubicBezTo>
                    <a:pt x="3618" y="4054"/>
                    <a:pt x="3256" y="4496"/>
                    <a:pt x="2809" y="4496"/>
                  </a:cubicBezTo>
                  <a:cubicBezTo>
                    <a:pt x="2360" y="4496"/>
                    <a:pt x="1999" y="4054"/>
                    <a:pt x="1999" y="3510"/>
                  </a:cubicBezTo>
                  <a:close/>
                  <a:moveTo>
                    <a:pt x="4968" y="2524"/>
                  </a:moveTo>
                  <a:cubicBezTo>
                    <a:pt x="5417" y="2524"/>
                    <a:pt x="5778" y="2967"/>
                    <a:pt x="5778" y="3510"/>
                  </a:cubicBezTo>
                  <a:cubicBezTo>
                    <a:pt x="5778" y="4054"/>
                    <a:pt x="5417" y="4496"/>
                    <a:pt x="4968" y="4496"/>
                  </a:cubicBezTo>
                  <a:cubicBezTo>
                    <a:pt x="4521" y="4496"/>
                    <a:pt x="4159" y="4054"/>
                    <a:pt x="4159" y="3510"/>
                  </a:cubicBezTo>
                  <a:cubicBezTo>
                    <a:pt x="4159" y="2967"/>
                    <a:pt x="4521" y="2524"/>
                    <a:pt x="4968" y="2524"/>
                  </a:cubicBezTo>
                  <a:close/>
                  <a:moveTo>
                    <a:pt x="19440" y="0"/>
                  </a:moveTo>
                  <a:lnTo>
                    <a:pt x="2160" y="0"/>
                  </a:lnTo>
                  <a:cubicBezTo>
                    <a:pt x="973" y="0"/>
                    <a:pt x="0" y="1216"/>
                    <a:pt x="0" y="2700"/>
                  </a:cubicBezTo>
                  <a:lnTo>
                    <a:pt x="0" y="18900"/>
                  </a:lnTo>
                  <a:cubicBezTo>
                    <a:pt x="0" y="20384"/>
                    <a:pt x="973" y="21600"/>
                    <a:pt x="2160" y="21600"/>
                  </a:cubicBezTo>
                  <a:lnTo>
                    <a:pt x="19440" y="21600"/>
                  </a:lnTo>
                  <a:cubicBezTo>
                    <a:pt x="20629" y="21600"/>
                    <a:pt x="21600" y="20384"/>
                    <a:pt x="21600" y="18900"/>
                  </a:cubicBezTo>
                  <a:lnTo>
                    <a:pt x="21600" y="2700"/>
                  </a:lnTo>
                  <a:cubicBezTo>
                    <a:pt x="21600" y="1216"/>
                    <a:pt x="20629" y="0"/>
                    <a:pt x="19440" y="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lvl="0" algn="ctr" defTabSz="457200">
                <a:lnSpc>
                  <a:spcPct val="100000"/>
                </a:lnSpc>
                <a:spcBef>
                  <a:spcPts val="0"/>
                </a:spcBef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Sinkin Sans 400 Regular"/>
                  <a:ea typeface="Sinkin Sans 400 Regular"/>
                  <a:cs typeface="Sinkin Sans 400 Regular"/>
                  <a:sym typeface="Sinkin Sans 400 Regular"/>
                </a:defRPr>
              </a:pPr>
              <a:endParaRPr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9827897" y="2064298"/>
            <a:ext cx="778816" cy="782829"/>
            <a:chOff x="9827897" y="2064298"/>
            <a:chExt cx="778816" cy="782829"/>
          </a:xfrm>
        </p:grpSpPr>
        <p:grpSp>
          <p:nvGrpSpPr>
            <p:cNvPr id="10" name="Group 9"/>
            <p:cNvGrpSpPr/>
            <p:nvPr/>
          </p:nvGrpSpPr>
          <p:grpSpPr>
            <a:xfrm rot="2700000">
              <a:off x="9825890" y="2066305"/>
              <a:ext cx="782829" cy="778816"/>
              <a:chOff x="7375731" y="1447149"/>
              <a:chExt cx="587122" cy="584112"/>
            </a:xfrm>
          </p:grpSpPr>
          <p:sp>
            <p:nvSpPr>
              <p:cNvPr id="11" name="Rectangle 5"/>
              <p:cNvSpPr>
                <a:spLocks noChangeArrowheads="1"/>
              </p:cNvSpPr>
              <p:nvPr/>
            </p:nvSpPr>
            <p:spPr bwMode="auto">
              <a:xfrm rot="2700000">
                <a:off x="7377236" y="1445644"/>
                <a:ext cx="584112" cy="58712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/>
              </a:p>
            </p:txBody>
          </p:sp>
          <p:sp>
            <p:nvSpPr>
              <p:cNvPr id="12" name="Freeform 6"/>
              <p:cNvSpPr>
                <a:spLocks/>
              </p:cNvSpPr>
              <p:nvPr/>
            </p:nvSpPr>
            <p:spPr bwMode="auto">
              <a:xfrm rot="2700000">
                <a:off x="7377236" y="1445644"/>
                <a:ext cx="584112" cy="587122"/>
              </a:xfrm>
              <a:custGeom>
                <a:avLst/>
                <a:gdLst>
                  <a:gd name="T0" fmla="*/ 388 w 388"/>
                  <a:gd name="T1" fmla="*/ 390 h 390"/>
                  <a:gd name="T2" fmla="*/ 0 w 388"/>
                  <a:gd name="T3" fmla="*/ 0 h 390"/>
                  <a:gd name="T4" fmla="*/ 388 w 388"/>
                  <a:gd name="T5" fmla="*/ 0 h 390"/>
                  <a:gd name="T6" fmla="*/ 388 w 388"/>
                  <a:gd name="T7" fmla="*/ 390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8" h="390">
                    <a:moveTo>
                      <a:pt x="388" y="390"/>
                    </a:moveTo>
                    <a:lnTo>
                      <a:pt x="0" y="0"/>
                    </a:lnTo>
                    <a:lnTo>
                      <a:pt x="388" y="0"/>
                    </a:lnTo>
                    <a:lnTo>
                      <a:pt x="388" y="390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  <a:alpha val="29000"/>
                </a:schemeClr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/>
              </a:p>
            </p:txBody>
          </p:sp>
        </p:grpSp>
        <p:sp>
          <p:nvSpPr>
            <p:cNvPr id="35" name="Shape 4473"/>
            <p:cNvSpPr/>
            <p:nvPr/>
          </p:nvSpPr>
          <p:spPr>
            <a:xfrm>
              <a:off x="10087528" y="2292879"/>
              <a:ext cx="259552" cy="3262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99" y="0"/>
                  </a:moveTo>
                  <a:cubicBezTo>
                    <a:pt x="4836" y="0"/>
                    <a:pt x="0" y="1447"/>
                    <a:pt x="0" y="3231"/>
                  </a:cubicBezTo>
                  <a:lnTo>
                    <a:pt x="0" y="4776"/>
                  </a:lnTo>
                  <a:cubicBezTo>
                    <a:pt x="0" y="6669"/>
                    <a:pt x="4836" y="8203"/>
                    <a:pt x="10799" y="8203"/>
                  </a:cubicBezTo>
                  <a:cubicBezTo>
                    <a:pt x="16764" y="8203"/>
                    <a:pt x="21600" y="6669"/>
                    <a:pt x="21600" y="4776"/>
                  </a:cubicBezTo>
                  <a:lnTo>
                    <a:pt x="21600" y="3231"/>
                  </a:lnTo>
                  <a:cubicBezTo>
                    <a:pt x="21600" y="1447"/>
                    <a:pt x="16764" y="0"/>
                    <a:pt x="10799" y="0"/>
                  </a:cubicBezTo>
                  <a:close/>
                  <a:moveTo>
                    <a:pt x="21195" y="8008"/>
                  </a:moveTo>
                  <a:cubicBezTo>
                    <a:pt x="19915" y="9488"/>
                    <a:pt x="15746" y="10572"/>
                    <a:pt x="10799" y="10572"/>
                  </a:cubicBezTo>
                  <a:cubicBezTo>
                    <a:pt x="5856" y="10572"/>
                    <a:pt x="1685" y="9488"/>
                    <a:pt x="405" y="8008"/>
                  </a:cubicBezTo>
                  <a:cubicBezTo>
                    <a:pt x="141" y="7702"/>
                    <a:pt x="0" y="7868"/>
                    <a:pt x="0" y="8007"/>
                  </a:cubicBezTo>
                  <a:cubicBezTo>
                    <a:pt x="0" y="8144"/>
                    <a:pt x="0" y="10898"/>
                    <a:pt x="0" y="10898"/>
                  </a:cubicBezTo>
                  <a:cubicBezTo>
                    <a:pt x="0" y="13061"/>
                    <a:pt x="4836" y="14814"/>
                    <a:pt x="10799" y="14814"/>
                  </a:cubicBezTo>
                  <a:cubicBezTo>
                    <a:pt x="16764" y="14814"/>
                    <a:pt x="21600" y="13061"/>
                    <a:pt x="21600" y="10898"/>
                  </a:cubicBezTo>
                  <a:cubicBezTo>
                    <a:pt x="21600" y="10898"/>
                    <a:pt x="21600" y="8144"/>
                    <a:pt x="21600" y="8007"/>
                  </a:cubicBezTo>
                  <a:cubicBezTo>
                    <a:pt x="21600" y="7868"/>
                    <a:pt x="21459" y="7702"/>
                    <a:pt x="21195" y="8008"/>
                  </a:cubicBezTo>
                  <a:close/>
                  <a:moveTo>
                    <a:pt x="21176" y="14285"/>
                  </a:moveTo>
                  <a:cubicBezTo>
                    <a:pt x="19876" y="15959"/>
                    <a:pt x="15722" y="17184"/>
                    <a:pt x="10799" y="17184"/>
                  </a:cubicBezTo>
                  <a:cubicBezTo>
                    <a:pt x="5878" y="17184"/>
                    <a:pt x="1724" y="15959"/>
                    <a:pt x="424" y="14285"/>
                  </a:cubicBezTo>
                  <a:cubicBezTo>
                    <a:pt x="147" y="13932"/>
                    <a:pt x="0" y="14121"/>
                    <a:pt x="0" y="14297"/>
                  </a:cubicBezTo>
                  <a:cubicBezTo>
                    <a:pt x="0" y="14472"/>
                    <a:pt x="0" y="16754"/>
                    <a:pt x="0" y="16754"/>
                  </a:cubicBezTo>
                  <a:cubicBezTo>
                    <a:pt x="0" y="19133"/>
                    <a:pt x="4836" y="21600"/>
                    <a:pt x="10799" y="21600"/>
                  </a:cubicBezTo>
                  <a:cubicBezTo>
                    <a:pt x="16764" y="21600"/>
                    <a:pt x="21600" y="19133"/>
                    <a:pt x="21600" y="16754"/>
                  </a:cubicBezTo>
                  <a:cubicBezTo>
                    <a:pt x="21600" y="16754"/>
                    <a:pt x="21600" y="14472"/>
                    <a:pt x="21600" y="14297"/>
                  </a:cubicBezTo>
                  <a:cubicBezTo>
                    <a:pt x="21600" y="14121"/>
                    <a:pt x="21453" y="13932"/>
                    <a:pt x="21176" y="1428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lvl="0" algn="ctr" defTabSz="457200">
                <a:lnSpc>
                  <a:spcPct val="100000"/>
                </a:lnSpc>
                <a:spcBef>
                  <a:spcPts val="0"/>
                </a:spcBef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Sinkin Sans 400 Regular"/>
                  <a:ea typeface="Sinkin Sans 400 Regular"/>
                  <a:cs typeface="Sinkin Sans 400 Regular"/>
                  <a:sym typeface="Sinkin Sans 400 Regular"/>
                </a:defRPr>
              </a:pPr>
              <a:endParaRPr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7118810" y="4513222"/>
            <a:ext cx="778816" cy="782829"/>
            <a:chOff x="7118810" y="4513222"/>
            <a:chExt cx="778816" cy="782829"/>
          </a:xfrm>
        </p:grpSpPr>
        <p:grpSp>
          <p:nvGrpSpPr>
            <p:cNvPr id="7" name="Group 6"/>
            <p:cNvGrpSpPr/>
            <p:nvPr/>
          </p:nvGrpSpPr>
          <p:grpSpPr>
            <a:xfrm rot="2700000">
              <a:off x="7116803" y="4515229"/>
              <a:ext cx="782829" cy="778816"/>
              <a:chOff x="5337602" y="3119577"/>
              <a:chExt cx="587122" cy="584112"/>
            </a:xfrm>
          </p:grpSpPr>
          <p:sp>
            <p:nvSpPr>
              <p:cNvPr id="8" name="Rectangle 5"/>
              <p:cNvSpPr>
                <a:spLocks noChangeArrowheads="1"/>
              </p:cNvSpPr>
              <p:nvPr/>
            </p:nvSpPr>
            <p:spPr bwMode="auto">
              <a:xfrm rot="2700000">
                <a:off x="5339107" y="3118072"/>
                <a:ext cx="584112" cy="587122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/>
              </a:p>
            </p:txBody>
          </p:sp>
          <p:sp>
            <p:nvSpPr>
              <p:cNvPr id="9" name="Freeform 6"/>
              <p:cNvSpPr>
                <a:spLocks/>
              </p:cNvSpPr>
              <p:nvPr/>
            </p:nvSpPr>
            <p:spPr bwMode="auto">
              <a:xfrm rot="2700000">
                <a:off x="5339107" y="3118072"/>
                <a:ext cx="584112" cy="587122"/>
              </a:xfrm>
              <a:custGeom>
                <a:avLst/>
                <a:gdLst>
                  <a:gd name="T0" fmla="*/ 388 w 388"/>
                  <a:gd name="T1" fmla="*/ 390 h 390"/>
                  <a:gd name="T2" fmla="*/ 0 w 388"/>
                  <a:gd name="T3" fmla="*/ 0 h 390"/>
                  <a:gd name="T4" fmla="*/ 388 w 388"/>
                  <a:gd name="T5" fmla="*/ 0 h 390"/>
                  <a:gd name="T6" fmla="*/ 388 w 388"/>
                  <a:gd name="T7" fmla="*/ 390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8" h="390">
                    <a:moveTo>
                      <a:pt x="388" y="390"/>
                    </a:moveTo>
                    <a:lnTo>
                      <a:pt x="0" y="0"/>
                    </a:lnTo>
                    <a:lnTo>
                      <a:pt x="388" y="0"/>
                    </a:lnTo>
                    <a:lnTo>
                      <a:pt x="388" y="39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  <a:alpha val="29000"/>
                </a:schemeClr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/>
              </a:p>
            </p:txBody>
          </p:sp>
        </p:grpSp>
        <p:sp>
          <p:nvSpPr>
            <p:cNvPr id="48" name="Freeform 109"/>
            <p:cNvSpPr>
              <a:spLocks noEditPoints="1"/>
            </p:cNvSpPr>
            <p:nvPr/>
          </p:nvSpPr>
          <p:spPr bwMode="auto">
            <a:xfrm>
              <a:off x="7326120" y="4729923"/>
              <a:ext cx="361439" cy="337344"/>
            </a:xfrm>
            <a:custGeom>
              <a:avLst/>
              <a:gdLst>
                <a:gd name="T0" fmla="*/ 92 w 214"/>
                <a:gd name="T1" fmla="*/ 10 h 200"/>
                <a:gd name="T2" fmla="*/ 84 w 214"/>
                <a:gd name="T3" fmla="*/ 0 h 200"/>
                <a:gd name="T4" fmla="*/ 46 w 214"/>
                <a:gd name="T5" fmla="*/ 29 h 200"/>
                <a:gd name="T6" fmla="*/ 8 w 214"/>
                <a:gd name="T7" fmla="*/ 0 h 200"/>
                <a:gd name="T8" fmla="*/ 0 w 214"/>
                <a:gd name="T9" fmla="*/ 10 h 200"/>
                <a:gd name="T10" fmla="*/ 27 w 214"/>
                <a:gd name="T11" fmla="*/ 31 h 200"/>
                <a:gd name="T12" fmla="*/ 28 w 214"/>
                <a:gd name="T13" fmla="*/ 31 h 200"/>
                <a:gd name="T14" fmla="*/ 4 w 214"/>
                <a:gd name="T15" fmla="*/ 31 h 200"/>
                <a:gd name="T16" fmla="*/ 4 w 214"/>
                <a:gd name="T17" fmla="*/ 184 h 200"/>
                <a:gd name="T18" fmla="*/ 20 w 214"/>
                <a:gd name="T19" fmla="*/ 184 h 200"/>
                <a:gd name="T20" fmla="*/ 20 w 214"/>
                <a:gd name="T21" fmla="*/ 185 h 200"/>
                <a:gd name="T22" fmla="*/ 20 w 214"/>
                <a:gd name="T23" fmla="*/ 200 h 200"/>
                <a:gd name="T24" fmla="*/ 46 w 214"/>
                <a:gd name="T25" fmla="*/ 200 h 200"/>
                <a:gd name="T26" fmla="*/ 46 w 214"/>
                <a:gd name="T27" fmla="*/ 185 h 200"/>
                <a:gd name="T28" fmla="*/ 46 w 214"/>
                <a:gd name="T29" fmla="*/ 184 h 200"/>
                <a:gd name="T30" fmla="*/ 174 w 214"/>
                <a:gd name="T31" fmla="*/ 184 h 200"/>
                <a:gd name="T32" fmla="*/ 174 w 214"/>
                <a:gd name="T33" fmla="*/ 185 h 200"/>
                <a:gd name="T34" fmla="*/ 174 w 214"/>
                <a:gd name="T35" fmla="*/ 200 h 200"/>
                <a:gd name="T36" fmla="*/ 200 w 214"/>
                <a:gd name="T37" fmla="*/ 200 h 200"/>
                <a:gd name="T38" fmla="*/ 200 w 214"/>
                <a:gd name="T39" fmla="*/ 185 h 200"/>
                <a:gd name="T40" fmla="*/ 200 w 214"/>
                <a:gd name="T41" fmla="*/ 184 h 200"/>
                <a:gd name="T42" fmla="*/ 214 w 214"/>
                <a:gd name="T43" fmla="*/ 184 h 200"/>
                <a:gd name="T44" fmla="*/ 214 w 214"/>
                <a:gd name="T45" fmla="*/ 31 h 200"/>
                <a:gd name="T46" fmla="*/ 64 w 214"/>
                <a:gd name="T47" fmla="*/ 31 h 200"/>
                <a:gd name="T48" fmla="*/ 65 w 214"/>
                <a:gd name="T49" fmla="*/ 31 h 200"/>
                <a:gd name="T50" fmla="*/ 92 w 214"/>
                <a:gd name="T51" fmla="*/ 10 h 200"/>
                <a:gd name="T52" fmla="*/ 187 w 214"/>
                <a:gd name="T53" fmla="*/ 95 h 200"/>
                <a:gd name="T54" fmla="*/ 199 w 214"/>
                <a:gd name="T55" fmla="*/ 108 h 200"/>
                <a:gd name="T56" fmla="*/ 187 w 214"/>
                <a:gd name="T57" fmla="*/ 120 h 200"/>
                <a:gd name="T58" fmla="*/ 174 w 214"/>
                <a:gd name="T59" fmla="*/ 108 h 200"/>
                <a:gd name="T60" fmla="*/ 187 w 214"/>
                <a:gd name="T61" fmla="*/ 95 h 200"/>
                <a:gd name="T62" fmla="*/ 174 w 214"/>
                <a:gd name="T63" fmla="*/ 67 h 200"/>
                <a:gd name="T64" fmla="*/ 187 w 214"/>
                <a:gd name="T65" fmla="*/ 54 h 200"/>
                <a:gd name="T66" fmla="*/ 199 w 214"/>
                <a:gd name="T67" fmla="*/ 67 h 200"/>
                <a:gd name="T68" fmla="*/ 187 w 214"/>
                <a:gd name="T69" fmla="*/ 79 h 200"/>
                <a:gd name="T70" fmla="*/ 174 w 214"/>
                <a:gd name="T71" fmla="*/ 67 h 200"/>
                <a:gd name="T72" fmla="*/ 154 w 214"/>
                <a:gd name="T73" fmla="*/ 165 h 200"/>
                <a:gd name="T74" fmla="*/ 24 w 214"/>
                <a:gd name="T75" fmla="*/ 165 h 200"/>
                <a:gd name="T76" fmla="*/ 24 w 214"/>
                <a:gd name="T77" fmla="*/ 51 h 200"/>
                <a:gd name="T78" fmla="*/ 154 w 214"/>
                <a:gd name="T79" fmla="*/ 51 h 200"/>
                <a:gd name="T80" fmla="*/ 154 w 214"/>
                <a:gd name="T81" fmla="*/ 16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14" h="200">
                  <a:moveTo>
                    <a:pt x="92" y="1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27" y="31"/>
                    <a:pt x="27" y="31"/>
                    <a:pt x="27" y="31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4" y="184"/>
                    <a:pt x="4" y="184"/>
                    <a:pt x="4" y="184"/>
                  </a:cubicBezTo>
                  <a:cubicBezTo>
                    <a:pt x="20" y="184"/>
                    <a:pt x="20" y="184"/>
                    <a:pt x="20" y="184"/>
                  </a:cubicBezTo>
                  <a:cubicBezTo>
                    <a:pt x="20" y="185"/>
                    <a:pt x="20" y="185"/>
                    <a:pt x="20" y="185"/>
                  </a:cubicBezTo>
                  <a:cubicBezTo>
                    <a:pt x="20" y="200"/>
                    <a:pt x="20" y="200"/>
                    <a:pt x="20" y="200"/>
                  </a:cubicBezTo>
                  <a:cubicBezTo>
                    <a:pt x="46" y="200"/>
                    <a:pt x="46" y="200"/>
                    <a:pt x="46" y="200"/>
                  </a:cubicBezTo>
                  <a:cubicBezTo>
                    <a:pt x="46" y="185"/>
                    <a:pt x="46" y="185"/>
                    <a:pt x="46" y="185"/>
                  </a:cubicBezTo>
                  <a:cubicBezTo>
                    <a:pt x="46" y="184"/>
                    <a:pt x="46" y="184"/>
                    <a:pt x="46" y="184"/>
                  </a:cubicBezTo>
                  <a:cubicBezTo>
                    <a:pt x="174" y="184"/>
                    <a:pt x="174" y="184"/>
                    <a:pt x="174" y="184"/>
                  </a:cubicBezTo>
                  <a:cubicBezTo>
                    <a:pt x="174" y="185"/>
                    <a:pt x="174" y="185"/>
                    <a:pt x="174" y="185"/>
                  </a:cubicBezTo>
                  <a:cubicBezTo>
                    <a:pt x="174" y="200"/>
                    <a:pt x="174" y="200"/>
                    <a:pt x="174" y="200"/>
                  </a:cubicBezTo>
                  <a:cubicBezTo>
                    <a:pt x="200" y="200"/>
                    <a:pt x="200" y="200"/>
                    <a:pt x="200" y="200"/>
                  </a:cubicBezTo>
                  <a:cubicBezTo>
                    <a:pt x="200" y="185"/>
                    <a:pt x="200" y="185"/>
                    <a:pt x="200" y="185"/>
                  </a:cubicBezTo>
                  <a:cubicBezTo>
                    <a:pt x="200" y="184"/>
                    <a:pt x="200" y="184"/>
                    <a:pt x="200" y="184"/>
                  </a:cubicBezTo>
                  <a:cubicBezTo>
                    <a:pt x="214" y="184"/>
                    <a:pt x="214" y="184"/>
                    <a:pt x="214" y="184"/>
                  </a:cubicBezTo>
                  <a:cubicBezTo>
                    <a:pt x="214" y="31"/>
                    <a:pt x="214" y="31"/>
                    <a:pt x="214" y="31"/>
                  </a:cubicBezTo>
                  <a:cubicBezTo>
                    <a:pt x="64" y="31"/>
                    <a:pt x="64" y="31"/>
                    <a:pt x="64" y="31"/>
                  </a:cubicBezTo>
                  <a:cubicBezTo>
                    <a:pt x="65" y="31"/>
                    <a:pt x="65" y="31"/>
                    <a:pt x="65" y="31"/>
                  </a:cubicBezTo>
                  <a:lnTo>
                    <a:pt x="92" y="10"/>
                  </a:lnTo>
                  <a:close/>
                  <a:moveTo>
                    <a:pt x="187" y="95"/>
                  </a:moveTo>
                  <a:cubicBezTo>
                    <a:pt x="194" y="95"/>
                    <a:pt x="199" y="101"/>
                    <a:pt x="199" y="108"/>
                  </a:cubicBezTo>
                  <a:cubicBezTo>
                    <a:pt x="199" y="115"/>
                    <a:pt x="194" y="120"/>
                    <a:pt x="187" y="120"/>
                  </a:cubicBezTo>
                  <a:cubicBezTo>
                    <a:pt x="180" y="120"/>
                    <a:pt x="174" y="115"/>
                    <a:pt x="174" y="108"/>
                  </a:cubicBezTo>
                  <a:cubicBezTo>
                    <a:pt x="174" y="101"/>
                    <a:pt x="180" y="95"/>
                    <a:pt x="187" y="95"/>
                  </a:cubicBezTo>
                  <a:close/>
                  <a:moveTo>
                    <a:pt x="174" y="67"/>
                  </a:moveTo>
                  <a:cubicBezTo>
                    <a:pt x="174" y="60"/>
                    <a:pt x="180" y="54"/>
                    <a:pt x="187" y="54"/>
                  </a:cubicBezTo>
                  <a:cubicBezTo>
                    <a:pt x="194" y="54"/>
                    <a:pt x="199" y="60"/>
                    <a:pt x="199" y="67"/>
                  </a:cubicBezTo>
                  <a:cubicBezTo>
                    <a:pt x="199" y="74"/>
                    <a:pt x="194" y="79"/>
                    <a:pt x="187" y="79"/>
                  </a:cubicBezTo>
                  <a:cubicBezTo>
                    <a:pt x="180" y="79"/>
                    <a:pt x="174" y="74"/>
                    <a:pt x="174" y="67"/>
                  </a:cubicBezTo>
                  <a:close/>
                  <a:moveTo>
                    <a:pt x="154" y="165"/>
                  </a:moveTo>
                  <a:cubicBezTo>
                    <a:pt x="24" y="165"/>
                    <a:pt x="24" y="165"/>
                    <a:pt x="24" y="165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154" y="51"/>
                    <a:pt x="154" y="51"/>
                    <a:pt x="154" y="51"/>
                  </a:cubicBezTo>
                  <a:lnTo>
                    <a:pt x="154" y="16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9827897" y="4513222"/>
            <a:ext cx="778816" cy="782829"/>
            <a:chOff x="9827897" y="4513222"/>
            <a:chExt cx="778816" cy="782829"/>
          </a:xfrm>
        </p:grpSpPr>
        <p:grpSp>
          <p:nvGrpSpPr>
            <p:cNvPr id="13" name="Group 12"/>
            <p:cNvGrpSpPr/>
            <p:nvPr/>
          </p:nvGrpSpPr>
          <p:grpSpPr>
            <a:xfrm rot="2700000">
              <a:off x="9825890" y="4515229"/>
              <a:ext cx="782829" cy="778816"/>
              <a:chOff x="7369417" y="3119577"/>
              <a:chExt cx="587122" cy="584112"/>
            </a:xfrm>
          </p:grpSpPr>
          <p:sp>
            <p:nvSpPr>
              <p:cNvPr id="14" name="Rectangle 5"/>
              <p:cNvSpPr>
                <a:spLocks noChangeArrowheads="1"/>
              </p:cNvSpPr>
              <p:nvPr/>
            </p:nvSpPr>
            <p:spPr bwMode="auto">
              <a:xfrm rot="2700000">
                <a:off x="7370922" y="3118072"/>
                <a:ext cx="584112" cy="587122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/>
              </a:p>
            </p:txBody>
          </p:sp>
          <p:sp>
            <p:nvSpPr>
              <p:cNvPr id="15" name="Freeform 6"/>
              <p:cNvSpPr>
                <a:spLocks/>
              </p:cNvSpPr>
              <p:nvPr/>
            </p:nvSpPr>
            <p:spPr bwMode="auto">
              <a:xfrm rot="2700000">
                <a:off x="7370922" y="3118072"/>
                <a:ext cx="584112" cy="587122"/>
              </a:xfrm>
              <a:custGeom>
                <a:avLst/>
                <a:gdLst>
                  <a:gd name="T0" fmla="*/ 388 w 388"/>
                  <a:gd name="T1" fmla="*/ 390 h 390"/>
                  <a:gd name="T2" fmla="*/ 0 w 388"/>
                  <a:gd name="T3" fmla="*/ 0 h 390"/>
                  <a:gd name="T4" fmla="*/ 388 w 388"/>
                  <a:gd name="T5" fmla="*/ 0 h 390"/>
                  <a:gd name="T6" fmla="*/ 388 w 388"/>
                  <a:gd name="T7" fmla="*/ 390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8" h="390">
                    <a:moveTo>
                      <a:pt x="388" y="390"/>
                    </a:moveTo>
                    <a:lnTo>
                      <a:pt x="0" y="0"/>
                    </a:lnTo>
                    <a:lnTo>
                      <a:pt x="388" y="0"/>
                    </a:lnTo>
                    <a:lnTo>
                      <a:pt x="388" y="390"/>
                    </a:lnTo>
                    <a:close/>
                  </a:path>
                </a:pathLst>
              </a:custGeom>
              <a:solidFill>
                <a:schemeClr val="accent6">
                  <a:lumMod val="50000"/>
                  <a:alpha val="29000"/>
                </a:schemeClr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/>
              </a:p>
            </p:txBody>
          </p:sp>
        </p:grpSp>
        <p:sp>
          <p:nvSpPr>
            <p:cNvPr id="49" name="Shape 4420"/>
            <p:cNvSpPr/>
            <p:nvPr/>
          </p:nvSpPr>
          <p:spPr>
            <a:xfrm>
              <a:off x="10087528" y="4729453"/>
              <a:ext cx="217636" cy="3527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648" h="21126" extrusionOk="0">
                  <a:moveTo>
                    <a:pt x="11560" y="0"/>
                  </a:moveTo>
                  <a:lnTo>
                    <a:pt x="9120" y="0"/>
                  </a:lnTo>
                  <a:lnTo>
                    <a:pt x="9120" y="14690"/>
                  </a:lnTo>
                  <a:cubicBezTo>
                    <a:pt x="7770" y="14305"/>
                    <a:pt x="6024" y="14300"/>
                    <a:pt x="4302" y="14763"/>
                  </a:cubicBezTo>
                  <a:cubicBezTo>
                    <a:pt x="1215" y="15592"/>
                    <a:pt x="-624" y="17611"/>
                    <a:pt x="195" y="19269"/>
                  </a:cubicBezTo>
                  <a:cubicBezTo>
                    <a:pt x="1012" y="20929"/>
                    <a:pt x="4176" y="21600"/>
                    <a:pt x="7262" y="20771"/>
                  </a:cubicBezTo>
                  <a:cubicBezTo>
                    <a:pt x="9884" y="20067"/>
                    <a:pt x="11598" y="18505"/>
                    <a:pt x="11556" y="17035"/>
                  </a:cubicBezTo>
                  <a:lnTo>
                    <a:pt x="11560" y="5021"/>
                  </a:lnTo>
                  <a:cubicBezTo>
                    <a:pt x="15816" y="5517"/>
                    <a:pt x="16107" y="9491"/>
                    <a:pt x="15598" y="10604"/>
                  </a:cubicBezTo>
                  <a:cubicBezTo>
                    <a:pt x="15403" y="11027"/>
                    <a:pt x="15744" y="11343"/>
                    <a:pt x="16387" y="10604"/>
                  </a:cubicBezTo>
                  <a:cubicBezTo>
                    <a:pt x="20976" y="5333"/>
                    <a:pt x="11560" y="3007"/>
                    <a:pt x="11560" y="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lvl="0" algn="ctr" defTabSz="457200">
                <a:lnSpc>
                  <a:spcPct val="100000"/>
                </a:lnSpc>
                <a:spcBef>
                  <a:spcPts val="0"/>
                </a:spcBef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Sinkin Sans 400 Regular"/>
                  <a:ea typeface="Sinkin Sans 400 Regular"/>
                  <a:cs typeface="Sinkin Sans 400 Regular"/>
                  <a:sym typeface="Sinkin Sans 400 Regular"/>
                </a:defRPr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783664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0">
        <p14:doors dir="vert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8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8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decel="8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decel="88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decel="88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decel="8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8" decel="8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2" decel="88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2" decel="88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8" decel="8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8" decel="8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" presetClass="entr" presetSubtype="2" decel="88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2" presetClass="entr" presetSubtype="2" decel="88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000"/>
                            </p:stCondLst>
                            <p:childTnLst>
                              <p:par>
                                <p:cTn id="75" presetID="2" presetClass="entr" presetSubtype="8" decel="8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500"/>
                            </p:stCondLst>
                            <p:childTnLst>
                              <p:par>
                                <p:cTn id="80" presetID="2" presetClass="entr" presetSubtype="8" decel="8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000"/>
                            </p:stCondLst>
                            <p:childTnLst>
                              <p:par>
                                <p:cTn id="85" presetID="2" presetClass="entr" presetSubtype="2" decel="88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8500"/>
                            </p:stCondLst>
                            <p:childTnLst>
                              <p:par>
                                <p:cTn id="90" presetID="2" presetClass="entr" presetSubtype="2" decel="88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996384" y="4553850"/>
            <a:ext cx="2521690" cy="1023915"/>
            <a:chOff x="1036725" y="4388750"/>
            <a:chExt cx="2521690" cy="1023915"/>
          </a:xfrm>
        </p:grpSpPr>
        <p:sp>
          <p:nvSpPr>
            <p:cNvPr id="3" name="TextBox 2"/>
            <p:cNvSpPr txBox="1"/>
            <p:nvPr/>
          </p:nvSpPr>
          <p:spPr>
            <a:xfrm>
              <a:off x="1753612" y="4388750"/>
              <a:ext cx="108792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ignika" panose="02010003020600000004" pitchFamily="50" charset="0"/>
                </a:rPr>
                <a:t>Feature 01</a:t>
              </a:r>
              <a:endParaRPr lang="id-ID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Signika" panose="02010003020600000004" pitchFamily="50" charset="0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1036725" y="4766334"/>
              <a:ext cx="252169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Lorem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Ipsum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 is dolor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sita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 slide power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adus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na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 but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volup</a:t>
              </a:r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Lato" panose="020F0502020204030203" pitchFamily="34" charset="0"/>
                <a:cs typeface="Clear Sans Light" panose="020B0303030202020304" pitchFamily="34" charset="0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Ande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inteman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.</a:t>
              </a:r>
              <a:endPara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Lato" panose="020F0502020204030203" pitchFamily="34" charset="0"/>
                <a:cs typeface="Clear Sans Light" panose="020B0303030202020304" pitchFamily="34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558417" y="4553850"/>
            <a:ext cx="2521690" cy="1023915"/>
            <a:chOff x="1036725" y="4388750"/>
            <a:chExt cx="2521690" cy="1023915"/>
          </a:xfrm>
        </p:grpSpPr>
        <p:sp>
          <p:nvSpPr>
            <p:cNvPr id="6" name="TextBox 5"/>
            <p:cNvSpPr txBox="1"/>
            <p:nvPr/>
          </p:nvSpPr>
          <p:spPr>
            <a:xfrm>
              <a:off x="1753613" y="4388750"/>
              <a:ext cx="108792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ignika" panose="02010003020600000004" pitchFamily="50" charset="0"/>
                </a:rPr>
                <a:t>Feature 02</a:t>
              </a:r>
              <a:endParaRPr lang="id-ID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Signika" panose="02010003020600000004" pitchFamily="50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1036725" y="4766334"/>
              <a:ext cx="252169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Lorem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Ipsum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 is dolor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sita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 slide power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adus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na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 but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volup</a:t>
              </a:r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Lato" panose="020F0502020204030203" pitchFamily="34" charset="0"/>
                <a:cs typeface="Clear Sans Light" panose="020B0303030202020304" pitchFamily="34" charset="0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Ande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inteman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.</a:t>
              </a:r>
              <a:endPara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Lato" panose="020F0502020204030203" pitchFamily="34" charset="0"/>
                <a:cs typeface="Clear Sans Light" panose="020B0303030202020304" pitchFamily="34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6164139" y="4553850"/>
            <a:ext cx="2521690" cy="1023915"/>
            <a:chOff x="1036725" y="4388750"/>
            <a:chExt cx="2521690" cy="1023915"/>
          </a:xfrm>
        </p:grpSpPr>
        <p:sp>
          <p:nvSpPr>
            <p:cNvPr id="9" name="TextBox 8"/>
            <p:cNvSpPr txBox="1"/>
            <p:nvPr/>
          </p:nvSpPr>
          <p:spPr>
            <a:xfrm>
              <a:off x="1753614" y="4388750"/>
              <a:ext cx="108792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ignika" panose="02010003020600000004" pitchFamily="50" charset="0"/>
                </a:rPr>
                <a:t>Feature 03</a:t>
              </a:r>
              <a:endParaRPr lang="id-ID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Signika" panose="02010003020600000004" pitchFamily="50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036725" y="4766334"/>
              <a:ext cx="252169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Lorem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Ipsum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 is dolor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sita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 slide power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adus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na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 but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volup</a:t>
              </a:r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Lato" panose="020F0502020204030203" pitchFamily="34" charset="0"/>
                <a:cs typeface="Clear Sans Light" panose="020B0303030202020304" pitchFamily="34" charset="0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Ande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inteman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.</a:t>
              </a:r>
              <a:endPara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Lato" panose="020F0502020204030203" pitchFamily="34" charset="0"/>
                <a:cs typeface="Clear Sans Light" panose="020B0303030202020304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8747576" y="4553850"/>
            <a:ext cx="2521690" cy="1023915"/>
            <a:chOff x="1036725" y="4388750"/>
            <a:chExt cx="2521690" cy="1023915"/>
          </a:xfrm>
        </p:grpSpPr>
        <p:sp>
          <p:nvSpPr>
            <p:cNvPr id="12" name="TextBox 11"/>
            <p:cNvSpPr txBox="1"/>
            <p:nvPr/>
          </p:nvSpPr>
          <p:spPr>
            <a:xfrm>
              <a:off x="1753613" y="4388750"/>
              <a:ext cx="108792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ignika" panose="02010003020600000004" pitchFamily="50" charset="0"/>
                </a:rPr>
                <a:t>Feature 04</a:t>
              </a:r>
              <a:endParaRPr lang="id-ID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Signika" panose="02010003020600000004" pitchFamily="50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036725" y="4766334"/>
              <a:ext cx="252169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Lorem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Ipsum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 is dolor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sita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 slide power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adus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na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 but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volup</a:t>
              </a:r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Lato" panose="020F0502020204030203" pitchFamily="34" charset="0"/>
                <a:cs typeface="Clear Sans Light" panose="020B0303030202020304" pitchFamily="34" charset="0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Ande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inteman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" panose="020F0502020204030203" pitchFamily="34" charset="0"/>
                  <a:cs typeface="Clear Sans Light" panose="020B0303030202020304" pitchFamily="34" charset="0"/>
                </a:rPr>
                <a:t>.</a:t>
              </a:r>
              <a:endPara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Lato" panose="020F0502020204030203" pitchFamily="34" charset="0"/>
                <a:cs typeface="Clear Sans Light" panose="020B0303030202020304" pitchFamily="34" charset="0"/>
              </a:endParaRPr>
            </a:p>
          </p:txBody>
        </p:sp>
      </p:grpSp>
      <p:sp>
        <p:nvSpPr>
          <p:cNvPr id="26" name="Title 1"/>
          <p:cNvSpPr txBox="1">
            <a:spLocks/>
          </p:cNvSpPr>
          <p:nvPr/>
        </p:nvSpPr>
        <p:spPr>
          <a:xfrm>
            <a:off x="1519519" y="537883"/>
            <a:ext cx="9144000" cy="7462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Signika" panose="02010003020600000004" pitchFamily="50" charset="0"/>
                <a:ea typeface="Fira Sans ExtraBold Italic" panose="00000900000000000000" pitchFamily="50" charset="0"/>
                <a:cs typeface="Clear Sans Light" panose="020B0303030202020304" pitchFamily="34" charset="0"/>
              </a:rPr>
              <a:t>OUR FEATURE</a:t>
            </a:r>
          </a:p>
        </p:txBody>
      </p:sp>
      <p:sp>
        <p:nvSpPr>
          <p:cNvPr id="27" name="Subtitle 2"/>
          <p:cNvSpPr txBox="1">
            <a:spLocks/>
          </p:cNvSpPr>
          <p:nvPr/>
        </p:nvSpPr>
        <p:spPr>
          <a:xfrm>
            <a:off x="2444750" y="1099110"/>
            <a:ext cx="7308850" cy="400110"/>
          </a:xfrm>
          <a:prstGeom prst="rect">
            <a:avLst/>
          </a:prstGeom>
        </p:spPr>
        <p:txBody>
          <a:bodyPr vert="horz" wrap="square" lIns="121920" tIns="60960" rIns="121920" bIns="60960" rtlCol="0">
            <a:spAutoFit/>
          </a:bodyPr>
          <a:lstStyle/>
          <a:p>
            <a:pPr algn="ctr" defTabSz="1219050">
              <a:spcBef>
                <a:spcPct val="20000"/>
              </a:spcBef>
              <a:defRPr/>
            </a:pP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Success is walking from failure to failure.</a:t>
            </a:r>
            <a:endParaRPr lang="en-US" sz="1600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  <a:cs typeface="Clear Sans Light" panose="020B0303030202020304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241787" y="2183493"/>
            <a:ext cx="2009775" cy="2009775"/>
            <a:chOff x="1241787" y="2183493"/>
            <a:chExt cx="2009775" cy="2009775"/>
          </a:xfrm>
        </p:grpSpPr>
        <p:sp>
          <p:nvSpPr>
            <p:cNvPr id="15" name="Teardrop 14"/>
            <p:cNvSpPr/>
            <p:nvPr/>
          </p:nvSpPr>
          <p:spPr>
            <a:xfrm rot="1036431">
              <a:off x="1241787" y="2183493"/>
              <a:ext cx="2009775" cy="2009775"/>
            </a:xfrm>
            <a:prstGeom prst="teardrop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0" name="Freeform 5"/>
            <p:cNvSpPr>
              <a:spLocks noEditPoints="1"/>
            </p:cNvSpPr>
            <p:nvPr/>
          </p:nvSpPr>
          <p:spPr bwMode="auto">
            <a:xfrm>
              <a:off x="1889466" y="2829823"/>
              <a:ext cx="709809" cy="717219"/>
            </a:xfrm>
            <a:custGeom>
              <a:avLst/>
              <a:gdLst>
                <a:gd name="T0" fmla="*/ 138 w 306"/>
                <a:gd name="T1" fmla="*/ 226 h 309"/>
                <a:gd name="T2" fmla="*/ 149 w 306"/>
                <a:gd name="T3" fmla="*/ 229 h 309"/>
                <a:gd name="T4" fmla="*/ 198 w 306"/>
                <a:gd name="T5" fmla="*/ 216 h 309"/>
                <a:gd name="T6" fmla="*/ 226 w 306"/>
                <a:gd name="T7" fmla="*/ 169 h 309"/>
                <a:gd name="T8" fmla="*/ 215 w 306"/>
                <a:gd name="T9" fmla="*/ 147 h 309"/>
                <a:gd name="T10" fmla="*/ 171 w 306"/>
                <a:gd name="T11" fmla="*/ 209 h 309"/>
                <a:gd name="T12" fmla="*/ 138 w 306"/>
                <a:gd name="T13" fmla="*/ 226 h 309"/>
                <a:gd name="T14" fmla="*/ 80 w 306"/>
                <a:gd name="T15" fmla="*/ 107 h 309"/>
                <a:gd name="T16" fmla="*/ 142 w 306"/>
                <a:gd name="T17" fmla="*/ 15 h 309"/>
                <a:gd name="T18" fmla="*/ 164 w 306"/>
                <a:gd name="T19" fmla="*/ 16 h 309"/>
                <a:gd name="T20" fmla="*/ 225 w 306"/>
                <a:gd name="T21" fmla="*/ 107 h 309"/>
                <a:gd name="T22" fmla="*/ 241 w 306"/>
                <a:gd name="T23" fmla="*/ 153 h 309"/>
                <a:gd name="T24" fmla="*/ 193 w 306"/>
                <a:gd name="T25" fmla="*/ 237 h 309"/>
                <a:gd name="T26" fmla="*/ 112 w 306"/>
                <a:gd name="T27" fmla="*/ 237 h 309"/>
                <a:gd name="T28" fmla="*/ 65 w 306"/>
                <a:gd name="T29" fmla="*/ 153 h 309"/>
                <a:gd name="T30" fmla="*/ 80 w 306"/>
                <a:gd name="T31" fmla="*/ 107 h 309"/>
                <a:gd name="T32" fmla="*/ 153 w 306"/>
                <a:gd name="T33" fmla="*/ 277 h 309"/>
                <a:gd name="T34" fmla="*/ 238 w 306"/>
                <a:gd name="T35" fmla="*/ 257 h 309"/>
                <a:gd name="T36" fmla="*/ 237 w 306"/>
                <a:gd name="T37" fmla="*/ 226 h 309"/>
                <a:gd name="T38" fmla="*/ 234 w 306"/>
                <a:gd name="T39" fmla="*/ 224 h 309"/>
                <a:gd name="T40" fmla="*/ 246 w 306"/>
                <a:gd name="T41" fmla="*/ 205 h 309"/>
                <a:gd name="T42" fmla="*/ 295 w 306"/>
                <a:gd name="T43" fmla="*/ 260 h 309"/>
                <a:gd name="T44" fmla="*/ 252 w 306"/>
                <a:gd name="T45" fmla="*/ 294 h 309"/>
                <a:gd name="T46" fmla="*/ 153 w 306"/>
                <a:gd name="T47" fmla="*/ 309 h 309"/>
                <a:gd name="T48" fmla="*/ 53 w 306"/>
                <a:gd name="T49" fmla="*/ 294 h 309"/>
                <a:gd name="T50" fmla="*/ 10 w 306"/>
                <a:gd name="T51" fmla="*/ 260 h 309"/>
                <a:gd name="T52" fmla="*/ 60 w 306"/>
                <a:gd name="T53" fmla="*/ 205 h 309"/>
                <a:gd name="T54" fmla="*/ 71 w 306"/>
                <a:gd name="T55" fmla="*/ 224 h 309"/>
                <a:gd name="T56" fmla="*/ 69 w 306"/>
                <a:gd name="T57" fmla="*/ 226 h 309"/>
                <a:gd name="T58" fmla="*/ 67 w 306"/>
                <a:gd name="T59" fmla="*/ 257 h 309"/>
                <a:gd name="T60" fmla="*/ 153 w 306"/>
                <a:gd name="T61" fmla="*/ 277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06" h="309">
                  <a:moveTo>
                    <a:pt x="138" y="226"/>
                  </a:moveTo>
                  <a:cubicBezTo>
                    <a:pt x="141" y="227"/>
                    <a:pt x="145" y="229"/>
                    <a:pt x="149" y="229"/>
                  </a:cubicBezTo>
                  <a:cubicBezTo>
                    <a:pt x="164" y="232"/>
                    <a:pt x="182" y="227"/>
                    <a:pt x="198" y="216"/>
                  </a:cubicBezTo>
                  <a:cubicBezTo>
                    <a:pt x="215" y="204"/>
                    <a:pt x="226" y="186"/>
                    <a:pt x="226" y="169"/>
                  </a:cubicBezTo>
                  <a:cubicBezTo>
                    <a:pt x="226" y="160"/>
                    <a:pt x="220" y="151"/>
                    <a:pt x="215" y="147"/>
                  </a:cubicBezTo>
                  <a:cubicBezTo>
                    <a:pt x="210" y="170"/>
                    <a:pt x="193" y="193"/>
                    <a:pt x="171" y="209"/>
                  </a:cubicBezTo>
                  <a:cubicBezTo>
                    <a:pt x="160" y="216"/>
                    <a:pt x="149" y="222"/>
                    <a:pt x="138" y="226"/>
                  </a:cubicBezTo>
                  <a:close/>
                  <a:moveTo>
                    <a:pt x="80" y="107"/>
                  </a:moveTo>
                  <a:cubicBezTo>
                    <a:pt x="98" y="76"/>
                    <a:pt x="122" y="47"/>
                    <a:pt x="142" y="15"/>
                  </a:cubicBezTo>
                  <a:cubicBezTo>
                    <a:pt x="151" y="1"/>
                    <a:pt x="154" y="0"/>
                    <a:pt x="164" y="16"/>
                  </a:cubicBezTo>
                  <a:cubicBezTo>
                    <a:pt x="183" y="47"/>
                    <a:pt x="207" y="76"/>
                    <a:pt x="225" y="107"/>
                  </a:cubicBezTo>
                  <a:cubicBezTo>
                    <a:pt x="234" y="122"/>
                    <a:pt x="241" y="138"/>
                    <a:pt x="241" y="153"/>
                  </a:cubicBezTo>
                  <a:cubicBezTo>
                    <a:pt x="241" y="190"/>
                    <a:pt x="221" y="222"/>
                    <a:pt x="193" y="237"/>
                  </a:cubicBezTo>
                  <a:cubicBezTo>
                    <a:pt x="167" y="251"/>
                    <a:pt x="137" y="251"/>
                    <a:pt x="112" y="237"/>
                  </a:cubicBezTo>
                  <a:cubicBezTo>
                    <a:pt x="84" y="221"/>
                    <a:pt x="65" y="190"/>
                    <a:pt x="65" y="153"/>
                  </a:cubicBezTo>
                  <a:cubicBezTo>
                    <a:pt x="65" y="138"/>
                    <a:pt x="71" y="122"/>
                    <a:pt x="80" y="107"/>
                  </a:cubicBezTo>
                  <a:close/>
                  <a:moveTo>
                    <a:pt x="153" y="277"/>
                  </a:moveTo>
                  <a:cubicBezTo>
                    <a:pt x="178" y="277"/>
                    <a:pt x="218" y="273"/>
                    <a:pt x="238" y="257"/>
                  </a:cubicBezTo>
                  <a:cubicBezTo>
                    <a:pt x="251" y="247"/>
                    <a:pt x="250" y="236"/>
                    <a:pt x="237" y="226"/>
                  </a:cubicBezTo>
                  <a:cubicBezTo>
                    <a:pt x="236" y="226"/>
                    <a:pt x="235" y="225"/>
                    <a:pt x="234" y="224"/>
                  </a:cubicBezTo>
                  <a:cubicBezTo>
                    <a:pt x="239" y="218"/>
                    <a:pt x="243" y="212"/>
                    <a:pt x="246" y="205"/>
                  </a:cubicBezTo>
                  <a:cubicBezTo>
                    <a:pt x="267" y="213"/>
                    <a:pt x="306" y="232"/>
                    <a:pt x="295" y="260"/>
                  </a:cubicBezTo>
                  <a:cubicBezTo>
                    <a:pt x="289" y="277"/>
                    <a:pt x="268" y="288"/>
                    <a:pt x="252" y="294"/>
                  </a:cubicBezTo>
                  <a:cubicBezTo>
                    <a:pt x="225" y="304"/>
                    <a:pt x="189" y="309"/>
                    <a:pt x="153" y="309"/>
                  </a:cubicBezTo>
                  <a:cubicBezTo>
                    <a:pt x="116" y="309"/>
                    <a:pt x="80" y="304"/>
                    <a:pt x="53" y="294"/>
                  </a:cubicBezTo>
                  <a:cubicBezTo>
                    <a:pt x="38" y="288"/>
                    <a:pt x="16" y="277"/>
                    <a:pt x="10" y="260"/>
                  </a:cubicBezTo>
                  <a:cubicBezTo>
                    <a:pt x="0" y="232"/>
                    <a:pt x="38" y="213"/>
                    <a:pt x="60" y="205"/>
                  </a:cubicBezTo>
                  <a:cubicBezTo>
                    <a:pt x="63" y="212"/>
                    <a:pt x="67" y="218"/>
                    <a:pt x="71" y="224"/>
                  </a:cubicBezTo>
                  <a:cubicBezTo>
                    <a:pt x="70" y="225"/>
                    <a:pt x="70" y="226"/>
                    <a:pt x="69" y="226"/>
                  </a:cubicBezTo>
                  <a:cubicBezTo>
                    <a:pt x="56" y="236"/>
                    <a:pt x="54" y="247"/>
                    <a:pt x="67" y="257"/>
                  </a:cubicBezTo>
                  <a:cubicBezTo>
                    <a:pt x="88" y="273"/>
                    <a:pt x="128" y="277"/>
                    <a:pt x="153" y="27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8973748" y="2183495"/>
            <a:ext cx="2009775" cy="2009775"/>
            <a:chOff x="8973748" y="2183495"/>
            <a:chExt cx="2009775" cy="2009775"/>
          </a:xfrm>
        </p:grpSpPr>
        <p:sp>
          <p:nvSpPr>
            <p:cNvPr id="18" name="Teardrop 17"/>
            <p:cNvSpPr/>
            <p:nvPr/>
          </p:nvSpPr>
          <p:spPr>
            <a:xfrm rot="1036431">
              <a:off x="8973748" y="2183495"/>
              <a:ext cx="2009775" cy="2009775"/>
            </a:xfrm>
            <a:prstGeom prst="teardrop">
              <a:avLst/>
            </a:prstGeom>
            <a:solidFill>
              <a:schemeClr val="accent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2" name="Shape 3659"/>
            <p:cNvSpPr/>
            <p:nvPr/>
          </p:nvSpPr>
          <p:spPr>
            <a:xfrm>
              <a:off x="9609417" y="2842224"/>
              <a:ext cx="738435" cy="6923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93" h="21440" extrusionOk="0">
                  <a:moveTo>
                    <a:pt x="20097" y="14373"/>
                  </a:moveTo>
                  <a:lnTo>
                    <a:pt x="15990" y="12571"/>
                  </a:lnTo>
                  <a:lnTo>
                    <a:pt x="16463" y="14008"/>
                  </a:lnTo>
                  <a:cubicBezTo>
                    <a:pt x="16439" y="15532"/>
                    <a:pt x="13726" y="16745"/>
                    <a:pt x="10496" y="16745"/>
                  </a:cubicBezTo>
                  <a:cubicBezTo>
                    <a:pt x="7268" y="16745"/>
                    <a:pt x="4553" y="15532"/>
                    <a:pt x="4529" y="14008"/>
                  </a:cubicBezTo>
                  <a:lnTo>
                    <a:pt x="5002" y="12571"/>
                  </a:lnTo>
                  <a:lnTo>
                    <a:pt x="895" y="14373"/>
                  </a:lnTo>
                  <a:cubicBezTo>
                    <a:pt x="-255" y="14878"/>
                    <a:pt x="-304" y="15814"/>
                    <a:pt x="789" y="16451"/>
                  </a:cubicBezTo>
                  <a:lnTo>
                    <a:pt x="8511" y="20962"/>
                  </a:lnTo>
                  <a:cubicBezTo>
                    <a:pt x="9602" y="21600"/>
                    <a:pt x="11390" y="21600"/>
                    <a:pt x="12481" y="20962"/>
                  </a:cubicBezTo>
                  <a:lnTo>
                    <a:pt x="20205" y="16451"/>
                  </a:lnTo>
                  <a:cubicBezTo>
                    <a:pt x="21296" y="15814"/>
                    <a:pt x="21247" y="14878"/>
                    <a:pt x="20097" y="14373"/>
                  </a:cubicBezTo>
                  <a:close/>
                  <a:moveTo>
                    <a:pt x="10496" y="5209"/>
                  </a:moveTo>
                  <a:cubicBezTo>
                    <a:pt x="11724" y="5209"/>
                    <a:pt x="12866" y="4796"/>
                    <a:pt x="13199" y="4152"/>
                  </a:cubicBezTo>
                  <a:cubicBezTo>
                    <a:pt x="12739" y="2744"/>
                    <a:pt x="12343" y="1535"/>
                    <a:pt x="12094" y="773"/>
                  </a:cubicBezTo>
                  <a:cubicBezTo>
                    <a:pt x="11927" y="264"/>
                    <a:pt x="11175" y="0"/>
                    <a:pt x="10496" y="0"/>
                  </a:cubicBezTo>
                  <a:cubicBezTo>
                    <a:pt x="9817" y="0"/>
                    <a:pt x="9065" y="264"/>
                    <a:pt x="8898" y="773"/>
                  </a:cubicBezTo>
                  <a:cubicBezTo>
                    <a:pt x="8649" y="1535"/>
                    <a:pt x="8253" y="2744"/>
                    <a:pt x="7792" y="4152"/>
                  </a:cubicBezTo>
                  <a:cubicBezTo>
                    <a:pt x="8126" y="4796"/>
                    <a:pt x="9268" y="5209"/>
                    <a:pt x="10496" y="5209"/>
                  </a:cubicBezTo>
                  <a:close/>
                  <a:moveTo>
                    <a:pt x="10496" y="13197"/>
                  </a:moveTo>
                  <a:cubicBezTo>
                    <a:pt x="13109" y="13197"/>
                    <a:pt x="15296" y="12229"/>
                    <a:pt x="15429" y="10966"/>
                  </a:cubicBezTo>
                  <a:cubicBezTo>
                    <a:pt x="15041" y="9779"/>
                    <a:pt x="14617" y="8484"/>
                    <a:pt x="14201" y="7211"/>
                  </a:cubicBezTo>
                  <a:cubicBezTo>
                    <a:pt x="13911" y="8118"/>
                    <a:pt x="12316" y="8759"/>
                    <a:pt x="10496" y="8759"/>
                  </a:cubicBezTo>
                  <a:cubicBezTo>
                    <a:pt x="8678" y="8759"/>
                    <a:pt x="7081" y="8118"/>
                    <a:pt x="6791" y="7211"/>
                  </a:cubicBezTo>
                  <a:cubicBezTo>
                    <a:pt x="6375" y="8484"/>
                    <a:pt x="5951" y="9779"/>
                    <a:pt x="5563" y="10966"/>
                  </a:cubicBezTo>
                  <a:cubicBezTo>
                    <a:pt x="5696" y="12229"/>
                    <a:pt x="7883" y="13197"/>
                    <a:pt x="10496" y="13197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820615" y="2183493"/>
            <a:ext cx="2009775" cy="2009775"/>
            <a:chOff x="3820615" y="2183493"/>
            <a:chExt cx="2009775" cy="2009775"/>
          </a:xfrm>
        </p:grpSpPr>
        <p:sp>
          <p:nvSpPr>
            <p:cNvPr id="21" name="Teardrop 20"/>
            <p:cNvSpPr/>
            <p:nvPr/>
          </p:nvSpPr>
          <p:spPr>
            <a:xfrm rot="1036431">
              <a:off x="3820615" y="2183493"/>
              <a:ext cx="2009775" cy="2009775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4463505" y="2876447"/>
              <a:ext cx="700834" cy="693455"/>
              <a:chOff x="7199313" y="1600200"/>
              <a:chExt cx="452438" cy="447675"/>
            </a:xfrm>
            <a:solidFill>
              <a:schemeClr val="bg1"/>
            </a:solidFill>
            <a:effectLst/>
          </p:grpSpPr>
          <p:sp>
            <p:nvSpPr>
              <p:cNvPr id="25" name="Freeform 13"/>
              <p:cNvSpPr>
                <a:spLocks noEditPoints="1"/>
              </p:cNvSpPr>
              <p:nvPr/>
            </p:nvSpPr>
            <p:spPr bwMode="auto">
              <a:xfrm>
                <a:off x="7310438" y="1711325"/>
                <a:ext cx="341313" cy="336550"/>
              </a:xfrm>
              <a:custGeom>
                <a:avLst/>
                <a:gdLst>
                  <a:gd name="T0" fmla="*/ 1 w 68"/>
                  <a:gd name="T1" fmla="*/ 18 h 67"/>
                  <a:gd name="T2" fmla="*/ 12 w 68"/>
                  <a:gd name="T3" fmla="*/ 28 h 67"/>
                  <a:gd name="T4" fmla="*/ 28 w 68"/>
                  <a:gd name="T5" fmla="*/ 28 h 67"/>
                  <a:gd name="T6" fmla="*/ 29 w 68"/>
                  <a:gd name="T7" fmla="*/ 11 h 67"/>
                  <a:gd name="T8" fmla="*/ 18 w 68"/>
                  <a:gd name="T9" fmla="*/ 1 h 67"/>
                  <a:gd name="T10" fmla="*/ 25 w 68"/>
                  <a:gd name="T11" fmla="*/ 0 h 67"/>
                  <a:gd name="T12" fmla="*/ 50 w 68"/>
                  <a:gd name="T13" fmla="*/ 24 h 67"/>
                  <a:gd name="T14" fmla="*/ 47 w 68"/>
                  <a:gd name="T15" fmla="*/ 35 h 67"/>
                  <a:gd name="T16" fmla="*/ 65 w 68"/>
                  <a:gd name="T17" fmla="*/ 53 h 67"/>
                  <a:gd name="T18" fmla="*/ 64 w 68"/>
                  <a:gd name="T19" fmla="*/ 64 h 67"/>
                  <a:gd name="T20" fmla="*/ 53 w 68"/>
                  <a:gd name="T21" fmla="*/ 64 h 67"/>
                  <a:gd name="T22" fmla="*/ 36 w 68"/>
                  <a:gd name="T23" fmla="*/ 47 h 67"/>
                  <a:gd name="T24" fmla="*/ 25 w 68"/>
                  <a:gd name="T25" fmla="*/ 49 h 67"/>
                  <a:gd name="T26" fmla="*/ 0 w 68"/>
                  <a:gd name="T27" fmla="*/ 24 h 67"/>
                  <a:gd name="T28" fmla="*/ 1 w 68"/>
                  <a:gd name="T29" fmla="*/ 18 h 67"/>
                  <a:gd name="T30" fmla="*/ 54 w 68"/>
                  <a:gd name="T31" fmla="*/ 58 h 67"/>
                  <a:gd name="T32" fmla="*/ 58 w 68"/>
                  <a:gd name="T33" fmla="*/ 62 h 67"/>
                  <a:gd name="T34" fmla="*/ 63 w 68"/>
                  <a:gd name="T35" fmla="*/ 58 h 67"/>
                  <a:gd name="T36" fmla="*/ 58 w 68"/>
                  <a:gd name="T37" fmla="*/ 54 h 67"/>
                  <a:gd name="T38" fmla="*/ 54 w 68"/>
                  <a:gd name="T39" fmla="*/ 58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8" h="67">
                    <a:moveTo>
                      <a:pt x="1" y="18"/>
                    </a:moveTo>
                    <a:cubicBezTo>
                      <a:pt x="12" y="28"/>
                      <a:pt x="12" y="28"/>
                      <a:pt x="12" y="28"/>
                    </a:cubicBezTo>
                    <a:cubicBezTo>
                      <a:pt x="16" y="33"/>
                      <a:pt x="23" y="32"/>
                      <a:pt x="28" y="28"/>
                    </a:cubicBezTo>
                    <a:cubicBezTo>
                      <a:pt x="33" y="23"/>
                      <a:pt x="33" y="16"/>
                      <a:pt x="29" y="11"/>
                    </a:cubicBezTo>
                    <a:cubicBezTo>
                      <a:pt x="18" y="1"/>
                      <a:pt x="18" y="1"/>
                      <a:pt x="18" y="1"/>
                    </a:cubicBezTo>
                    <a:cubicBezTo>
                      <a:pt x="21" y="0"/>
                      <a:pt x="23" y="0"/>
                      <a:pt x="25" y="0"/>
                    </a:cubicBezTo>
                    <a:cubicBezTo>
                      <a:pt x="39" y="0"/>
                      <a:pt x="50" y="11"/>
                      <a:pt x="50" y="24"/>
                    </a:cubicBezTo>
                    <a:cubicBezTo>
                      <a:pt x="50" y="28"/>
                      <a:pt x="49" y="32"/>
                      <a:pt x="47" y="35"/>
                    </a:cubicBezTo>
                    <a:cubicBezTo>
                      <a:pt x="65" y="53"/>
                      <a:pt x="65" y="53"/>
                      <a:pt x="65" y="53"/>
                    </a:cubicBezTo>
                    <a:cubicBezTo>
                      <a:pt x="68" y="55"/>
                      <a:pt x="68" y="61"/>
                      <a:pt x="64" y="64"/>
                    </a:cubicBezTo>
                    <a:cubicBezTo>
                      <a:pt x="61" y="67"/>
                      <a:pt x="56" y="67"/>
                      <a:pt x="53" y="64"/>
                    </a:cubicBezTo>
                    <a:cubicBezTo>
                      <a:pt x="36" y="47"/>
                      <a:pt x="36" y="47"/>
                      <a:pt x="36" y="47"/>
                    </a:cubicBezTo>
                    <a:cubicBezTo>
                      <a:pt x="32" y="48"/>
                      <a:pt x="29" y="49"/>
                      <a:pt x="25" y="49"/>
                    </a:cubicBezTo>
                    <a:cubicBezTo>
                      <a:pt x="11" y="49"/>
                      <a:pt x="0" y="38"/>
                      <a:pt x="0" y="24"/>
                    </a:cubicBezTo>
                    <a:cubicBezTo>
                      <a:pt x="0" y="22"/>
                      <a:pt x="1" y="20"/>
                      <a:pt x="1" y="18"/>
                    </a:cubicBezTo>
                    <a:close/>
                    <a:moveTo>
                      <a:pt x="54" y="58"/>
                    </a:moveTo>
                    <a:cubicBezTo>
                      <a:pt x="54" y="60"/>
                      <a:pt x="56" y="62"/>
                      <a:pt x="58" y="62"/>
                    </a:cubicBezTo>
                    <a:cubicBezTo>
                      <a:pt x="61" y="62"/>
                      <a:pt x="63" y="60"/>
                      <a:pt x="63" y="58"/>
                    </a:cubicBezTo>
                    <a:cubicBezTo>
                      <a:pt x="63" y="56"/>
                      <a:pt x="61" y="54"/>
                      <a:pt x="58" y="54"/>
                    </a:cubicBezTo>
                    <a:cubicBezTo>
                      <a:pt x="56" y="54"/>
                      <a:pt x="54" y="56"/>
                      <a:pt x="54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28" name="Freeform 14"/>
              <p:cNvSpPr>
                <a:spLocks noEditPoints="1"/>
              </p:cNvSpPr>
              <p:nvPr/>
            </p:nvSpPr>
            <p:spPr bwMode="auto">
              <a:xfrm>
                <a:off x="7199313" y="1600200"/>
                <a:ext cx="447675" cy="361950"/>
              </a:xfrm>
              <a:custGeom>
                <a:avLst/>
                <a:gdLst>
                  <a:gd name="T0" fmla="*/ 24 w 89"/>
                  <a:gd name="T1" fmla="*/ 66 h 72"/>
                  <a:gd name="T2" fmla="*/ 6 w 89"/>
                  <a:gd name="T3" fmla="*/ 66 h 72"/>
                  <a:gd name="T4" fmla="*/ 6 w 89"/>
                  <a:gd name="T5" fmla="*/ 11 h 72"/>
                  <a:gd name="T6" fmla="*/ 83 w 89"/>
                  <a:gd name="T7" fmla="*/ 11 h 72"/>
                  <a:gd name="T8" fmla="*/ 83 w 89"/>
                  <a:gd name="T9" fmla="*/ 63 h 72"/>
                  <a:gd name="T10" fmla="*/ 89 w 89"/>
                  <a:gd name="T11" fmla="*/ 68 h 72"/>
                  <a:gd name="T12" fmla="*/ 89 w 89"/>
                  <a:gd name="T13" fmla="*/ 67 h 72"/>
                  <a:gd name="T14" fmla="*/ 89 w 89"/>
                  <a:gd name="T15" fmla="*/ 5 h 72"/>
                  <a:gd name="T16" fmla="*/ 84 w 89"/>
                  <a:gd name="T17" fmla="*/ 0 h 72"/>
                  <a:gd name="T18" fmla="*/ 5 w 89"/>
                  <a:gd name="T19" fmla="*/ 0 h 72"/>
                  <a:gd name="T20" fmla="*/ 0 w 89"/>
                  <a:gd name="T21" fmla="*/ 5 h 72"/>
                  <a:gd name="T22" fmla="*/ 0 w 89"/>
                  <a:gd name="T23" fmla="*/ 67 h 72"/>
                  <a:gd name="T24" fmla="*/ 5 w 89"/>
                  <a:gd name="T25" fmla="*/ 72 h 72"/>
                  <a:gd name="T26" fmla="*/ 30 w 89"/>
                  <a:gd name="T27" fmla="*/ 72 h 72"/>
                  <a:gd name="T28" fmla="*/ 24 w 89"/>
                  <a:gd name="T29" fmla="*/ 66 h 72"/>
                  <a:gd name="T30" fmla="*/ 61 w 89"/>
                  <a:gd name="T31" fmla="*/ 3 h 72"/>
                  <a:gd name="T32" fmla="*/ 83 w 89"/>
                  <a:gd name="T33" fmla="*/ 3 h 72"/>
                  <a:gd name="T34" fmla="*/ 83 w 89"/>
                  <a:gd name="T35" fmla="*/ 7 h 72"/>
                  <a:gd name="T36" fmla="*/ 61 w 89"/>
                  <a:gd name="T37" fmla="*/ 7 h 72"/>
                  <a:gd name="T38" fmla="*/ 61 w 89"/>
                  <a:gd name="T39" fmla="*/ 3 h 72"/>
                  <a:gd name="T40" fmla="*/ 6 w 89"/>
                  <a:gd name="T41" fmla="*/ 3 h 72"/>
                  <a:gd name="T42" fmla="*/ 10 w 89"/>
                  <a:gd name="T43" fmla="*/ 3 h 72"/>
                  <a:gd name="T44" fmla="*/ 10 w 89"/>
                  <a:gd name="T45" fmla="*/ 7 h 72"/>
                  <a:gd name="T46" fmla="*/ 6 w 89"/>
                  <a:gd name="T47" fmla="*/ 7 h 72"/>
                  <a:gd name="T48" fmla="*/ 6 w 89"/>
                  <a:gd name="T49" fmla="*/ 3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89" h="72">
                    <a:moveTo>
                      <a:pt x="24" y="66"/>
                    </a:moveTo>
                    <a:cubicBezTo>
                      <a:pt x="6" y="66"/>
                      <a:pt x="6" y="66"/>
                      <a:pt x="6" y="66"/>
                    </a:cubicBezTo>
                    <a:cubicBezTo>
                      <a:pt x="6" y="11"/>
                      <a:pt x="6" y="11"/>
                      <a:pt x="6" y="11"/>
                    </a:cubicBezTo>
                    <a:cubicBezTo>
                      <a:pt x="83" y="11"/>
                      <a:pt x="83" y="11"/>
                      <a:pt x="83" y="11"/>
                    </a:cubicBezTo>
                    <a:cubicBezTo>
                      <a:pt x="83" y="63"/>
                      <a:pt x="83" y="63"/>
                      <a:pt x="83" y="63"/>
                    </a:cubicBezTo>
                    <a:cubicBezTo>
                      <a:pt x="89" y="68"/>
                      <a:pt x="89" y="68"/>
                      <a:pt x="89" y="68"/>
                    </a:cubicBezTo>
                    <a:cubicBezTo>
                      <a:pt x="89" y="68"/>
                      <a:pt x="89" y="67"/>
                      <a:pt x="89" y="67"/>
                    </a:cubicBezTo>
                    <a:cubicBezTo>
                      <a:pt x="89" y="5"/>
                      <a:pt x="89" y="5"/>
                      <a:pt x="89" y="5"/>
                    </a:cubicBezTo>
                    <a:cubicBezTo>
                      <a:pt x="89" y="2"/>
                      <a:pt x="87" y="0"/>
                      <a:pt x="84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3" y="0"/>
                      <a:pt x="0" y="2"/>
                      <a:pt x="0" y="5"/>
                    </a:cubicBezTo>
                    <a:cubicBezTo>
                      <a:pt x="0" y="67"/>
                      <a:pt x="0" y="67"/>
                      <a:pt x="0" y="67"/>
                    </a:cubicBezTo>
                    <a:cubicBezTo>
                      <a:pt x="0" y="69"/>
                      <a:pt x="3" y="72"/>
                      <a:pt x="5" y="72"/>
                    </a:cubicBezTo>
                    <a:cubicBezTo>
                      <a:pt x="30" y="72"/>
                      <a:pt x="30" y="72"/>
                      <a:pt x="30" y="72"/>
                    </a:cubicBezTo>
                    <a:cubicBezTo>
                      <a:pt x="28" y="70"/>
                      <a:pt x="26" y="68"/>
                      <a:pt x="24" y="66"/>
                    </a:cubicBezTo>
                    <a:close/>
                    <a:moveTo>
                      <a:pt x="61" y="3"/>
                    </a:moveTo>
                    <a:cubicBezTo>
                      <a:pt x="83" y="3"/>
                      <a:pt x="83" y="3"/>
                      <a:pt x="83" y="3"/>
                    </a:cubicBezTo>
                    <a:cubicBezTo>
                      <a:pt x="83" y="7"/>
                      <a:pt x="83" y="7"/>
                      <a:pt x="83" y="7"/>
                    </a:cubicBezTo>
                    <a:cubicBezTo>
                      <a:pt x="61" y="7"/>
                      <a:pt x="61" y="7"/>
                      <a:pt x="61" y="7"/>
                    </a:cubicBezTo>
                    <a:lnTo>
                      <a:pt x="61" y="3"/>
                    </a:lnTo>
                    <a:close/>
                    <a:moveTo>
                      <a:pt x="6" y="3"/>
                    </a:moveTo>
                    <a:cubicBezTo>
                      <a:pt x="10" y="3"/>
                      <a:pt x="10" y="3"/>
                      <a:pt x="10" y="3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6" y="7"/>
                      <a:pt x="6" y="7"/>
                      <a:pt x="6" y="7"/>
                    </a:cubicBezTo>
                    <a:lnTo>
                      <a:pt x="6" y="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</p:grpSp>
      <p:grpSp>
        <p:nvGrpSpPr>
          <p:cNvPr id="17" name="Group 16"/>
          <p:cNvGrpSpPr/>
          <p:nvPr/>
        </p:nvGrpSpPr>
        <p:grpSpPr>
          <a:xfrm>
            <a:off x="6404052" y="2183494"/>
            <a:ext cx="2009775" cy="2009775"/>
            <a:chOff x="6404052" y="2183494"/>
            <a:chExt cx="2009775" cy="2009775"/>
          </a:xfrm>
        </p:grpSpPr>
        <p:sp>
          <p:nvSpPr>
            <p:cNvPr id="24" name="Teardrop 23"/>
            <p:cNvSpPr/>
            <p:nvPr/>
          </p:nvSpPr>
          <p:spPr>
            <a:xfrm rot="1036431">
              <a:off x="6404052" y="2183494"/>
              <a:ext cx="2009775" cy="2009775"/>
            </a:xfrm>
            <a:prstGeom prst="teardrop">
              <a:avLst/>
            </a:prstGeom>
            <a:solidFill>
              <a:schemeClr val="accent3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9" name="Freeform 526"/>
            <p:cNvSpPr>
              <a:spLocks noChangeAspect="1" noChangeArrowheads="1"/>
            </p:cNvSpPr>
            <p:nvPr/>
          </p:nvSpPr>
          <p:spPr bwMode="auto">
            <a:xfrm>
              <a:off x="7205336" y="2818757"/>
              <a:ext cx="554241" cy="718497"/>
            </a:xfrm>
            <a:custGeom>
              <a:avLst/>
              <a:gdLst>
                <a:gd name="T0" fmla="*/ 719 w 1222"/>
                <a:gd name="T1" fmla="*/ 1338 h 1581"/>
                <a:gd name="T2" fmla="*/ 686 w 1222"/>
                <a:gd name="T3" fmla="*/ 1221 h 1581"/>
                <a:gd name="T4" fmla="*/ 686 w 1222"/>
                <a:gd name="T5" fmla="*/ 359 h 1581"/>
                <a:gd name="T6" fmla="*/ 719 w 1222"/>
                <a:gd name="T7" fmla="*/ 243 h 1581"/>
                <a:gd name="T8" fmla="*/ 17 w 1222"/>
                <a:gd name="T9" fmla="*/ 460 h 1581"/>
                <a:gd name="T10" fmla="*/ 0 w 1222"/>
                <a:gd name="T11" fmla="*/ 794 h 1581"/>
                <a:gd name="T12" fmla="*/ 17 w 1222"/>
                <a:gd name="T13" fmla="*/ 1120 h 1581"/>
                <a:gd name="T14" fmla="*/ 502 w 1222"/>
                <a:gd name="T15" fmla="*/ 1530 h 1581"/>
                <a:gd name="T16" fmla="*/ 493 w 1222"/>
                <a:gd name="T17" fmla="*/ 1112 h 1581"/>
                <a:gd name="T18" fmla="*/ 284 w 1222"/>
                <a:gd name="T19" fmla="*/ 1120 h 1581"/>
                <a:gd name="T20" fmla="*/ 284 w 1222"/>
                <a:gd name="T21" fmla="*/ 794 h 1581"/>
                <a:gd name="T22" fmla="*/ 284 w 1222"/>
                <a:gd name="T23" fmla="*/ 460 h 1581"/>
                <a:gd name="T24" fmla="*/ 493 w 1222"/>
                <a:gd name="T25" fmla="*/ 468 h 1581"/>
                <a:gd name="T26" fmla="*/ 502 w 1222"/>
                <a:gd name="T27" fmla="*/ 58 h 1581"/>
                <a:gd name="T28" fmla="*/ 17 w 1222"/>
                <a:gd name="T29" fmla="*/ 460 h 1581"/>
                <a:gd name="T30" fmla="*/ 602 w 1222"/>
                <a:gd name="T31" fmla="*/ 911 h 1581"/>
                <a:gd name="T32" fmla="*/ 493 w 1222"/>
                <a:gd name="T33" fmla="*/ 861 h 1581"/>
                <a:gd name="T34" fmla="*/ 543 w 1222"/>
                <a:gd name="T35" fmla="*/ 828 h 1581"/>
                <a:gd name="T36" fmla="*/ 610 w 1222"/>
                <a:gd name="T37" fmla="*/ 778 h 1581"/>
                <a:gd name="T38" fmla="*/ 627 w 1222"/>
                <a:gd name="T39" fmla="*/ 660 h 1581"/>
                <a:gd name="T40" fmla="*/ 476 w 1222"/>
                <a:gd name="T41" fmla="*/ 677 h 1581"/>
                <a:gd name="T42" fmla="*/ 510 w 1222"/>
                <a:gd name="T43" fmla="*/ 736 h 1581"/>
                <a:gd name="T44" fmla="*/ 560 w 1222"/>
                <a:gd name="T45" fmla="*/ 677 h 1581"/>
                <a:gd name="T46" fmla="*/ 585 w 1222"/>
                <a:gd name="T47" fmla="*/ 719 h 1581"/>
                <a:gd name="T48" fmla="*/ 502 w 1222"/>
                <a:gd name="T49" fmla="*/ 803 h 1581"/>
                <a:gd name="T50" fmla="*/ 410 w 1222"/>
                <a:gd name="T51" fmla="*/ 911 h 1581"/>
                <a:gd name="T52" fmla="*/ 819 w 1222"/>
                <a:gd name="T53" fmla="*/ 811 h 1581"/>
                <a:gd name="T54" fmla="*/ 794 w 1222"/>
                <a:gd name="T55" fmla="*/ 635 h 1581"/>
                <a:gd name="T56" fmla="*/ 644 w 1222"/>
                <a:gd name="T57" fmla="*/ 853 h 1581"/>
                <a:gd name="T58" fmla="*/ 744 w 1222"/>
                <a:gd name="T59" fmla="*/ 911 h 1581"/>
                <a:gd name="T60" fmla="*/ 803 w 1222"/>
                <a:gd name="T61" fmla="*/ 853 h 1581"/>
                <a:gd name="T62" fmla="*/ 844 w 1222"/>
                <a:gd name="T63" fmla="*/ 811 h 1581"/>
                <a:gd name="T64" fmla="*/ 786 w 1222"/>
                <a:gd name="T65" fmla="*/ 686 h 1581"/>
                <a:gd name="T66" fmla="*/ 694 w 1222"/>
                <a:gd name="T67" fmla="*/ 811 h 1581"/>
                <a:gd name="T68" fmla="*/ 694 w 1222"/>
                <a:gd name="T69" fmla="*/ 811 h 1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22" h="1581">
                  <a:moveTo>
                    <a:pt x="1221" y="794"/>
                  </a:moveTo>
                  <a:cubicBezTo>
                    <a:pt x="1221" y="1079"/>
                    <a:pt x="995" y="1313"/>
                    <a:pt x="719" y="1338"/>
                  </a:cubicBezTo>
                  <a:cubicBezTo>
                    <a:pt x="719" y="1329"/>
                    <a:pt x="711" y="1313"/>
                    <a:pt x="711" y="1296"/>
                  </a:cubicBezTo>
                  <a:cubicBezTo>
                    <a:pt x="711" y="1296"/>
                    <a:pt x="702" y="1262"/>
                    <a:pt x="686" y="1221"/>
                  </a:cubicBezTo>
                  <a:cubicBezTo>
                    <a:pt x="911" y="1212"/>
                    <a:pt x="1095" y="1028"/>
                    <a:pt x="1095" y="794"/>
                  </a:cubicBezTo>
                  <a:cubicBezTo>
                    <a:pt x="1095" y="560"/>
                    <a:pt x="911" y="368"/>
                    <a:pt x="686" y="359"/>
                  </a:cubicBezTo>
                  <a:cubicBezTo>
                    <a:pt x="702" y="326"/>
                    <a:pt x="711" y="293"/>
                    <a:pt x="711" y="284"/>
                  </a:cubicBezTo>
                  <a:cubicBezTo>
                    <a:pt x="711" y="276"/>
                    <a:pt x="719" y="259"/>
                    <a:pt x="719" y="243"/>
                  </a:cubicBezTo>
                  <a:cubicBezTo>
                    <a:pt x="995" y="267"/>
                    <a:pt x="1221" y="510"/>
                    <a:pt x="1221" y="794"/>
                  </a:cubicBezTo>
                  <a:close/>
                  <a:moveTo>
                    <a:pt x="17" y="460"/>
                  </a:moveTo>
                  <a:cubicBezTo>
                    <a:pt x="8" y="568"/>
                    <a:pt x="0" y="677"/>
                    <a:pt x="0" y="786"/>
                  </a:cubicBezTo>
                  <a:lnTo>
                    <a:pt x="0" y="794"/>
                  </a:lnTo>
                  <a:lnTo>
                    <a:pt x="0" y="803"/>
                  </a:lnTo>
                  <a:cubicBezTo>
                    <a:pt x="0" y="911"/>
                    <a:pt x="8" y="1012"/>
                    <a:pt x="17" y="1120"/>
                  </a:cubicBezTo>
                  <a:cubicBezTo>
                    <a:pt x="42" y="1396"/>
                    <a:pt x="259" y="1580"/>
                    <a:pt x="468" y="1538"/>
                  </a:cubicBezTo>
                  <a:cubicBezTo>
                    <a:pt x="485" y="1530"/>
                    <a:pt x="493" y="1530"/>
                    <a:pt x="502" y="1530"/>
                  </a:cubicBezTo>
                  <a:cubicBezTo>
                    <a:pt x="552" y="1505"/>
                    <a:pt x="594" y="1471"/>
                    <a:pt x="644" y="1438"/>
                  </a:cubicBezTo>
                  <a:cubicBezTo>
                    <a:pt x="702" y="1396"/>
                    <a:pt x="569" y="1070"/>
                    <a:pt x="493" y="1112"/>
                  </a:cubicBezTo>
                  <a:cubicBezTo>
                    <a:pt x="460" y="1129"/>
                    <a:pt x="376" y="1196"/>
                    <a:pt x="343" y="1196"/>
                  </a:cubicBezTo>
                  <a:cubicBezTo>
                    <a:pt x="309" y="1204"/>
                    <a:pt x="293" y="1162"/>
                    <a:pt x="284" y="1120"/>
                  </a:cubicBezTo>
                  <a:cubicBezTo>
                    <a:pt x="276" y="1028"/>
                    <a:pt x="284" y="903"/>
                    <a:pt x="284" y="803"/>
                  </a:cubicBezTo>
                  <a:cubicBezTo>
                    <a:pt x="284" y="794"/>
                    <a:pt x="284" y="794"/>
                    <a:pt x="284" y="794"/>
                  </a:cubicBezTo>
                  <a:cubicBezTo>
                    <a:pt x="284" y="786"/>
                    <a:pt x="284" y="786"/>
                    <a:pt x="284" y="786"/>
                  </a:cubicBezTo>
                  <a:cubicBezTo>
                    <a:pt x="284" y="677"/>
                    <a:pt x="276" y="560"/>
                    <a:pt x="284" y="460"/>
                  </a:cubicBezTo>
                  <a:cubicBezTo>
                    <a:pt x="293" y="426"/>
                    <a:pt x="309" y="385"/>
                    <a:pt x="343" y="385"/>
                  </a:cubicBezTo>
                  <a:cubicBezTo>
                    <a:pt x="376" y="393"/>
                    <a:pt x="460" y="452"/>
                    <a:pt x="493" y="468"/>
                  </a:cubicBezTo>
                  <a:cubicBezTo>
                    <a:pt x="569" y="510"/>
                    <a:pt x="702" y="184"/>
                    <a:pt x="644" y="142"/>
                  </a:cubicBezTo>
                  <a:cubicBezTo>
                    <a:pt x="594" y="117"/>
                    <a:pt x="552" y="75"/>
                    <a:pt x="502" y="58"/>
                  </a:cubicBezTo>
                  <a:cubicBezTo>
                    <a:pt x="493" y="50"/>
                    <a:pt x="485" y="50"/>
                    <a:pt x="468" y="50"/>
                  </a:cubicBezTo>
                  <a:cubicBezTo>
                    <a:pt x="259" y="0"/>
                    <a:pt x="42" y="184"/>
                    <a:pt x="17" y="460"/>
                  </a:cubicBezTo>
                  <a:close/>
                  <a:moveTo>
                    <a:pt x="410" y="911"/>
                  </a:moveTo>
                  <a:cubicBezTo>
                    <a:pt x="602" y="911"/>
                    <a:pt x="602" y="911"/>
                    <a:pt x="602" y="911"/>
                  </a:cubicBezTo>
                  <a:cubicBezTo>
                    <a:pt x="610" y="861"/>
                    <a:pt x="610" y="861"/>
                    <a:pt x="610" y="861"/>
                  </a:cubicBezTo>
                  <a:cubicBezTo>
                    <a:pt x="493" y="861"/>
                    <a:pt x="493" y="861"/>
                    <a:pt x="493" y="861"/>
                  </a:cubicBezTo>
                  <a:cubicBezTo>
                    <a:pt x="493" y="861"/>
                    <a:pt x="502" y="853"/>
                    <a:pt x="510" y="853"/>
                  </a:cubicBezTo>
                  <a:cubicBezTo>
                    <a:pt x="510" y="845"/>
                    <a:pt x="527" y="836"/>
                    <a:pt x="543" y="828"/>
                  </a:cubicBezTo>
                  <a:cubicBezTo>
                    <a:pt x="569" y="811"/>
                    <a:pt x="569" y="811"/>
                    <a:pt x="569" y="811"/>
                  </a:cubicBezTo>
                  <a:cubicBezTo>
                    <a:pt x="585" y="803"/>
                    <a:pt x="602" y="786"/>
                    <a:pt x="610" y="778"/>
                  </a:cubicBezTo>
                  <a:cubicBezTo>
                    <a:pt x="627" y="761"/>
                    <a:pt x="635" y="744"/>
                    <a:pt x="644" y="719"/>
                  </a:cubicBezTo>
                  <a:cubicBezTo>
                    <a:pt x="652" y="694"/>
                    <a:pt x="644" y="677"/>
                    <a:pt x="627" y="660"/>
                  </a:cubicBezTo>
                  <a:cubicBezTo>
                    <a:pt x="619" y="644"/>
                    <a:pt x="594" y="635"/>
                    <a:pt x="569" y="635"/>
                  </a:cubicBezTo>
                  <a:cubicBezTo>
                    <a:pt x="527" y="635"/>
                    <a:pt x="502" y="644"/>
                    <a:pt x="476" y="677"/>
                  </a:cubicBezTo>
                  <a:cubicBezTo>
                    <a:pt x="468" y="686"/>
                    <a:pt x="460" y="711"/>
                    <a:pt x="452" y="736"/>
                  </a:cubicBezTo>
                  <a:cubicBezTo>
                    <a:pt x="510" y="736"/>
                    <a:pt x="510" y="736"/>
                    <a:pt x="510" y="736"/>
                  </a:cubicBezTo>
                  <a:cubicBezTo>
                    <a:pt x="510" y="719"/>
                    <a:pt x="518" y="702"/>
                    <a:pt x="518" y="694"/>
                  </a:cubicBezTo>
                  <a:cubicBezTo>
                    <a:pt x="527" y="686"/>
                    <a:pt x="543" y="677"/>
                    <a:pt x="560" y="677"/>
                  </a:cubicBezTo>
                  <a:cubicBezTo>
                    <a:pt x="569" y="677"/>
                    <a:pt x="577" y="686"/>
                    <a:pt x="585" y="694"/>
                  </a:cubicBezTo>
                  <a:cubicBezTo>
                    <a:pt x="585" y="702"/>
                    <a:pt x="594" y="711"/>
                    <a:pt x="585" y="719"/>
                  </a:cubicBezTo>
                  <a:cubicBezTo>
                    <a:pt x="585" y="736"/>
                    <a:pt x="577" y="744"/>
                    <a:pt x="560" y="761"/>
                  </a:cubicBezTo>
                  <a:cubicBezTo>
                    <a:pt x="552" y="769"/>
                    <a:pt x="535" y="778"/>
                    <a:pt x="502" y="803"/>
                  </a:cubicBezTo>
                  <a:cubicBezTo>
                    <a:pt x="468" y="819"/>
                    <a:pt x="452" y="836"/>
                    <a:pt x="435" y="861"/>
                  </a:cubicBezTo>
                  <a:cubicBezTo>
                    <a:pt x="426" y="878"/>
                    <a:pt x="418" y="895"/>
                    <a:pt x="410" y="911"/>
                  </a:cubicBezTo>
                  <a:close/>
                  <a:moveTo>
                    <a:pt x="844" y="811"/>
                  </a:moveTo>
                  <a:cubicBezTo>
                    <a:pt x="819" y="811"/>
                    <a:pt x="819" y="811"/>
                    <a:pt x="819" y="811"/>
                  </a:cubicBezTo>
                  <a:cubicBezTo>
                    <a:pt x="853" y="635"/>
                    <a:pt x="853" y="635"/>
                    <a:pt x="853" y="635"/>
                  </a:cubicBezTo>
                  <a:cubicBezTo>
                    <a:pt x="794" y="635"/>
                    <a:pt x="794" y="635"/>
                    <a:pt x="794" y="635"/>
                  </a:cubicBezTo>
                  <a:cubicBezTo>
                    <a:pt x="652" y="803"/>
                    <a:pt x="652" y="803"/>
                    <a:pt x="652" y="803"/>
                  </a:cubicBezTo>
                  <a:cubicBezTo>
                    <a:pt x="644" y="853"/>
                    <a:pt x="644" y="853"/>
                    <a:pt x="644" y="853"/>
                  </a:cubicBezTo>
                  <a:cubicBezTo>
                    <a:pt x="753" y="853"/>
                    <a:pt x="753" y="853"/>
                    <a:pt x="753" y="853"/>
                  </a:cubicBezTo>
                  <a:cubicBezTo>
                    <a:pt x="744" y="911"/>
                    <a:pt x="744" y="911"/>
                    <a:pt x="744" y="911"/>
                  </a:cubicBezTo>
                  <a:cubicBezTo>
                    <a:pt x="794" y="911"/>
                    <a:pt x="794" y="911"/>
                    <a:pt x="794" y="911"/>
                  </a:cubicBezTo>
                  <a:cubicBezTo>
                    <a:pt x="803" y="853"/>
                    <a:pt x="803" y="853"/>
                    <a:pt x="803" y="853"/>
                  </a:cubicBezTo>
                  <a:cubicBezTo>
                    <a:pt x="836" y="853"/>
                    <a:pt x="836" y="853"/>
                    <a:pt x="836" y="853"/>
                  </a:cubicBezTo>
                  <a:lnTo>
                    <a:pt x="844" y="811"/>
                  </a:lnTo>
                  <a:close/>
                  <a:moveTo>
                    <a:pt x="694" y="811"/>
                  </a:moveTo>
                  <a:cubicBezTo>
                    <a:pt x="786" y="686"/>
                    <a:pt x="786" y="686"/>
                    <a:pt x="786" y="686"/>
                  </a:cubicBezTo>
                  <a:cubicBezTo>
                    <a:pt x="761" y="811"/>
                    <a:pt x="761" y="811"/>
                    <a:pt x="761" y="811"/>
                  </a:cubicBezTo>
                  <a:lnTo>
                    <a:pt x="694" y="811"/>
                  </a:lnTo>
                  <a:close/>
                  <a:moveTo>
                    <a:pt x="694" y="811"/>
                  </a:moveTo>
                  <a:lnTo>
                    <a:pt x="694" y="81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wrap="none" lIns="243785" tIns="121892" rIns="243785" bIns="121892" anchor="ctr"/>
            <a:lstStyle/>
            <a:p>
              <a:pPr>
                <a:defRPr/>
              </a:pPr>
              <a:endParaRPr lang="en-US" sz="2400" dirty="0">
                <a:solidFill>
                  <a:schemeClr val="tx2">
                    <a:lumMod val="60000"/>
                    <a:lumOff val="40000"/>
                  </a:schemeClr>
                </a:solidFill>
                <a:ea typeface="SimSun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2468108"/>
      </p:ext>
    </p:extLst>
  </p:cSld>
  <p:clrMapOvr>
    <a:masterClrMapping/>
  </p:clrMapOvr>
  <p:transition spd="med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8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000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/>
          <p:cNvGrpSpPr/>
          <p:nvPr/>
        </p:nvGrpSpPr>
        <p:grpSpPr>
          <a:xfrm>
            <a:off x="5511548" y="1587565"/>
            <a:ext cx="6363138" cy="5739684"/>
            <a:chOff x="4671493" y="914400"/>
            <a:chExt cx="7123690" cy="6425717"/>
          </a:xfrm>
        </p:grpSpPr>
        <p:sp>
          <p:nvSpPr>
            <p:cNvPr id="5" name="Freeform 76"/>
            <p:cNvSpPr>
              <a:spLocks/>
            </p:cNvSpPr>
            <p:nvPr/>
          </p:nvSpPr>
          <p:spPr bwMode="auto">
            <a:xfrm>
              <a:off x="8880945" y="3857420"/>
              <a:ext cx="2669585" cy="2907039"/>
            </a:xfrm>
            <a:custGeom>
              <a:avLst/>
              <a:gdLst>
                <a:gd name="T0" fmla="*/ 371 w 371"/>
                <a:gd name="T1" fmla="*/ 379 h 404"/>
                <a:gd name="T2" fmla="*/ 247 w 371"/>
                <a:gd name="T3" fmla="*/ 404 h 404"/>
                <a:gd name="T4" fmla="*/ 168 w 371"/>
                <a:gd name="T5" fmla="*/ 395 h 404"/>
                <a:gd name="T6" fmla="*/ 141 w 371"/>
                <a:gd name="T7" fmla="*/ 260 h 404"/>
                <a:gd name="T8" fmla="*/ 0 w 371"/>
                <a:gd name="T9" fmla="*/ 58 h 404"/>
                <a:gd name="T10" fmla="*/ 297 w 371"/>
                <a:gd name="T11" fmla="*/ 0 h 404"/>
                <a:gd name="T12" fmla="*/ 371 w 371"/>
                <a:gd name="T13" fmla="*/ 379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1" h="404">
                  <a:moveTo>
                    <a:pt x="371" y="379"/>
                  </a:moveTo>
                  <a:lnTo>
                    <a:pt x="247" y="404"/>
                  </a:lnTo>
                  <a:lnTo>
                    <a:pt x="168" y="395"/>
                  </a:lnTo>
                  <a:lnTo>
                    <a:pt x="141" y="260"/>
                  </a:lnTo>
                  <a:lnTo>
                    <a:pt x="0" y="58"/>
                  </a:lnTo>
                  <a:lnTo>
                    <a:pt x="297" y="0"/>
                  </a:lnTo>
                  <a:lnTo>
                    <a:pt x="371" y="379"/>
                  </a:lnTo>
                  <a:close/>
                </a:path>
              </a:pathLst>
            </a:custGeom>
            <a:solidFill>
              <a:srgbClr val="FFD7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77"/>
            <p:cNvSpPr>
              <a:spLocks/>
            </p:cNvSpPr>
            <p:nvPr/>
          </p:nvSpPr>
          <p:spPr bwMode="auto">
            <a:xfrm>
              <a:off x="8837772" y="4584177"/>
              <a:ext cx="1784519" cy="1806108"/>
            </a:xfrm>
            <a:custGeom>
              <a:avLst/>
              <a:gdLst>
                <a:gd name="T0" fmla="*/ 10 w 184"/>
                <a:gd name="T1" fmla="*/ 11 h 186"/>
                <a:gd name="T2" fmla="*/ 10 w 184"/>
                <a:gd name="T3" fmla="*/ 11 h 186"/>
                <a:gd name="T4" fmla="*/ 11 w 184"/>
                <a:gd name="T5" fmla="*/ 49 h 186"/>
                <a:gd name="T6" fmla="*/ 135 w 184"/>
                <a:gd name="T7" fmla="*/ 175 h 186"/>
                <a:gd name="T8" fmla="*/ 174 w 184"/>
                <a:gd name="T9" fmla="*/ 175 h 186"/>
                <a:gd name="T10" fmla="*/ 174 w 184"/>
                <a:gd name="T11" fmla="*/ 175 h 186"/>
                <a:gd name="T12" fmla="*/ 174 w 184"/>
                <a:gd name="T13" fmla="*/ 137 h 186"/>
                <a:gd name="T14" fmla="*/ 49 w 184"/>
                <a:gd name="T15" fmla="*/ 10 h 186"/>
                <a:gd name="T16" fmla="*/ 10 w 184"/>
                <a:gd name="T17" fmla="*/ 11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4" h="186">
                  <a:moveTo>
                    <a:pt x="10" y="11"/>
                  </a:moveTo>
                  <a:cubicBezTo>
                    <a:pt x="10" y="11"/>
                    <a:pt x="10" y="11"/>
                    <a:pt x="10" y="11"/>
                  </a:cubicBezTo>
                  <a:cubicBezTo>
                    <a:pt x="0" y="21"/>
                    <a:pt x="0" y="38"/>
                    <a:pt x="11" y="49"/>
                  </a:cubicBezTo>
                  <a:cubicBezTo>
                    <a:pt x="135" y="175"/>
                    <a:pt x="135" y="175"/>
                    <a:pt x="135" y="175"/>
                  </a:cubicBezTo>
                  <a:cubicBezTo>
                    <a:pt x="146" y="186"/>
                    <a:pt x="163" y="186"/>
                    <a:pt x="174" y="175"/>
                  </a:cubicBezTo>
                  <a:cubicBezTo>
                    <a:pt x="174" y="175"/>
                    <a:pt x="174" y="175"/>
                    <a:pt x="174" y="175"/>
                  </a:cubicBezTo>
                  <a:cubicBezTo>
                    <a:pt x="184" y="164"/>
                    <a:pt x="184" y="147"/>
                    <a:pt x="174" y="137"/>
                  </a:cubicBezTo>
                  <a:cubicBezTo>
                    <a:pt x="49" y="10"/>
                    <a:pt x="49" y="10"/>
                    <a:pt x="49" y="10"/>
                  </a:cubicBezTo>
                  <a:cubicBezTo>
                    <a:pt x="38" y="0"/>
                    <a:pt x="21" y="0"/>
                    <a:pt x="10" y="11"/>
                  </a:cubicBezTo>
                  <a:close/>
                </a:path>
              </a:pathLst>
            </a:custGeom>
            <a:solidFill>
              <a:srgbClr val="FFD7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78"/>
            <p:cNvSpPr>
              <a:spLocks/>
            </p:cNvSpPr>
            <p:nvPr/>
          </p:nvSpPr>
          <p:spPr bwMode="auto">
            <a:xfrm>
              <a:off x="8621903" y="914400"/>
              <a:ext cx="2230649" cy="4396539"/>
            </a:xfrm>
            <a:custGeom>
              <a:avLst/>
              <a:gdLst>
                <a:gd name="T0" fmla="*/ 182 w 230"/>
                <a:gd name="T1" fmla="*/ 0 h 453"/>
                <a:gd name="T2" fmla="*/ 47 w 230"/>
                <a:gd name="T3" fmla="*/ 0 h 453"/>
                <a:gd name="T4" fmla="*/ 0 w 230"/>
                <a:gd name="T5" fmla="*/ 47 h 453"/>
                <a:gd name="T6" fmla="*/ 0 w 230"/>
                <a:gd name="T7" fmla="*/ 406 h 453"/>
                <a:gd name="T8" fmla="*/ 47 w 230"/>
                <a:gd name="T9" fmla="*/ 453 h 453"/>
                <a:gd name="T10" fmla="*/ 182 w 230"/>
                <a:gd name="T11" fmla="*/ 453 h 453"/>
                <a:gd name="T12" fmla="*/ 230 w 230"/>
                <a:gd name="T13" fmla="*/ 406 h 453"/>
                <a:gd name="T14" fmla="*/ 230 w 230"/>
                <a:gd name="T15" fmla="*/ 47 h 453"/>
                <a:gd name="T16" fmla="*/ 182 w 230"/>
                <a:gd name="T17" fmla="*/ 0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0" h="453">
                  <a:moveTo>
                    <a:pt x="182" y="0"/>
                  </a:moveTo>
                  <a:cubicBezTo>
                    <a:pt x="47" y="0"/>
                    <a:pt x="47" y="0"/>
                    <a:pt x="47" y="0"/>
                  </a:cubicBezTo>
                  <a:cubicBezTo>
                    <a:pt x="21" y="0"/>
                    <a:pt x="0" y="21"/>
                    <a:pt x="0" y="47"/>
                  </a:cubicBezTo>
                  <a:cubicBezTo>
                    <a:pt x="0" y="406"/>
                    <a:pt x="0" y="406"/>
                    <a:pt x="0" y="406"/>
                  </a:cubicBezTo>
                  <a:cubicBezTo>
                    <a:pt x="0" y="432"/>
                    <a:pt x="21" y="453"/>
                    <a:pt x="47" y="453"/>
                  </a:cubicBezTo>
                  <a:cubicBezTo>
                    <a:pt x="182" y="453"/>
                    <a:pt x="182" y="453"/>
                    <a:pt x="182" y="453"/>
                  </a:cubicBezTo>
                  <a:cubicBezTo>
                    <a:pt x="209" y="453"/>
                    <a:pt x="230" y="432"/>
                    <a:pt x="230" y="406"/>
                  </a:cubicBezTo>
                  <a:cubicBezTo>
                    <a:pt x="230" y="47"/>
                    <a:pt x="230" y="47"/>
                    <a:pt x="230" y="47"/>
                  </a:cubicBezTo>
                  <a:cubicBezTo>
                    <a:pt x="230" y="21"/>
                    <a:pt x="209" y="0"/>
                    <a:pt x="18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79"/>
            <p:cNvSpPr>
              <a:spLocks/>
            </p:cNvSpPr>
            <p:nvPr/>
          </p:nvSpPr>
          <p:spPr bwMode="auto">
            <a:xfrm>
              <a:off x="8816183" y="1281381"/>
              <a:ext cx="1842084" cy="3633801"/>
            </a:xfrm>
            <a:custGeom>
              <a:avLst/>
              <a:gdLst>
                <a:gd name="T0" fmla="*/ 189 w 190"/>
                <a:gd name="T1" fmla="*/ 0 h 374"/>
                <a:gd name="T2" fmla="*/ 1 w 190"/>
                <a:gd name="T3" fmla="*/ 0 h 374"/>
                <a:gd name="T4" fmla="*/ 0 w 190"/>
                <a:gd name="T5" fmla="*/ 1 h 374"/>
                <a:gd name="T6" fmla="*/ 0 w 190"/>
                <a:gd name="T7" fmla="*/ 373 h 374"/>
                <a:gd name="T8" fmla="*/ 1 w 190"/>
                <a:gd name="T9" fmla="*/ 374 h 374"/>
                <a:gd name="T10" fmla="*/ 189 w 190"/>
                <a:gd name="T11" fmla="*/ 374 h 374"/>
                <a:gd name="T12" fmla="*/ 190 w 190"/>
                <a:gd name="T13" fmla="*/ 373 h 374"/>
                <a:gd name="T14" fmla="*/ 190 w 190"/>
                <a:gd name="T15" fmla="*/ 1 h 374"/>
                <a:gd name="T16" fmla="*/ 189 w 190"/>
                <a:gd name="T17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0" h="374">
                  <a:moveTo>
                    <a:pt x="18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373"/>
                    <a:pt x="0" y="374"/>
                    <a:pt x="1" y="374"/>
                  </a:cubicBezTo>
                  <a:cubicBezTo>
                    <a:pt x="189" y="374"/>
                    <a:pt x="189" y="374"/>
                    <a:pt x="189" y="374"/>
                  </a:cubicBezTo>
                  <a:cubicBezTo>
                    <a:pt x="189" y="374"/>
                    <a:pt x="190" y="373"/>
                    <a:pt x="190" y="373"/>
                  </a:cubicBezTo>
                  <a:cubicBezTo>
                    <a:pt x="190" y="1"/>
                    <a:pt x="190" y="1"/>
                    <a:pt x="190" y="1"/>
                  </a:cubicBezTo>
                  <a:cubicBezTo>
                    <a:pt x="190" y="0"/>
                    <a:pt x="189" y="0"/>
                    <a:pt x="189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80"/>
            <p:cNvSpPr>
              <a:spLocks/>
            </p:cNvSpPr>
            <p:nvPr/>
          </p:nvSpPr>
          <p:spPr bwMode="auto">
            <a:xfrm>
              <a:off x="9370249" y="1022338"/>
              <a:ext cx="733955" cy="64763"/>
            </a:xfrm>
            <a:custGeom>
              <a:avLst/>
              <a:gdLst>
                <a:gd name="T0" fmla="*/ 73 w 76"/>
                <a:gd name="T1" fmla="*/ 0 h 7"/>
                <a:gd name="T2" fmla="*/ 3 w 76"/>
                <a:gd name="T3" fmla="*/ 0 h 7"/>
                <a:gd name="T4" fmla="*/ 0 w 76"/>
                <a:gd name="T5" fmla="*/ 4 h 7"/>
                <a:gd name="T6" fmla="*/ 0 w 76"/>
                <a:gd name="T7" fmla="*/ 4 h 7"/>
                <a:gd name="T8" fmla="*/ 3 w 76"/>
                <a:gd name="T9" fmla="*/ 7 h 7"/>
                <a:gd name="T10" fmla="*/ 73 w 76"/>
                <a:gd name="T11" fmla="*/ 7 h 7"/>
                <a:gd name="T12" fmla="*/ 76 w 76"/>
                <a:gd name="T13" fmla="*/ 4 h 7"/>
                <a:gd name="T14" fmla="*/ 76 w 76"/>
                <a:gd name="T15" fmla="*/ 4 h 7"/>
                <a:gd name="T16" fmla="*/ 73 w 76"/>
                <a:gd name="T1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6" h="7">
                  <a:moveTo>
                    <a:pt x="7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5"/>
                    <a:pt x="1" y="7"/>
                    <a:pt x="3" y="7"/>
                  </a:cubicBezTo>
                  <a:cubicBezTo>
                    <a:pt x="73" y="7"/>
                    <a:pt x="73" y="7"/>
                    <a:pt x="73" y="7"/>
                  </a:cubicBezTo>
                  <a:cubicBezTo>
                    <a:pt x="75" y="7"/>
                    <a:pt x="76" y="5"/>
                    <a:pt x="76" y="4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76" y="2"/>
                    <a:pt x="75" y="0"/>
                    <a:pt x="73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Oval 81"/>
            <p:cNvSpPr>
              <a:spLocks noChangeArrowheads="1"/>
            </p:cNvSpPr>
            <p:nvPr/>
          </p:nvSpPr>
          <p:spPr bwMode="auto">
            <a:xfrm>
              <a:off x="9622094" y="4994331"/>
              <a:ext cx="230260" cy="223067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97"/>
            <p:cNvSpPr>
              <a:spLocks/>
            </p:cNvSpPr>
            <p:nvPr/>
          </p:nvSpPr>
          <p:spPr bwMode="auto">
            <a:xfrm>
              <a:off x="9845162" y="6109654"/>
              <a:ext cx="1950021" cy="1230463"/>
            </a:xfrm>
            <a:custGeom>
              <a:avLst/>
              <a:gdLst>
                <a:gd name="T0" fmla="*/ 252 w 271"/>
                <a:gd name="T1" fmla="*/ 0 h 104"/>
                <a:gd name="T2" fmla="*/ 0 w 271"/>
                <a:gd name="T3" fmla="*/ 50 h 104"/>
                <a:gd name="T4" fmla="*/ 9 w 271"/>
                <a:gd name="T5" fmla="*/ 104 h 104"/>
                <a:gd name="T6" fmla="*/ 271 w 271"/>
                <a:gd name="T7" fmla="*/ 104 h 104"/>
                <a:gd name="T8" fmla="*/ 252 w 271"/>
                <a:gd name="T9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1" h="104">
                  <a:moveTo>
                    <a:pt x="252" y="0"/>
                  </a:moveTo>
                  <a:lnTo>
                    <a:pt x="0" y="50"/>
                  </a:lnTo>
                  <a:lnTo>
                    <a:pt x="9" y="104"/>
                  </a:lnTo>
                  <a:lnTo>
                    <a:pt x="271" y="104"/>
                  </a:lnTo>
                  <a:lnTo>
                    <a:pt x="25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98"/>
            <p:cNvSpPr>
              <a:spLocks/>
            </p:cNvSpPr>
            <p:nvPr/>
          </p:nvSpPr>
          <p:spPr bwMode="auto">
            <a:xfrm>
              <a:off x="10715832" y="2864421"/>
              <a:ext cx="741153" cy="2655194"/>
            </a:xfrm>
            <a:custGeom>
              <a:avLst/>
              <a:gdLst>
                <a:gd name="T0" fmla="*/ 45 w 76"/>
                <a:gd name="T1" fmla="*/ 270 h 273"/>
                <a:gd name="T2" fmla="*/ 26 w 76"/>
                <a:gd name="T3" fmla="*/ 273 h 273"/>
                <a:gd name="T4" fmla="*/ 24 w 76"/>
                <a:gd name="T5" fmla="*/ 250 h 273"/>
                <a:gd name="T6" fmla="*/ 4 w 76"/>
                <a:gd name="T7" fmla="*/ 58 h 273"/>
                <a:gd name="T8" fmla="*/ 36 w 76"/>
                <a:gd name="T9" fmla="*/ 7 h 273"/>
                <a:gd name="T10" fmla="*/ 50 w 76"/>
                <a:gd name="T11" fmla="*/ 10 h 273"/>
                <a:gd name="T12" fmla="*/ 74 w 76"/>
                <a:gd name="T13" fmla="*/ 229 h 273"/>
                <a:gd name="T14" fmla="*/ 45 w 76"/>
                <a:gd name="T15" fmla="*/ 270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6" h="273">
                  <a:moveTo>
                    <a:pt x="45" y="270"/>
                  </a:moveTo>
                  <a:cubicBezTo>
                    <a:pt x="26" y="273"/>
                    <a:pt x="26" y="273"/>
                    <a:pt x="26" y="273"/>
                  </a:cubicBezTo>
                  <a:cubicBezTo>
                    <a:pt x="24" y="250"/>
                    <a:pt x="24" y="250"/>
                    <a:pt x="24" y="250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0" y="26"/>
                    <a:pt x="17" y="13"/>
                    <a:pt x="36" y="7"/>
                  </a:cubicBezTo>
                  <a:cubicBezTo>
                    <a:pt x="47" y="3"/>
                    <a:pt x="49" y="0"/>
                    <a:pt x="50" y="10"/>
                  </a:cubicBezTo>
                  <a:cubicBezTo>
                    <a:pt x="74" y="229"/>
                    <a:pt x="74" y="229"/>
                    <a:pt x="74" y="229"/>
                  </a:cubicBezTo>
                  <a:cubicBezTo>
                    <a:pt x="76" y="248"/>
                    <a:pt x="63" y="266"/>
                    <a:pt x="45" y="270"/>
                  </a:cubicBezTo>
                  <a:close/>
                </a:path>
              </a:pathLst>
            </a:custGeom>
            <a:solidFill>
              <a:srgbClr val="FFD7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99"/>
            <p:cNvSpPr>
              <a:spLocks/>
            </p:cNvSpPr>
            <p:nvPr/>
          </p:nvSpPr>
          <p:spPr bwMode="auto">
            <a:xfrm>
              <a:off x="11097203" y="2878813"/>
              <a:ext cx="143913" cy="453328"/>
            </a:xfrm>
            <a:custGeom>
              <a:avLst/>
              <a:gdLst>
                <a:gd name="T0" fmla="*/ 2 w 15"/>
                <a:gd name="T1" fmla="*/ 4 h 47"/>
                <a:gd name="T2" fmla="*/ 11 w 15"/>
                <a:gd name="T3" fmla="*/ 7 h 47"/>
                <a:gd name="T4" fmla="*/ 15 w 15"/>
                <a:gd name="T5" fmla="*/ 47 h 47"/>
                <a:gd name="T6" fmla="*/ 2 w 15"/>
                <a:gd name="T7" fmla="*/ 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47">
                  <a:moveTo>
                    <a:pt x="2" y="4"/>
                  </a:moveTo>
                  <a:cubicBezTo>
                    <a:pt x="9" y="2"/>
                    <a:pt x="10" y="0"/>
                    <a:pt x="11" y="7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0" y="45"/>
                    <a:pt x="1" y="20"/>
                    <a:pt x="2" y="4"/>
                  </a:cubicBezTo>
                  <a:close/>
                </a:path>
              </a:pathLst>
            </a:custGeom>
            <a:solidFill>
              <a:srgbClr val="FFEB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100"/>
            <p:cNvSpPr>
              <a:spLocks/>
            </p:cNvSpPr>
            <p:nvPr/>
          </p:nvSpPr>
          <p:spPr bwMode="auto">
            <a:xfrm>
              <a:off x="10730222" y="2943571"/>
              <a:ext cx="309415" cy="1561457"/>
            </a:xfrm>
            <a:custGeom>
              <a:avLst/>
              <a:gdLst>
                <a:gd name="T0" fmla="*/ 22 w 32"/>
                <a:gd name="T1" fmla="*/ 161 h 161"/>
                <a:gd name="T2" fmla="*/ 13 w 32"/>
                <a:gd name="T3" fmla="*/ 147 h 161"/>
                <a:gd name="T4" fmla="*/ 2 w 32"/>
                <a:gd name="T5" fmla="*/ 37 h 161"/>
                <a:gd name="T6" fmla="*/ 32 w 32"/>
                <a:gd name="T7" fmla="*/ 0 h 161"/>
                <a:gd name="T8" fmla="*/ 10 w 32"/>
                <a:gd name="T9" fmla="*/ 32 h 161"/>
                <a:gd name="T10" fmla="*/ 21 w 32"/>
                <a:gd name="T11" fmla="*/ 158 h 161"/>
                <a:gd name="T12" fmla="*/ 22 w 32"/>
                <a:gd name="T13" fmla="*/ 161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161">
                  <a:moveTo>
                    <a:pt x="22" y="161"/>
                  </a:moveTo>
                  <a:cubicBezTo>
                    <a:pt x="17" y="158"/>
                    <a:pt x="14" y="153"/>
                    <a:pt x="13" y="147"/>
                  </a:cubicBezTo>
                  <a:cubicBezTo>
                    <a:pt x="2" y="37"/>
                    <a:pt x="2" y="37"/>
                    <a:pt x="2" y="37"/>
                  </a:cubicBezTo>
                  <a:cubicBezTo>
                    <a:pt x="0" y="19"/>
                    <a:pt x="18" y="2"/>
                    <a:pt x="32" y="0"/>
                  </a:cubicBezTo>
                  <a:cubicBezTo>
                    <a:pt x="20" y="2"/>
                    <a:pt x="9" y="16"/>
                    <a:pt x="10" y="32"/>
                  </a:cubicBezTo>
                  <a:cubicBezTo>
                    <a:pt x="21" y="158"/>
                    <a:pt x="21" y="158"/>
                    <a:pt x="21" y="158"/>
                  </a:cubicBezTo>
                  <a:cubicBezTo>
                    <a:pt x="22" y="159"/>
                    <a:pt x="22" y="160"/>
                    <a:pt x="22" y="161"/>
                  </a:cubicBezTo>
                  <a:close/>
                </a:path>
              </a:pathLst>
            </a:custGeom>
            <a:solidFill>
              <a:srgbClr val="DEB9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101"/>
            <p:cNvSpPr>
              <a:spLocks/>
            </p:cNvSpPr>
            <p:nvPr/>
          </p:nvSpPr>
          <p:spPr bwMode="auto">
            <a:xfrm>
              <a:off x="5506187" y="4245984"/>
              <a:ext cx="2237846" cy="2173084"/>
            </a:xfrm>
            <a:custGeom>
              <a:avLst/>
              <a:gdLst>
                <a:gd name="T0" fmla="*/ 311 w 311"/>
                <a:gd name="T1" fmla="*/ 67 h 302"/>
                <a:gd name="T2" fmla="*/ 195 w 311"/>
                <a:gd name="T3" fmla="*/ 302 h 302"/>
                <a:gd name="T4" fmla="*/ 109 w 311"/>
                <a:gd name="T5" fmla="*/ 296 h 302"/>
                <a:gd name="T6" fmla="*/ 0 w 311"/>
                <a:gd name="T7" fmla="*/ 232 h 302"/>
                <a:gd name="T8" fmla="*/ 116 w 311"/>
                <a:gd name="T9" fmla="*/ 0 h 302"/>
                <a:gd name="T10" fmla="*/ 311 w 311"/>
                <a:gd name="T11" fmla="*/ 67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1" h="302">
                  <a:moveTo>
                    <a:pt x="311" y="67"/>
                  </a:moveTo>
                  <a:lnTo>
                    <a:pt x="195" y="302"/>
                  </a:lnTo>
                  <a:lnTo>
                    <a:pt x="109" y="296"/>
                  </a:lnTo>
                  <a:lnTo>
                    <a:pt x="0" y="232"/>
                  </a:lnTo>
                  <a:lnTo>
                    <a:pt x="116" y="0"/>
                  </a:lnTo>
                  <a:lnTo>
                    <a:pt x="311" y="67"/>
                  </a:lnTo>
                  <a:close/>
                </a:path>
              </a:pathLst>
            </a:custGeom>
            <a:solidFill>
              <a:srgbClr val="E7D1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102"/>
            <p:cNvSpPr>
              <a:spLocks/>
            </p:cNvSpPr>
            <p:nvPr/>
          </p:nvSpPr>
          <p:spPr bwMode="auto">
            <a:xfrm>
              <a:off x="5434231" y="4447462"/>
              <a:ext cx="2057954" cy="1971605"/>
            </a:xfrm>
            <a:custGeom>
              <a:avLst/>
              <a:gdLst>
                <a:gd name="T0" fmla="*/ 116 w 286"/>
                <a:gd name="T1" fmla="*/ 0 h 274"/>
                <a:gd name="T2" fmla="*/ 0 w 286"/>
                <a:gd name="T3" fmla="*/ 197 h 274"/>
                <a:gd name="T4" fmla="*/ 119 w 286"/>
                <a:gd name="T5" fmla="*/ 268 h 274"/>
                <a:gd name="T6" fmla="*/ 196 w 286"/>
                <a:gd name="T7" fmla="*/ 274 h 274"/>
                <a:gd name="T8" fmla="*/ 286 w 286"/>
                <a:gd name="T9" fmla="*/ 120 h 274"/>
                <a:gd name="T10" fmla="*/ 116 w 286"/>
                <a:gd name="T11" fmla="*/ 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6" h="274">
                  <a:moveTo>
                    <a:pt x="116" y="0"/>
                  </a:moveTo>
                  <a:lnTo>
                    <a:pt x="0" y="197"/>
                  </a:lnTo>
                  <a:lnTo>
                    <a:pt x="119" y="268"/>
                  </a:lnTo>
                  <a:lnTo>
                    <a:pt x="196" y="274"/>
                  </a:lnTo>
                  <a:lnTo>
                    <a:pt x="286" y="120"/>
                  </a:lnTo>
                  <a:lnTo>
                    <a:pt x="116" y="0"/>
                  </a:lnTo>
                  <a:close/>
                </a:path>
              </a:pathLst>
            </a:custGeom>
            <a:solidFill>
              <a:srgbClr val="FFD7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103"/>
            <p:cNvSpPr>
              <a:spLocks/>
            </p:cNvSpPr>
            <p:nvPr/>
          </p:nvSpPr>
          <p:spPr bwMode="auto">
            <a:xfrm>
              <a:off x="4671493" y="5015915"/>
              <a:ext cx="2597628" cy="2298806"/>
            </a:xfrm>
            <a:custGeom>
              <a:avLst/>
              <a:gdLst>
                <a:gd name="T0" fmla="*/ 155 w 361"/>
                <a:gd name="T1" fmla="*/ 0 h 256"/>
                <a:gd name="T2" fmla="*/ 0 w 361"/>
                <a:gd name="T3" fmla="*/ 256 h 256"/>
                <a:gd name="T4" fmla="*/ 95 w 361"/>
                <a:gd name="T5" fmla="*/ 256 h 256"/>
                <a:gd name="T6" fmla="*/ 280 w 361"/>
                <a:gd name="T7" fmla="*/ 256 h 256"/>
                <a:gd name="T8" fmla="*/ 361 w 361"/>
                <a:gd name="T9" fmla="*/ 120 h 256"/>
                <a:gd name="T10" fmla="*/ 155 w 361"/>
                <a:gd name="T11" fmla="*/ 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1" h="256">
                  <a:moveTo>
                    <a:pt x="155" y="0"/>
                  </a:moveTo>
                  <a:lnTo>
                    <a:pt x="0" y="256"/>
                  </a:lnTo>
                  <a:lnTo>
                    <a:pt x="95" y="256"/>
                  </a:lnTo>
                  <a:lnTo>
                    <a:pt x="280" y="256"/>
                  </a:lnTo>
                  <a:lnTo>
                    <a:pt x="361" y="120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104"/>
            <p:cNvSpPr>
              <a:spLocks/>
            </p:cNvSpPr>
            <p:nvPr/>
          </p:nvSpPr>
          <p:spPr bwMode="auto">
            <a:xfrm>
              <a:off x="7290706" y="4051700"/>
              <a:ext cx="2331387" cy="1410346"/>
            </a:xfrm>
            <a:custGeom>
              <a:avLst/>
              <a:gdLst>
                <a:gd name="T0" fmla="*/ 235 w 240"/>
                <a:gd name="T1" fmla="*/ 43 h 145"/>
                <a:gd name="T2" fmla="*/ 128 w 240"/>
                <a:gd name="T3" fmla="*/ 102 h 145"/>
                <a:gd name="T4" fmla="*/ 10 w 240"/>
                <a:gd name="T5" fmla="*/ 131 h 145"/>
                <a:gd name="T6" fmla="*/ 86 w 240"/>
                <a:gd name="T7" fmla="*/ 58 h 145"/>
                <a:gd name="T8" fmla="*/ 168 w 240"/>
                <a:gd name="T9" fmla="*/ 19 h 145"/>
                <a:gd name="T10" fmla="*/ 236 w 240"/>
                <a:gd name="T11" fmla="*/ 33 h 145"/>
                <a:gd name="T12" fmla="*/ 235 w 240"/>
                <a:gd name="T13" fmla="*/ 43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0" h="145">
                  <a:moveTo>
                    <a:pt x="235" y="43"/>
                  </a:moveTo>
                  <a:cubicBezTo>
                    <a:pt x="128" y="102"/>
                    <a:pt x="128" y="102"/>
                    <a:pt x="128" y="102"/>
                  </a:cubicBezTo>
                  <a:cubicBezTo>
                    <a:pt x="114" y="110"/>
                    <a:pt x="19" y="145"/>
                    <a:pt x="10" y="131"/>
                  </a:cubicBezTo>
                  <a:cubicBezTo>
                    <a:pt x="0" y="118"/>
                    <a:pt x="71" y="66"/>
                    <a:pt x="86" y="58"/>
                  </a:cubicBezTo>
                  <a:cubicBezTo>
                    <a:pt x="168" y="19"/>
                    <a:pt x="168" y="19"/>
                    <a:pt x="168" y="19"/>
                  </a:cubicBezTo>
                  <a:cubicBezTo>
                    <a:pt x="208" y="0"/>
                    <a:pt x="227" y="17"/>
                    <a:pt x="236" y="33"/>
                  </a:cubicBezTo>
                  <a:cubicBezTo>
                    <a:pt x="240" y="39"/>
                    <a:pt x="240" y="40"/>
                    <a:pt x="235" y="43"/>
                  </a:cubicBezTo>
                  <a:close/>
                </a:path>
              </a:pathLst>
            </a:custGeom>
            <a:solidFill>
              <a:srgbClr val="FFD7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105"/>
            <p:cNvSpPr>
              <a:spLocks/>
            </p:cNvSpPr>
            <p:nvPr/>
          </p:nvSpPr>
          <p:spPr bwMode="auto">
            <a:xfrm>
              <a:off x="6089037" y="1432486"/>
              <a:ext cx="3885646" cy="4144689"/>
            </a:xfrm>
            <a:custGeom>
              <a:avLst/>
              <a:gdLst>
                <a:gd name="T0" fmla="*/ 329 w 400"/>
                <a:gd name="T1" fmla="*/ 31 h 427"/>
                <a:gd name="T2" fmla="*/ 255 w 400"/>
                <a:gd name="T3" fmla="*/ 160 h 427"/>
                <a:gd name="T4" fmla="*/ 200 w 400"/>
                <a:gd name="T5" fmla="*/ 149 h 427"/>
                <a:gd name="T6" fmla="*/ 149 w 400"/>
                <a:gd name="T7" fmla="*/ 130 h 427"/>
                <a:gd name="T8" fmla="*/ 95 w 400"/>
                <a:gd name="T9" fmla="*/ 123 h 427"/>
                <a:gd name="T10" fmla="*/ 32 w 400"/>
                <a:gd name="T11" fmla="*/ 232 h 427"/>
                <a:gd name="T12" fmla="*/ 68 w 400"/>
                <a:gd name="T13" fmla="*/ 398 h 427"/>
                <a:gd name="T14" fmla="*/ 200 w 400"/>
                <a:gd name="T15" fmla="*/ 362 h 427"/>
                <a:gd name="T16" fmla="*/ 377 w 400"/>
                <a:gd name="T17" fmla="*/ 60 h 427"/>
                <a:gd name="T18" fmla="*/ 329 w 400"/>
                <a:gd name="T19" fmla="*/ 31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0" h="427">
                  <a:moveTo>
                    <a:pt x="329" y="31"/>
                  </a:moveTo>
                  <a:cubicBezTo>
                    <a:pt x="255" y="160"/>
                    <a:pt x="255" y="160"/>
                    <a:pt x="255" y="160"/>
                  </a:cubicBezTo>
                  <a:cubicBezTo>
                    <a:pt x="252" y="135"/>
                    <a:pt x="216" y="128"/>
                    <a:pt x="200" y="149"/>
                  </a:cubicBezTo>
                  <a:cubicBezTo>
                    <a:pt x="201" y="123"/>
                    <a:pt x="167" y="113"/>
                    <a:pt x="149" y="130"/>
                  </a:cubicBezTo>
                  <a:cubicBezTo>
                    <a:pt x="146" y="106"/>
                    <a:pt x="109" y="100"/>
                    <a:pt x="95" y="123"/>
                  </a:cubicBezTo>
                  <a:cubicBezTo>
                    <a:pt x="32" y="232"/>
                    <a:pt x="32" y="232"/>
                    <a:pt x="32" y="232"/>
                  </a:cubicBezTo>
                  <a:cubicBezTo>
                    <a:pt x="0" y="287"/>
                    <a:pt x="1" y="359"/>
                    <a:pt x="68" y="398"/>
                  </a:cubicBezTo>
                  <a:cubicBezTo>
                    <a:pt x="118" y="427"/>
                    <a:pt x="180" y="396"/>
                    <a:pt x="200" y="362"/>
                  </a:cubicBezTo>
                  <a:cubicBezTo>
                    <a:pt x="377" y="60"/>
                    <a:pt x="377" y="60"/>
                    <a:pt x="377" y="60"/>
                  </a:cubicBezTo>
                  <a:cubicBezTo>
                    <a:pt x="400" y="22"/>
                    <a:pt x="347" y="0"/>
                    <a:pt x="329" y="31"/>
                  </a:cubicBezTo>
                  <a:close/>
                </a:path>
              </a:pathLst>
            </a:custGeom>
            <a:solidFill>
              <a:srgbClr val="FFD7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106"/>
            <p:cNvSpPr>
              <a:spLocks noEditPoints="1"/>
            </p:cNvSpPr>
            <p:nvPr/>
          </p:nvSpPr>
          <p:spPr bwMode="auto">
            <a:xfrm>
              <a:off x="7297904" y="2655746"/>
              <a:ext cx="1266433" cy="841893"/>
            </a:xfrm>
            <a:custGeom>
              <a:avLst/>
              <a:gdLst>
                <a:gd name="T0" fmla="*/ 0 w 130"/>
                <a:gd name="T1" fmla="*/ 41 h 87"/>
                <a:gd name="T2" fmla="*/ 23 w 130"/>
                <a:gd name="T3" fmla="*/ 0 h 87"/>
                <a:gd name="T4" fmla="*/ 24 w 130"/>
                <a:gd name="T5" fmla="*/ 4 h 87"/>
                <a:gd name="T6" fmla="*/ 29 w 130"/>
                <a:gd name="T7" fmla="*/ 0 h 87"/>
                <a:gd name="T8" fmla="*/ 0 w 130"/>
                <a:gd name="T9" fmla="*/ 41 h 87"/>
                <a:gd name="T10" fmla="*/ 129 w 130"/>
                <a:gd name="T11" fmla="*/ 34 h 87"/>
                <a:gd name="T12" fmla="*/ 128 w 130"/>
                <a:gd name="T13" fmla="*/ 27 h 87"/>
                <a:gd name="T14" fmla="*/ 96 w 130"/>
                <a:gd name="T15" fmla="*/ 87 h 87"/>
                <a:gd name="T16" fmla="*/ 130 w 130"/>
                <a:gd name="T17" fmla="*/ 34 h 87"/>
                <a:gd name="T18" fmla="*/ 129 w 130"/>
                <a:gd name="T19" fmla="*/ 34 h 87"/>
                <a:gd name="T20" fmla="*/ 83 w 130"/>
                <a:gd name="T21" fmla="*/ 16 h 87"/>
                <a:gd name="T22" fmla="*/ 75 w 130"/>
                <a:gd name="T23" fmla="*/ 23 h 87"/>
                <a:gd name="T24" fmla="*/ 74 w 130"/>
                <a:gd name="T25" fmla="*/ 18 h 87"/>
                <a:gd name="T26" fmla="*/ 47 w 130"/>
                <a:gd name="T27" fmla="*/ 66 h 87"/>
                <a:gd name="T28" fmla="*/ 83 w 130"/>
                <a:gd name="T29" fmla="*/ 16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0" h="87">
                  <a:moveTo>
                    <a:pt x="0" y="41"/>
                  </a:moveTo>
                  <a:cubicBezTo>
                    <a:pt x="0" y="41"/>
                    <a:pt x="12" y="19"/>
                    <a:pt x="23" y="0"/>
                  </a:cubicBezTo>
                  <a:cubicBezTo>
                    <a:pt x="23" y="1"/>
                    <a:pt x="23" y="3"/>
                    <a:pt x="24" y="4"/>
                  </a:cubicBezTo>
                  <a:cubicBezTo>
                    <a:pt x="25" y="2"/>
                    <a:pt x="27" y="1"/>
                    <a:pt x="29" y="0"/>
                  </a:cubicBezTo>
                  <a:cubicBezTo>
                    <a:pt x="16" y="19"/>
                    <a:pt x="0" y="41"/>
                    <a:pt x="0" y="41"/>
                  </a:cubicBezTo>
                  <a:close/>
                  <a:moveTo>
                    <a:pt x="129" y="34"/>
                  </a:moveTo>
                  <a:cubicBezTo>
                    <a:pt x="129" y="31"/>
                    <a:pt x="129" y="29"/>
                    <a:pt x="128" y="27"/>
                  </a:cubicBezTo>
                  <a:cubicBezTo>
                    <a:pt x="116" y="49"/>
                    <a:pt x="96" y="87"/>
                    <a:pt x="96" y="87"/>
                  </a:cubicBezTo>
                  <a:cubicBezTo>
                    <a:pt x="96" y="87"/>
                    <a:pt x="120" y="50"/>
                    <a:pt x="130" y="34"/>
                  </a:cubicBezTo>
                  <a:cubicBezTo>
                    <a:pt x="129" y="35"/>
                    <a:pt x="129" y="34"/>
                    <a:pt x="129" y="34"/>
                  </a:cubicBezTo>
                  <a:close/>
                  <a:moveTo>
                    <a:pt x="83" y="16"/>
                  </a:moveTo>
                  <a:cubicBezTo>
                    <a:pt x="80" y="18"/>
                    <a:pt x="77" y="20"/>
                    <a:pt x="75" y="23"/>
                  </a:cubicBezTo>
                  <a:cubicBezTo>
                    <a:pt x="75" y="22"/>
                    <a:pt x="75" y="20"/>
                    <a:pt x="74" y="18"/>
                  </a:cubicBezTo>
                  <a:cubicBezTo>
                    <a:pt x="62" y="40"/>
                    <a:pt x="47" y="66"/>
                    <a:pt x="47" y="66"/>
                  </a:cubicBezTo>
                  <a:cubicBezTo>
                    <a:pt x="47" y="66"/>
                    <a:pt x="69" y="35"/>
                    <a:pt x="83" y="16"/>
                  </a:cubicBezTo>
                  <a:close/>
                </a:path>
              </a:pathLst>
            </a:custGeom>
            <a:solidFill>
              <a:srgbClr val="DEB9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107"/>
            <p:cNvSpPr>
              <a:spLocks/>
            </p:cNvSpPr>
            <p:nvPr/>
          </p:nvSpPr>
          <p:spPr bwMode="auto">
            <a:xfrm>
              <a:off x="9262312" y="1497250"/>
              <a:ext cx="640414" cy="611631"/>
            </a:xfrm>
            <a:custGeom>
              <a:avLst/>
              <a:gdLst>
                <a:gd name="T0" fmla="*/ 6 w 66"/>
                <a:gd name="T1" fmla="*/ 25 h 63"/>
                <a:gd name="T2" fmla="*/ 0 w 66"/>
                <a:gd name="T3" fmla="*/ 37 h 63"/>
                <a:gd name="T4" fmla="*/ 41 w 66"/>
                <a:gd name="T5" fmla="*/ 61 h 63"/>
                <a:gd name="T6" fmla="*/ 48 w 66"/>
                <a:gd name="T7" fmla="*/ 50 h 63"/>
                <a:gd name="T8" fmla="*/ 6 w 66"/>
                <a:gd name="T9" fmla="*/ 2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63">
                  <a:moveTo>
                    <a:pt x="6" y="25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8" y="55"/>
                    <a:pt x="22" y="63"/>
                    <a:pt x="41" y="61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66" y="20"/>
                    <a:pt x="21" y="0"/>
                    <a:pt x="6" y="25"/>
                  </a:cubicBezTo>
                  <a:close/>
                </a:path>
              </a:pathLst>
            </a:custGeom>
            <a:solidFill>
              <a:srgbClr val="FFF2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108"/>
            <p:cNvSpPr>
              <a:spLocks/>
            </p:cNvSpPr>
            <p:nvPr/>
          </p:nvSpPr>
          <p:spPr bwMode="auto">
            <a:xfrm>
              <a:off x="9262312" y="4361115"/>
              <a:ext cx="388565" cy="273435"/>
            </a:xfrm>
            <a:custGeom>
              <a:avLst/>
              <a:gdLst>
                <a:gd name="T0" fmla="*/ 36 w 40"/>
                <a:gd name="T1" fmla="*/ 9 h 28"/>
                <a:gd name="T2" fmla="*/ 1 w 40"/>
                <a:gd name="T3" fmla="*/ 28 h 28"/>
                <a:gd name="T4" fmla="*/ 33 w 40"/>
                <a:gd name="T5" fmla="*/ 1 h 28"/>
                <a:gd name="T6" fmla="*/ 36 w 40"/>
                <a:gd name="T7" fmla="*/ 9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28">
                  <a:moveTo>
                    <a:pt x="36" y="9"/>
                  </a:moveTo>
                  <a:cubicBezTo>
                    <a:pt x="1" y="28"/>
                    <a:pt x="1" y="28"/>
                    <a:pt x="1" y="28"/>
                  </a:cubicBezTo>
                  <a:cubicBezTo>
                    <a:pt x="0" y="17"/>
                    <a:pt x="19" y="8"/>
                    <a:pt x="33" y="1"/>
                  </a:cubicBezTo>
                  <a:cubicBezTo>
                    <a:pt x="37" y="0"/>
                    <a:pt x="40" y="7"/>
                    <a:pt x="36" y="9"/>
                  </a:cubicBezTo>
                  <a:close/>
                </a:path>
              </a:pathLst>
            </a:custGeom>
            <a:solidFill>
              <a:srgbClr val="FFF2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1288413" y="1645232"/>
            <a:ext cx="5175505" cy="107317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da-DK" sz="45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503030101060003" pitchFamily="34" charset="0"/>
              </a:rPr>
              <a:t>SMART FEATURE IN HAND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288413" y="2956642"/>
            <a:ext cx="5175506" cy="600164"/>
          </a:xfrm>
          <a:prstGeom prst="rect">
            <a:avLst/>
          </a:prstGeom>
          <a:noFill/>
          <a:ln>
            <a:noFill/>
          </a:ln>
        </p:spPr>
        <p:txBody>
          <a:bodyPr wrap="square" numCol="1" spcCol="274320" rtlCol="0">
            <a:spAutoFit/>
          </a:bodyPr>
          <a:lstStyle>
            <a:defPPr>
              <a:defRPr lang="en-US"/>
            </a:defPPr>
            <a:lvl1pPr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Lorem ipsum dolor sit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amet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ut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mel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eirmod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invidunt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. Cu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tollit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eruditi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convenire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has. Sit cu impetus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vituperatoribus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impetus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scaevola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electram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pro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ut.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At mea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diam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atomorum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.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Dolore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nostrum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legendos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cu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pri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illud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noster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denique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mei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id.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288413" y="2587300"/>
            <a:ext cx="5175506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a-DK" sz="1500" dirty="0">
                <a:solidFill>
                  <a:schemeClr val="accent4"/>
                </a:solidFill>
                <a:latin typeface="Raleway" panose="020B0503030101060003" pitchFamily="34" charset="0"/>
              </a:rPr>
              <a:t>LOREM IPSUM DOLOR SIT</a:t>
            </a:r>
            <a:endParaRPr lang="en-US" sz="1500" dirty="0">
              <a:solidFill>
                <a:schemeClr val="accent4"/>
              </a:solidFill>
              <a:latin typeface="Raleway" panose="020B0503030101060003" pitchFamily="34" charset="0"/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1345134" y="3852533"/>
            <a:ext cx="2551730" cy="651314"/>
            <a:chOff x="1104899" y="3267527"/>
            <a:chExt cx="2551730" cy="651314"/>
          </a:xfrm>
        </p:grpSpPr>
        <p:sp>
          <p:nvSpPr>
            <p:cNvPr id="46" name="Oval 45"/>
            <p:cNvSpPr/>
            <p:nvPr/>
          </p:nvSpPr>
          <p:spPr>
            <a:xfrm flipH="1">
              <a:off x="1104899" y="3310891"/>
              <a:ext cx="516134" cy="5161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 flipH="1">
              <a:off x="1105584" y="3354464"/>
              <a:ext cx="521816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>
                  <a:solidFill>
                    <a:schemeClr val="bg1"/>
                  </a:solidFill>
                  <a:latin typeface="FontAwesome" pitchFamily="2" charset="0"/>
                </a:rPr>
                <a:t>a.</a:t>
              </a:r>
              <a:endParaRPr lang="en-US" sz="22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 flipH="1">
              <a:off x="1632672" y="3487954"/>
              <a:ext cx="2023957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Lorem ipsum dolor sit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amet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,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ut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 cum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augue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numquam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.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 flipH="1">
              <a:off x="1627398" y="3267527"/>
              <a:ext cx="2028851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503030101060003" pitchFamily="34" charset="0"/>
                </a:rPr>
                <a:t>LOREM IPSUM</a:t>
              </a: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4084053" y="3852533"/>
            <a:ext cx="2551730" cy="651314"/>
            <a:chOff x="1104899" y="3267527"/>
            <a:chExt cx="2551730" cy="651314"/>
          </a:xfrm>
        </p:grpSpPr>
        <p:sp>
          <p:nvSpPr>
            <p:cNvPr id="51" name="Oval 50"/>
            <p:cNvSpPr/>
            <p:nvPr/>
          </p:nvSpPr>
          <p:spPr>
            <a:xfrm flipH="1">
              <a:off x="1104899" y="3310891"/>
              <a:ext cx="516134" cy="51613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 flipH="1">
              <a:off x="1105584" y="3354464"/>
              <a:ext cx="521816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>
                  <a:solidFill>
                    <a:schemeClr val="bg1"/>
                  </a:solidFill>
                  <a:latin typeface="FontAwesome" pitchFamily="2" charset="0"/>
                </a:rPr>
                <a:t>c.</a:t>
              </a:r>
              <a:endParaRPr lang="en-US" sz="22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 flipH="1">
              <a:off x="1632672" y="3487954"/>
              <a:ext cx="2023957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Lorem ipsum dolor sit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amet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,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ut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 cum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augue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numquam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.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 flipH="1">
              <a:off x="1627398" y="3267527"/>
              <a:ext cx="2028851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503030101060003" pitchFamily="34" charset="0"/>
                </a:rPr>
                <a:t>LOREM IPSUM</a:t>
              </a: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1345134" y="4659872"/>
            <a:ext cx="2551730" cy="651314"/>
            <a:chOff x="1104899" y="3267527"/>
            <a:chExt cx="2551730" cy="651314"/>
          </a:xfrm>
        </p:grpSpPr>
        <p:sp>
          <p:nvSpPr>
            <p:cNvPr id="56" name="Oval 55"/>
            <p:cNvSpPr/>
            <p:nvPr/>
          </p:nvSpPr>
          <p:spPr>
            <a:xfrm flipH="1">
              <a:off x="1104899" y="3310891"/>
              <a:ext cx="516134" cy="51613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 flipH="1">
              <a:off x="1105584" y="3354464"/>
              <a:ext cx="521816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>
                  <a:solidFill>
                    <a:schemeClr val="bg1"/>
                  </a:solidFill>
                  <a:latin typeface="FontAwesome" pitchFamily="2" charset="0"/>
                </a:rPr>
                <a:t>b.</a:t>
              </a:r>
              <a:endParaRPr lang="en-US" sz="22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 flipH="1">
              <a:off x="1632672" y="3487954"/>
              <a:ext cx="2023957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Lorem ipsum dolor sit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amet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,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ut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 cum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augue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numquam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.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 flipH="1">
              <a:off x="1627398" y="3267527"/>
              <a:ext cx="2028851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503030101060003" pitchFamily="34" charset="0"/>
                </a:rPr>
                <a:t>LOREM IPSUM</a:t>
              </a: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4084053" y="4659872"/>
            <a:ext cx="2551730" cy="651314"/>
            <a:chOff x="1104899" y="3267527"/>
            <a:chExt cx="2551730" cy="651314"/>
          </a:xfrm>
        </p:grpSpPr>
        <p:sp>
          <p:nvSpPr>
            <p:cNvPr id="81" name="Oval 80"/>
            <p:cNvSpPr/>
            <p:nvPr/>
          </p:nvSpPr>
          <p:spPr>
            <a:xfrm flipH="1">
              <a:off x="1104899" y="3310891"/>
              <a:ext cx="516134" cy="516134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82" name="TextBox 81"/>
            <p:cNvSpPr txBox="1"/>
            <p:nvPr/>
          </p:nvSpPr>
          <p:spPr>
            <a:xfrm flipH="1">
              <a:off x="1105584" y="3354464"/>
              <a:ext cx="521816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>
                  <a:solidFill>
                    <a:schemeClr val="bg1"/>
                  </a:solidFill>
                  <a:latin typeface="FontAwesome" pitchFamily="2" charset="0"/>
                </a:rPr>
                <a:t>d.</a:t>
              </a:r>
              <a:endParaRPr lang="en-US" sz="22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 flipH="1">
              <a:off x="1632672" y="3487954"/>
              <a:ext cx="2023957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Lorem ipsum dolor sit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amet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,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ut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 cum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augue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numquam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.</a:t>
              </a:r>
            </a:p>
          </p:txBody>
        </p:sp>
        <p:sp>
          <p:nvSpPr>
            <p:cNvPr id="84" name="TextBox 83"/>
            <p:cNvSpPr txBox="1"/>
            <p:nvPr/>
          </p:nvSpPr>
          <p:spPr>
            <a:xfrm flipH="1">
              <a:off x="1627398" y="3267527"/>
              <a:ext cx="2028851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503030101060003" pitchFamily="34" charset="0"/>
                </a:rPr>
                <a:t>LOREM IPSUM</a:t>
              </a:r>
            </a:p>
          </p:txBody>
        </p:sp>
      </p:grpSp>
      <p:sp>
        <p:nvSpPr>
          <p:cNvPr id="61" name="Title 2"/>
          <p:cNvSpPr txBox="1">
            <a:spLocks/>
          </p:cNvSpPr>
          <p:nvPr/>
        </p:nvSpPr>
        <p:spPr>
          <a:xfrm>
            <a:off x="1345134" y="883559"/>
            <a:ext cx="6191019" cy="35608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1400" b="1" kern="1200">
                <a:solidFill>
                  <a:schemeClr val="tx1"/>
                </a:solidFill>
                <a:latin typeface="Raleway"/>
                <a:ea typeface="+mj-ea"/>
                <a:cs typeface="Raleway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Raleway"/>
                <a:ea typeface="+mj-ea"/>
              </a:rPr>
              <a:t>OUR FEATURE</a:t>
            </a:r>
          </a:p>
        </p:txBody>
      </p:sp>
    </p:spTree>
    <p:extLst>
      <p:ext uri="{BB962C8B-B14F-4D97-AF65-F5344CB8AC3E}">
        <p14:creationId xmlns:p14="http://schemas.microsoft.com/office/powerpoint/2010/main" val="1508329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decel="9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decel="9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decel="9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decel="9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decel="9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44" grpId="0"/>
      <p:bldP spid="6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23809" y="138701"/>
            <a:ext cx="9144382" cy="1325563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</a:t>
            </a:r>
            <a:r>
              <a:rPr lang="en-US" sz="28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FEATURE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41787" y="3040708"/>
            <a:ext cx="2020109" cy="570056"/>
          </a:xfrm>
          <a:prstGeom prst="rect">
            <a:avLst/>
          </a:prstGeom>
          <a:noFill/>
        </p:spPr>
        <p:txBody>
          <a:bodyPr wrap="square" lIns="0" numCol="1" spcCol="457200" rtlCol="0">
            <a:noAutofit/>
          </a:bodyPr>
          <a:lstStyle/>
          <a:p>
            <a:pPr algn="ctr">
              <a:buClr>
                <a:schemeClr val="accent2"/>
              </a:buClr>
            </a:pPr>
            <a:r>
              <a:rPr lang="en-US" sz="1467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rPr>
              <a:t>Sesame snaps jelly dessert tootsie roll sweet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91230" y="2683988"/>
            <a:ext cx="1721225" cy="341009"/>
          </a:xfrm>
          <a:prstGeom prst="rect">
            <a:avLst/>
          </a:prstGeom>
          <a:noFill/>
        </p:spPr>
        <p:txBody>
          <a:bodyPr wrap="square" lIns="0" numCol="1" spcCol="457200" rtlCol="0">
            <a:noAutofit/>
          </a:bodyPr>
          <a:lstStyle/>
          <a:p>
            <a:pPr algn="ctr">
              <a:buClr>
                <a:schemeClr val="accent2"/>
              </a:buClr>
            </a:pPr>
            <a:r>
              <a:rPr lang="en-US" sz="14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SERVICE ONE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9A7A47C-ECA4-4B82-B677-9AB3AB6B1DAA}"/>
              </a:ext>
            </a:extLst>
          </p:cNvPr>
          <p:cNvGrpSpPr/>
          <p:nvPr/>
        </p:nvGrpSpPr>
        <p:grpSpPr>
          <a:xfrm>
            <a:off x="1831668" y="1615608"/>
            <a:ext cx="840352" cy="840352"/>
            <a:chOff x="1831668" y="1615608"/>
            <a:chExt cx="840352" cy="840352"/>
          </a:xfrm>
        </p:grpSpPr>
        <p:sp>
          <p:nvSpPr>
            <p:cNvPr id="2" name="Oval 1"/>
            <p:cNvSpPr/>
            <p:nvPr/>
          </p:nvSpPr>
          <p:spPr>
            <a:xfrm>
              <a:off x="1831668" y="1615608"/>
              <a:ext cx="840352" cy="840352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7" name="Freeform 63"/>
            <p:cNvSpPr>
              <a:spLocks noEditPoints="1"/>
            </p:cNvSpPr>
            <p:nvPr/>
          </p:nvSpPr>
          <p:spPr bwMode="auto">
            <a:xfrm>
              <a:off x="2063185" y="1847123"/>
              <a:ext cx="377319" cy="377319"/>
            </a:xfrm>
            <a:custGeom>
              <a:avLst/>
              <a:gdLst>
                <a:gd name="T0" fmla="*/ 34 w 185"/>
                <a:gd name="T1" fmla="*/ 59 h 185"/>
                <a:gd name="T2" fmla="*/ 41 w 185"/>
                <a:gd name="T3" fmla="*/ 63 h 185"/>
                <a:gd name="T4" fmla="*/ 63 w 185"/>
                <a:gd name="T5" fmla="*/ 143 h 185"/>
                <a:gd name="T6" fmla="*/ 59 w 185"/>
                <a:gd name="T7" fmla="*/ 151 h 185"/>
                <a:gd name="T8" fmla="*/ 63 w 185"/>
                <a:gd name="T9" fmla="*/ 143 h 185"/>
                <a:gd name="T10" fmla="*/ 57 w 185"/>
                <a:gd name="T11" fmla="*/ 40 h 185"/>
                <a:gd name="T12" fmla="*/ 64 w 185"/>
                <a:gd name="T13" fmla="*/ 35 h 185"/>
                <a:gd name="T14" fmla="*/ 122 w 185"/>
                <a:gd name="T15" fmla="*/ 41 h 185"/>
                <a:gd name="T16" fmla="*/ 126 w 185"/>
                <a:gd name="T17" fmla="*/ 34 h 185"/>
                <a:gd name="T18" fmla="*/ 122 w 185"/>
                <a:gd name="T19" fmla="*/ 41 h 185"/>
                <a:gd name="T20" fmla="*/ 34 w 185"/>
                <a:gd name="T21" fmla="*/ 126 h 185"/>
                <a:gd name="T22" fmla="*/ 41 w 185"/>
                <a:gd name="T23" fmla="*/ 122 h 185"/>
                <a:gd name="T24" fmla="*/ 29 w 185"/>
                <a:gd name="T25" fmla="*/ 88 h 185"/>
                <a:gd name="T26" fmla="*/ 29 w 185"/>
                <a:gd name="T27" fmla="*/ 97 h 185"/>
                <a:gd name="T28" fmla="*/ 29 w 185"/>
                <a:gd name="T29" fmla="*/ 88 h 185"/>
                <a:gd name="T30" fmla="*/ 144 w 185"/>
                <a:gd name="T31" fmla="*/ 122 h 185"/>
                <a:gd name="T32" fmla="*/ 151 w 185"/>
                <a:gd name="T33" fmla="*/ 126 h 185"/>
                <a:gd name="T34" fmla="*/ 145 w 185"/>
                <a:gd name="T35" fmla="*/ 57 h 185"/>
                <a:gd name="T36" fmla="*/ 149 w 185"/>
                <a:gd name="T37" fmla="*/ 64 h 185"/>
                <a:gd name="T38" fmla="*/ 145 w 185"/>
                <a:gd name="T39" fmla="*/ 57 h 185"/>
                <a:gd name="T40" fmla="*/ 151 w 185"/>
                <a:gd name="T41" fmla="*/ 92 h 185"/>
                <a:gd name="T42" fmla="*/ 160 w 185"/>
                <a:gd name="T43" fmla="*/ 92 h 185"/>
                <a:gd name="T44" fmla="*/ 92 w 185"/>
                <a:gd name="T45" fmla="*/ 0 h 185"/>
                <a:gd name="T46" fmla="*/ 92 w 185"/>
                <a:gd name="T47" fmla="*/ 185 h 185"/>
                <a:gd name="T48" fmla="*/ 92 w 185"/>
                <a:gd name="T49" fmla="*/ 0 h 185"/>
                <a:gd name="T50" fmla="*/ 8 w 185"/>
                <a:gd name="T51" fmla="*/ 92 h 185"/>
                <a:gd name="T52" fmla="*/ 177 w 185"/>
                <a:gd name="T53" fmla="*/ 92 h 185"/>
                <a:gd name="T54" fmla="*/ 130 w 185"/>
                <a:gd name="T55" fmla="*/ 88 h 185"/>
                <a:gd name="T56" fmla="*/ 97 w 185"/>
                <a:gd name="T57" fmla="*/ 76 h 185"/>
                <a:gd name="T58" fmla="*/ 92 w 185"/>
                <a:gd name="T59" fmla="*/ 25 h 185"/>
                <a:gd name="T60" fmla="*/ 88 w 185"/>
                <a:gd name="T61" fmla="*/ 76 h 185"/>
                <a:gd name="T62" fmla="*/ 92 w 185"/>
                <a:gd name="T63" fmla="*/ 109 h 185"/>
                <a:gd name="T64" fmla="*/ 130 w 185"/>
                <a:gd name="T65" fmla="*/ 97 h 185"/>
                <a:gd name="T66" fmla="*/ 130 w 185"/>
                <a:gd name="T67" fmla="*/ 88 h 185"/>
                <a:gd name="T68" fmla="*/ 84 w 185"/>
                <a:gd name="T69" fmla="*/ 92 h 185"/>
                <a:gd name="T70" fmla="*/ 101 w 185"/>
                <a:gd name="T71" fmla="*/ 92 h 185"/>
                <a:gd name="T72" fmla="*/ 122 w 185"/>
                <a:gd name="T73" fmla="*/ 143 h 185"/>
                <a:gd name="T74" fmla="*/ 126 w 185"/>
                <a:gd name="T75" fmla="*/ 151 h 185"/>
                <a:gd name="T76" fmla="*/ 122 w 185"/>
                <a:gd name="T77" fmla="*/ 143 h 185"/>
                <a:gd name="T78" fmla="*/ 88 w 185"/>
                <a:gd name="T79" fmla="*/ 156 h 185"/>
                <a:gd name="T80" fmla="*/ 97 w 185"/>
                <a:gd name="T81" fmla="*/ 156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5" h="185">
                  <a:moveTo>
                    <a:pt x="40" y="57"/>
                  </a:moveTo>
                  <a:cubicBezTo>
                    <a:pt x="38" y="56"/>
                    <a:pt x="35" y="57"/>
                    <a:pt x="34" y="59"/>
                  </a:cubicBezTo>
                  <a:cubicBezTo>
                    <a:pt x="33" y="61"/>
                    <a:pt x="33" y="63"/>
                    <a:pt x="35" y="64"/>
                  </a:cubicBezTo>
                  <a:cubicBezTo>
                    <a:pt x="37" y="66"/>
                    <a:pt x="40" y="65"/>
                    <a:pt x="41" y="63"/>
                  </a:cubicBezTo>
                  <a:cubicBezTo>
                    <a:pt x="42" y="61"/>
                    <a:pt x="42" y="58"/>
                    <a:pt x="40" y="57"/>
                  </a:cubicBezTo>
                  <a:close/>
                  <a:moveTo>
                    <a:pt x="63" y="143"/>
                  </a:moveTo>
                  <a:cubicBezTo>
                    <a:pt x="61" y="142"/>
                    <a:pt x="58" y="143"/>
                    <a:pt x="57" y="145"/>
                  </a:cubicBezTo>
                  <a:cubicBezTo>
                    <a:pt x="56" y="147"/>
                    <a:pt x="57" y="150"/>
                    <a:pt x="59" y="151"/>
                  </a:cubicBezTo>
                  <a:cubicBezTo>
                    <a:pt x="61" y="152"/>
                    <a:pt x="63" y="151"/>
                    <a:pt x="64" y="149"/>
                  </a:cubicBezTo>
                  <a:cubicBezTo>
                    <a:pt x="66" y="147"/>
                    <a:pt x="65" y="145"/>
                    <a:pt x="63" y="143"/>
                  </a:cubicBezTo>
                  <a:close/>
                  <a:moveTo>
                    <a:pt x="59" y="34"/>
                  </a:moveTo>
                  <a:cubicBezTo>
                    <a:pt x="57" y="35"/>
                    <a:pt x="56" y="38"/>
                    <a:pt x="57" y="40"/>
                  </a:cubicBezTo>
                  <a:cubicBezTo>
                    <a:pt x="58" y="42"/>
                    <a:pt x="61" y="42"/>
                    <a:pt x="63" y="41"/>
                  </a:cubicBezTo>
                  <a:cubicBezTo>
                    <a:pt x="65" y="40"/>
                    <a:pt x="66" y="37"/>
                    <a:pt x="64" y="35"/>
                  </a:cubicBezTo>
                  <a:cubicBezTo>
                    <a:pt x="63" y="33"/>
                    <a:pt x="61" y="33"/>
                    <a:pt x="59" y="34"/>
                  </a:cubicBezTo>
                  <a:close/>
                  <a:moveTo>
                    <a:pt x="122" y="41"/>
                  </a:moveTo>
                  <a:cubicBezTo>
                    <a:pt x="124" y="42"/>
                    <a:pt x="127" y="42"/>
                    <a:pt x="128" y="40"/>
                  </a:cubicBezTo>
                  <a:cubicBezTo>
                    <a:pt x="129" y="38"/>
                    <a:pt x="128" y="35"/>
                    <a:pt x="126" y="34"/>
                  </a:cubicBezTo>
                  <a:cubicBezTo>
                    <a:pt x="124" y="33"/>
                    <a:pt x="122" y="33"/>
                    <a:pt x="120" y="35"/>
                  </a:cubicBezTo>
                  <a:cubicBezTo>
                    <a:pt x="119" y="37"/>
                    <a:pt x="120" y="40"/>
                    <a:pt x="122" y="41"/>
                  </a:cubicBezTo>
                  <a:close/>
                  <a:moveTo>
                    <a:pt x="35" y="120"/>
                  </a:moveTo>
                  <a:cubicBezTo>
                    <a:pt x="33" y="121"/>
                    <a:pt x="33" y="124"/>
                    <a:pt x="34" y="126"/>
                  </a:cubicBezTo>
                  <a:cubicBezTo>
                    <a:pt x="35" y="128"/>
                    <a:pt x="38" y="129"/>
                    <a:pt x="40" y="128"/>
                  </a:cubicBezTo>
                  <a:cubicBezTo>
                    <a:pt x="42" y="126"/>
                    <a:pt x="42" y="124"/>
                    <a:pt x="41" y="122"/>
                  </a:cubicBezTo>
                  <a:cubicBezTo>
                    <a:pt x="40" y="120"/>
                    <a:pt x="37" y="119"/>
                    <a:pt x="35" y="120"/>
                  </a:cubicBezTo>
                  <a:close/>
                  <a:moveTo>
                    <a:pt x="29" y="88"/>
                  </a:moveTo>
                  <a:cubicBezTo>
                    <a:pt x="27" y="88"/>
                    <a:pt x="25" y="90"/>
                    <a:pt x="25" y="92"/>
                  </a:cubicBezTo>
                  <a:cubicBezTo>
                    <a:pt x="25" y="95"/>
                    <a:pt x="27" y="97"/>
                    <a:pt x="29" y="97"/>
                  </a:cubicBezTo>
                  <a:cubicBezTo>
                    <a:pt x="31" y="97"/>
                    <a:pt x="33" y="95"/>
                    <a:pt x="33" y="92"/>
                  </a:cubicBezTo>
                  <a:cubicBezTo>
                    <a:pt x="33" y="90"/>
                    <a:pt x="31" y="88"/>
                    <a:pt x="29" y="88"/>
                  </a:cubicBezTo>
                  <a:close/>
                  <a:moveTo>
                    <a:pt x="149" y="120"/>
                  </a:moveTo>
                  <a:cubicBezTo>
                    <a:pt x="147" y="119"/>
                    <a:pt x="145" y="120"/>
                    <a:pt x="144" y="122"/>
                  </a:cubicBezTo>
                  <a:cubicBezTo>
                    <a:pt x="142" y="124"/>
                    <a:pt x="143" y="126"/>
                    <a:pt x="145" y="128"/>
                  </a:cubicBezTo>
                  <a:cubicBezTo>
                    <a:pt x="147" y="129"/>
                    <a:pt x="150" y="128"/>
                    <a:pt x="151" y="126"/>
                  </a:cubicBezTo>
                  <a:cubicBezTo>
                    <a:pt x="152" y="124"/>
                    <a:pt x="151" y="121"/>
                    <a:pt x="149" y="120"/>
                  </a:cubicBezTo>
                  <a:close/>
                  <a:moveTo>
                    <a:pt x="145" y="57"/>
                  </a:moveTo>
                  <a:cubicBezTo>
                    <a:pt x="143" y="58"/>
                    <a:pt x="142" y="61"/>
                    <a:pt x="144" y="63"/>
                  </a:cubicBezTo>
                  <a:cubicBezTo>
                    <a:pt x="145" y="65"/>
                    <a:pt x="147" y="66"/>
                    <a:pt x="149" y="64"/>
                  </a:cubicBezTo>
                  <a:cubicBezTo>
                    <a:pt x="151" y="63"/>
                    <a:pt x="152" y="61"/>
                    <a:pt x="151" y="59"/>
                  </a:cubicBezTo>
                  <a:cubicBezTo>
                    <a:pt x="150" y="57"/>
                    <a:pt x="147" y="56"/>
                    <a:pt x="145" y="57"/>
                  </a:cubicBezTo>
                  <a:close/>
                  <a:moveTo>
                    <a:pt x="156" y="88"/>
                  </a:moveTo>
                  <a:cubicBezTo>
                    <a:pt x="153" y="88"/>
                    <a:pt x="151" y="90"/>
                    <a:pt x="151" y="92"/>
                  </a:cubicBezTo>
                  <a:cubicBezTo>
                    <a:pt x="151" y="95"/>
                    <a:pt x="153" y="97"/>
                    <a:pt x="156" y="97"/>
                  </a:cubicBezTo>
                  <a:cubicBezTo>
                    <a:pt x="158" y="97"/>
                    <a:pt x="160" y="95"/>
                    <a:pt x="160" y="92"/>
                  </a:cubicBezTo>
                  <a:cubicBezTo>
                    <a:pt x="160" y="90"/>
                    <a:pt x="158" y="88"/>
                    <a:pt x="156" y="88"/>
                  </a:cubicBezTo>
                  <a:close/>
                  <a:moveTo>
                    <a:pt x="92" y="0"/>
                  </a:moveTo>
                  <a:cubicBezTo>
                    <a:pt x="41" y="0"/>
                    <a:pt x="0" y="41"/>
                    <a:pt x="0" y="92"/>
                  </a:cubicBezTo>
                  <a:cubicBezTo>
                    <a:pt x="0" y="144"/>
                    <a:pt x="41" y="185"/>
                    <a:pt x="92" y="185"/>
                  </a:cubicBezTo>
                  <a:cubicBezTo>
                    <a:pt x="144" y="185"/>
                    <a:pt x="185" y="144"/>
                    <a:pt x="185" y="92"/>
                  </a:cubicBezTo>
                  <a:cubicBezTo>
                    <a:pt x="185" y="41"/>
                    <a:pt x="144" y="0"/>
                    <a:pt x="92" y="0"/>
                  </a:cubicBezTo>
                  <a:close/>
                  <a:moveTo>
                    <a:pt x="92" y="177"/>
                  </a:moveTo>
                  <a:cubicBezTo>
                    <a:pt x="46" y="177"/>
                    <a:pt x="8" y="139"/>
                    <a:pt x="8" y="92"/>
                  </a:cubicBezTo>
                  <a:cubicBezTo>
                    <a:pt x="8" y="46"/>
                    <a:pt x="46" y="8"/>
                    <a:pt x="92" y="8"/>
                  </a:cubicBezTo>
                  <a:cubicBezTo>
                    <a:pt x="139" y="8"/>
                    <a:pt x="177" y="46"/>
                    <a:pt x="177" y="92"/>
                  </a:cubicBezTo>
                  <a:cubicBezTo>
                    <a:pt x="177" y="139"/>
                    <a:pt x="139" y="177"/>
                    <a:pt x="92" y="177"/>
                  </a:cubicBezTo>
                  <a:close/>
                  <a:moveTo>
                    <a:pt x="130" y="88"/>
                  </a:moveTo>
                  <a:cubicBezTo>
                    <a:pt x="109" y="88"/>
                    <a:pt x="109" y="88"/>
                    <a:pt x="109" y="88"/>
                  </a:cubicBezTo>
                  <a:cubicBezTo>
                    <a:pt x="107" y="82"/>
                    <a:pt x="103" y="78"/>
                    <a:pt x="97" y="76"/>
                  </a:cubicBezTo>
                  <a:cubicBezTo>
                    <a:pt x="97" y="29"/>
                    <a:pt x="97" y="29"/>
                    <a:pt x="97" y="29"/>
                  </a:cubicBezTo>
                  <a:cubicBezTo>
                    <a:pt x="97" y="27"/>
                    <a:pt x="95" y="25"/>
                    <a:pt x="92" y="25"/>
                  </a:cubicBezTo>
                  <a:cubicBezTo>
                    <a:pt x="90" y="25"/>
                    <a:pt x="88" y="27"/>
                    <a:pt x="88" y="29"/>
                  </a:cubicBezTo>
                  <a:cubicBezTo>
                    <a:pt x="88" y="76"/>
                    <a:pt x="88" y="76"/>
                    <a:pt x="88" y="76"/>
                  </a:cubicBezTo>
                  <a:cubicBezTo>
                    <a:pt x="81" y="78"/>
                    <a:pt x="76" y="84"/>
                    <a:pt x="76" y="92"/>
                  </a:cubicBezTo>
                  <a:cubicBezTo>
                    <a:pt x="76" y="102"/>
                    <a:pt x="83" y="109"/>
                    <a:pt x="92" y="109"/>
                  </a:cubicBezTo>
                  <a:cubicBezTo>
                    <a:pt x="100" y="109"/>
                    <a:pt x="107" y="104"/>
                    <a:pt x="109" y="97"/>
                  </a:cubicBezTo>
                  <a:cubicBezTo>
                    <a:pt x="130" y="97"/>
                    <a:pt x="130" y="97"/>
                    <a:pt x="130" y="97"/>
                  </a:cubicBezTo>
                  <a:cubicBezTo>
                    <a:pt x="133" y="97"/>
                    <a:pt x="135" y="95"/>
                    <a:pt x="135" y="92"/>
                  </a:cubicBezTo>
                  <a:cubicBezTo>
                    <a:pt x="135" y="90"/>
                    <a:pt x="133" y="88"/>
                    <a:pt x="130" y="88"/>
                  </a:cubicBezTo>
                  <a:close/>
                  <a:moveTo>
                    <a:pt x="92" y="101"/>
                  </a:moveTo>
                  <a:cubicBezTo>
                    <a:pt x="88" y="101"/>
                    <a:pt x="84" y="97"/>
                    <a:pt x="84" y="92"/>
                  </a:cubicBezTo>
                  <a:cubicBezTo>
                    <a:pt x="84" y="88"/>
                    <a:pt x="88" y="84"/>
                    <a:pt x="92" y="84"/>
                  </a:cubicBezTo>
                  <a:cubicBezTo>
                    <a:pt x="97" y="84"/>
                    <a:pt x="101" y="88"/>
                    <a:pt x="101" y="92"/>
                  </a:cubicBezTo>
                  <a:cubicBezTo>
                    <a:pt x="101" y="97"/>
                    <a:pt x="97" y="101"/>
                    <a:pt x="92" y="101"/>
                  </a:cubicBezTo>
                  <a:close/>
                  <a:moveTo>
                    <a:pt x="122" y="143"/>
                  </a:moveTo>
                  <a:cubicBezTo>
                    <a:pt x="120" y="145"/>
                    <a:pt x="119" y="147"/>
                    <a:pt x="120" y="149"/>
                  </a:cubicBezTo>
                  <a:cubicBezTo>
                    <a:pt x="122" y="151"/>
                    <a:pt x="124" y="152"/>
                    <a:pt x="126" y="151"/>
                  </a:cubicBezTo>
                  <a:cubicBezTo>
                    <a:pt x="128" y="150"/>
                    <a:pt x="129" y="147"/>
                    <a:pt x="128" y="145"/>
                  </a:cubicBezTo>
                  <a:cubicBezTo>
                    <a:pt x="127" y="143"/>
                    <a:pt x="124" y="142"/>
                    <a:pt x="122" y="143"/>
                  </a:cubicBezTo>
                  <a:close/>
                  <a:moveTo>
                    <a:pt x="92" y="151"/>
                  </a:moveTo>
                  <a:cubicBezTo>
                    <a:pt x="90" y="151"/>
                    <a:pt x="88" y="153"/>
                    <a:pt x="88" y="156"/>
                  </a:cubicBezTo>
                  <a:cubicBezTo>
                    <a:pt x="88" y="158"/>
                    <a:pt x="90" y="160"/>
                    <a:pt x="92" y="160"/>
                  </a:cubicBezTo>
                  <a:cubicBezTo>
                    <a:pt x="95" y="160"/>
                    <a:pt x="97" y="158"/>
                    <a:pt x="97" y="156"/>
                  </a:cubicBezTo>
                  <a:cubicBezTo>
                    <a:pt x="97" y="153"/>
                    <a:pt x="95" y="151"/>
                    <a:pt x="92" y="15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1241787" y="5513117"/>
            <a:ext cx="2020109" cy="570056"/>
          </a:xfrm>
          <a:prstGeom prst="rect">
            <a:avLst/>
          </a:prstGeom>
          <a:noFill/>
        </p:spPr>
        <p:txBody>
          <a:bodyPr wrap="square" lIns="0" numCol="1" spcCol="457200" rtlCol="0">
            <a:noAutofit/>
          </a:bodyPr>
          <a:lstStyle/>
          <a:p>
            <a:pPr algn="ctr">
              <a:buClr>
                <a:schemeClr val="accent2"/>
              </a:buClr>
            </a:pPr>
            <a:r>
              <a:rPr lang="en-US" sz="1467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rPr>
              <a:t>Sesame snaps jelly dessert tootsie roll sweet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391230" y="5156397"/>
            <a:ext cx="1721225" cy="341009"/>
          </a:xfrm>
          <a:prstGeom prst="rect">
            <a:avLst/>
          </a:prstGeom>
          <a:noFill/>
        </p:spPr>
        <p:txBody>
          <a:bodyPr wrap="square" lIns="0" numCol="1" spcCol="457200" rtlCol="0">
            <a:noAutofit/>
          </a:bodyPr>
          <a:lstStyle/>
          <a:p>
            <a:pPr algn="ctr">
              <a:buClr>
                <a:schemeClr val="accent2"/>
              </a:buClr>
            </a:pPr>
            <a:r>
              <a:rPr lang="en-US" sz="14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BRILLIANCE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788232" y="3040708"/>
            <a:ext cx="2020109" cy="570056"/>
          </a:xfrm>
          <a:prstGeom prst="rect">
            <a:avLst/>
          </a:prstGeom>
          <a:noFill/>
        </p:spPr>
        <p:txBody>
          <a:bodyPr wrap="square" lIns="0" numCol="1" spcCol="457200" rtlCol="0">
            <a:noAutofit/>
          </a:bodyPr>
          <a:lstStyle/>
          <a:p>
            <a:pPr algn="ctr">
              <a:buClr>
                <a:schemeClr val="accent2"/>
              </a:buClr>
            </a:pPr>
            <a:r>
              <a:rPr lang="en-US" sz="1467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rPr>
              <a:t>Sesame snaps jelly dessert tootsie roll sweet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937676" y="2683988"/>
            <a:ext cx="1721225" cy="341009"/>
          </a:xfrm>
          <a:prstGeom prst="rect">
            <a:avLst/>
          </a:prstGeom>
          <a:noFill/>
        </p:spPr>
        <p:txBody>
          <a:bodyPr wrap="square" lIns="0" numCol="1" spcCol="457200" rtlCol="0">
            <a:noAutofit/>
          </a:bodyPr>
          <a:lstStyle/>
          <a:p>
            <a:pPr algn="ctr">
              <a:buClr>
                <a:schemeClr val="accent2"/>
              </a:buClr>
            </a:pPr>
            <a:r>
              <a:rPr lang="en-US" sz="14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AWESOMENESS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788232" y="5513117"/>
            <a:ext cx="2020109" cy="570056"/>
          </a:xfrm>
          <a:prstGeom prst="rect">
            <a:avLst/>
          </a:prstGeom>
          <a:noFill/>
        </p:spPr>
        <p:txBody>
          <a:bodyPr wrap="square" lIns="0" numCol="1" spcCol="457200" rtlCol="0">
            <a:noAutofit/>
          </a:bodyPr>
          <a:lstStyle/>
          <a:p>
            <a:pPr algn="ctr">
              <a:buClr>
                <a:schemeClr val="accent2"/>
              </a:buClr>
            </a:pPr>
            <a:r>
              <a:rPr lang="en-US" sz="1467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rPr>
              <a:t>Sesame snaps jelly dessert tootsie roll sweet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937676" y="5156397"/>
            <a:ext cx="1721225" cy="341009"/>
          </a:xfrm>
          <a:prstGeom prst="rect">
            <a:avLst/>
          </a:prstGeom>
          <a:noFill/>
        </p:spPr>
        <p:txBody>
          <a:bodyPr wrap="square" lIns="0" numCol="1" spcCol="457200" rtlCol="0">
            <a:noAutofit/>
          </a:bodyPr>
          <a:lstStyle/>
          <a:p>
            <a:pPr algn="ctr">
              <a:buClr>
                <a:schemeClr val="accent2"/>
              </a:buClr>
            </a:pPr>
            <a:r>
              <a:rPr lang="en-US" sz="14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PERSONELL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334678" y="3037580"/>
            <a:ext cx="2020109" cy="570056"/>
          </a:xfrm>
          <a:prstGeom prst="rect">
            <a:avLst/>
          </a:prstGeom>
          <a:noFill/>
        </p:spPr>
        <p:txBody>
          <a:bodyPr wrap="square" lIns="0" numCol="1" spcCol="457200" rtlCol="0">
            <a:noAutofit/>
          </a:bodyPr>
          <a:lstStyle/>
          <a:p>
            <a:pPr algn="ctr">
              <a:buClr>
                <a:schemeClr val="accent2"/>
              </a:buClr>
            </a:pPr>
            <a:r>
              <a:rPr lang="en-US" sz="1467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rPr>
              <a:t>Sesame snaps jelly dessert tootsie roll sweet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484121" y="2680860"/>
            <a:ext cx="1721225" cy="341009"/>
          </a:xfrm>
          <a:prstGeom prst="rect">
            <a:avLst/>
          </a:prstGeom>
          <a:noFill/>
        </p:spPr>
        <p:txBody>
          <a:bodyPr wrap="square" lIns="0" numCol="1" spcCol="457200" rtlCol="0">
            <a:noAutofit/>
          </a:bodyPr>
          <a:lstStyle/>
          <a:p>
            <a:pPr algn="ctr">
              <a:buClr>
                <a:schemeClr val="accent2"/>
              </a:buClr>
            </a:pPr>
            <a:r>
              <a:rPr lang="en-US" sz="14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FLYNESS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334678" y="5509989"/>
            <a:ext cx="2020109" cy="570056"/>
          </a:xfrm>
          <a:prstGeom prst="rect">
            <a:avLst/>
          </a:prstGeom>
          <a:noFill/>
        </p:spPr>
        <p:txBody>
          <a:bodyPr wrap="square" lIns="0" numCol="1" spcCol="457200" rtlCol="0">
            <a:noAutofit/>
          </a:bodyPr>
          <a:lstStyle/>
          <a:p>
            <a:pPr algn="ctr">
              <a:buClr>
                <a:schemeClr val="accent2"/>
              </a:buClr>
            </a:pPr>
            <a:r>
              <a:rPr lang="en-US" sz="1467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rPr>
              <a:t>Sesame snaps jelly dessert tootsie roll sweet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484121" y="5153269"/>
            <a:ext cx="1721225" cy="341009"/>
          </a:xfrm>
          <a:prstGeom prst="rect">
            <a:avLst/>
          </a:prstGeom>
          <a:noFill/>
        </p:spPr>
        <p:txBody>
          <a:bodyPr wrap="square" lIns="0" numCol="1" spcCol="457200" rtlCol="0">
            <a:noAutofit/>
          </a:bodyPr>
          <a:lstStyle/>
          <a:p>
            <a:pPr algn="ctr">
              <a:buClr>
                <a:schemeClr val="accent2"/>
              </a:buClr>
            </a:pPr>
            <a:r>
              <a:rPr lang="en-US" sz="14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HUMOR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8881123" y="3037580"/>
            <a:ext cx="2020109" cy="570056"/>
          </a:xfrm>
          <a:prstGeom prst="rect">
            <a:avLst/>
          </a:prstGeom>
          <a:noFill/>
        </p:spPr>
        <p:txBody>
          <a:bodyPr wrap="square" lIns="0" numCol="1" spcCol="457200" rtlCol="0">
            <a:noAutofit/>
          </a:bodyPr>
          <a:lstStyle/>
          <a:p>
            <a:pPr algn="ctr">
              <a:buClr>
                <a:schemeClr val="accent2"/>
              </a:buClr>
            </a:pPr>
            <a:r>
              <a:rPr lang="en-US" sz="1467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rPr>
              <a:t>Sesame snaps jelly dessert tootsie roll sweet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9030566" y="2680860"/>
            <a:ext cx="1721225" cy="341009"/>
          </a:xfrm>
          <a:prstGeom prst="rect">
            <a:avLst/>
          </a:prstGeom>
          <a:noFill/>
        </p:spPr>
        <p:txBody>
          <a:bodyPr wrap="square" lIns="0" numCol="1" spcCol="457200" rtlCol="0">
            <a:noAutofit/>
          </a:bodyPr>
          <a:lstStyle/>
          <a:p>
            <a:pPr algn="ctr">
              <a:buClr>
                <a:schemeClr val="accent2"/>
              </a:buClr>
            </a:pPr>
            <a:r>
              <a:rPr lang="en-US" sz="14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SURPRIZE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8881123" y="5509989"/>
            <a:ext cx="2020109" cy="570056"/>
          </a:xfrm>
          <a:prstGeom prst="rect">
            <a:avLst/>
          </a:prstGeom>
          <a:noFill/>
        </p:spPr>
        <p:txBody>
          <a:bodyPr wrap="square" lIns="0" numCol="1" spcCol="457200" rtlCol="0">
            <a:noAutofit/>
          </a:bodyPr>
          <a:lstStyle/>
          <a:p>
            <a:pPr algn="ctr">
              <a:buClr>
                <a:schemeClr val="accent2"/>
              </a:buClr>
            </a:pPr>
            <a:r>
              <a:rPr lang="en-US" sz="1467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rPr>
              <a:t>Sesame snaps jelly dessert tootsie roll sweet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9030566" y="5153269"/>
            <a:ext cx="1721225" cy="341009"/>
          </a:xfrm>
          <a:prstGeom prst="rect">
            <a:avLst/>
          </a:prstGeom>
          <a:noFill/>
        </p:spPr>
        <p:txBody>
          <a:bodyPr wrap="square" lIns="0" numCol="1" spcCol="457200" rtlCol="0">
            <a:noAutofit/>
          </a:bodyPr>
          <a:lstStyle/>
          <a:p>
            <a:pPr algn="ctr">
              <a:buClr>
                <a:schemeClr val="accent2"/>
              </a:buClr>
            </a:pPr>
            <a:r>
              <a:rPr lang="en-US" sz="14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COFFEE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D611CAC-9E8B-4628-88F1-B77C21B42EFA}"/>
              </a:ext>
            </a:extLst>
          </p:cNvPr>
          <p:cNvGrpSpPr/>
          <p:nvPr/>
        </p:nvGrpSpPr>
        <p:grpSpPr>
          <a:xfrm>
            <a:off x="6924559" y="1612480"/>
            <a:ext cx="840352" cy="840352"/>
            <a:chOff x="6924559" y="1612480"/>
            <a:chExt cx="840352" cy="840352"/>
          </a:xfrm>
        </p:grpSpPr>
        <p:sp>
          <p:nvSpPr>
            <p:cNvPr id="46" name="Oval 45"/>
            <p:cNvSpPr/>
            <p:nvPr/>
          </p:nvSpPr>
          <p:spPr>
            <a:xfrm>
              <a:off x="6924559" y="1612480"/>
              <a:ext cx="840352" cy="84035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8" name="Freeform 124"/>
            <p:cNvSpPr>
              <a:spLocks noEditPoints="1"/>
            </p:cNvSpPr>
            <p:nvPr/>
          </p:nvSpPr>
          <p:spPr bwMode="auto">
            <a:xfrm>
              <a:off x="7155515" y="1847123"/>
              <a:ext cx="378439" cy="377319"/>
            </a:xfrm>
            <a:custGeom>
              <a:avLst/>
              <a:gdLst>
                <a:gd name="T0" fmla="*/ 41 w 186"/>
                <a:gd name="T1" fmla="*/ 125 h 185"/>
                <a:gd name="T2" fmla="*/ 45 w 186"/>
                <a:gd name="T3" fmla="*/ 121 h 185"/>
                <a:gd name="T4" fmla="*/ 46 w 186"/>
                <a:gd name="T5" fmla="*/ 118 h 185"/>
                <a:gd name="T6" fmla="*/ 42 w 186"/>
                <a:gd name="T7" fmla="*/ 114 h 185"/>
                <a:gd name="T8" fmla="*/ 39 w 186"/>
                <a:gd name="T9" fmla="*/ 115 h 185"/>
                <a:gd name="T10" fmla="*/ 35 w 186"/>
                <a:gd name="T11" fmla="*/ 119 h 185"/>
                <a:gd name="T12" fmla="*/ 34 w 186"/>
                <a:gd name="T13" fmla="*/ 122 h 185"/>
                <a:gd name="T14" fmla="*/ 38 w 186"/>
                <a:gd name="T15" fmla="*/ 126 h 185"/>
                <a:gd name="T16" fmla="*/ 41 w 186"/>
                <a:gd name="T17" fmla="*/ 125 h 185"/>
                <a:gd name="T18" fmla="*/ 67 w 186"/>
                <a:gd name="T19" fmla="*/ 122 h 185"/>
                <a:gd name="T20" fmla="*/ 63 w 186"/>
                <a:gd name="T21" fmla="*/ 118 h 185"/>
                <a:gd name="T22" fmla="*/ 60 w 186"/>
                <a:gd name="T23" fmla="*/ 119 h 185"/>
                <a:gd name="T24" fmla="*/ 18 w 186"/>
                <a:gd name="T25" fmla="*/ 161 h 185"/>
                <a:gd name="T26" fmla="*/ 17 w 186"/>
                <a:gd name="T27" fmla="*/ 164 h 185"/>
                <a:gd name="T28" fmla="*/ 21 w 186"/>
                <a:gd name="T29" fmla="*/ 168 h 185"/>
                <a:gd name="T30" fmla="*/ 24 w 186"/>
                <a:gd name="T31" fmla="*/ 167 h 185"/>
                <a:gd name="T32" fmla="*/ 66 w 186"/>
                <a:gd name="T33" fmla="*/ 125 h 185"/>
                <a:gd name="T34" fmla="*/ 67 w 186"/>
                <a:gd name="T35" fmla="*/ 122 h 185"/>
                <a:gd name="T36" fmla="*/ 186 w 186"/>
                <a:gd name="T37" fmla="*/ 4 h 185"/>
                <a:gd name="T38" fmla="*/ 181 w 186"/>
                <a:gd name="T39" fmla="*/ 0 h 185"/>
                <a:gd name="T40" fmla="*/ 180 w 186"/>
                <a:gd name="T41" fmla="*/ 0 h 185"/>
                <a:gd name="T42" fmla="*/ 180 w 186"/>
                <a:gd name="T43" fmla="*/ 0 h 185"/>
                <a:gd name="T44" fmla="*/ 3 w 186"/>
                <a:gd name="T45" fmla="*/ 76 h 185"/>
                <a:gd name="T46" fmla="*/ 2 w 186"/>
                <a:gd name="T47" fmla="*/ 76 h 185"/>
                <a:gd name="T48" fmla="*/ 2 w 186"/>
                <a:gd name="T49" fmla="*/ 76 h 185"/>
                <a:gd name="T50" fmla="*/ 2 w 186"/>
                <a:gd name="T51" fmla="*/ 76 h 185"/>
                <a:gd name="T52" fmla="*/ 0 w 186"/>
                <a:gd name="T53" fmla="*/ 80 h 185"/>
                <a:gd name="T54" fmla="*/ 3 w 186"/>
                <a:gd name="T55" fmla="*/ 84 h 185"/>
                <a:gd name="T56" fmla="*/ 3 w 186"/>
                <a:gd name="T57" fmla="*/ 84 h 185"/>
                <a:gd name="T58" fmla="*/ 73 w 186"/>
                <a:gd name="T59" fmla="*/ 113 h 185"/>
                <a:gd name="T60" fmla="*/ 101 w 186"/>
                <a:gd name="T61" fmla="*/ 182 h 185"/>
                <a:gd name="T62" fmla="*/ 101 w 186"/>
                <a:gd name="T63" fmla="*/ 182 h 185"/>
                <a:gd name="T64" fmla="*/ 105 w 186"/>
                <a:gd name="T65" fmla="*/ 185 h 185"/>
                <a:gd name="T66" fmla="*/ 109 w 186"/>
                <a:gd name="T67" fmla="*/ 183 h 185"/>
                <a:gd name="T68" fmla="*/ 109 w 186"/>
                <a:gd name="T69" fmla="*/ 183 h 185"/>
                <a:gd name="T70" fmla="*/ 109 w 186"/>
                <a:gd name="T71" fmla="*/ 183 h 185"/>
                <a:gd name="T72" fmla="*/ 109 w 186"/>
                <a:gd name="T73" fmla="*/ 183 h 185"/>
                <a:gd name="T74" fmla="*/ 185 w 186"/>
                <a:gd name="T75" fmla="*/ 6 h 185"/>
                <a:gd name="T76" fmla="*/ 185 w 186"/>
                <a:gd name="T77" fmla="*/ 6 h 185"/>
                <a:gd name="T78" fmla="*/ 186 w 186"/>
                <a:gd name="T79" fmla="*/ 4 h 185"/>
                <a:gd name="T80" fmla="*/ 15 w 186"/>
                <a:gd name="T81" fmla="*/ 80 h 185"/>
                <a:gd name="T82" fmla="*/ 163 w 186"/>
                <a:gd name="T83" fmla="*/ 16 h 185"/>
                <a:gd name="T84" fmla="*/ 75 w 186"/>
                <a:gd name="T85" fmla="*/ 104 h 185"/>
                <a:gd name="T86" fmla="*/ 15 w 186"/>
                <a:gd name="T87" fmla="*/ 80 h 185"/>
                <a:gd name="T88" fmla="*/ 105 w 186"/>
                <a:gd name="T89" fmla="*/ 170 h 185"/>
                <a:gd name="T90" fmla="*/ 81 w 186"/>
                <a:gd name="T91" fmla="*/ 110 h 185"/>
                <a:gd name="T92" fmla="*/ 169 w 186"/>
                <a:gd name="T93" fmla="*/ 22 h 185"/>
                <a:gd name="T94" fmla="*/ 105 w 186"/>
                <a:gd name="T95" fmla="*/ 170 h 185"/>
                <a:gd name="T96" fmla="*/ 67 w 186"/>
                <a:gd name="T97" fmla="*/ 139 h 185"/>
                <a:gd name="T98" fmla="*/ 64 w 186"/>
                <a:gd name="T99" fmla="*/ 140 h 185"/>
                <a:gd name="T100" fmla="*/ 52 w 186"/>
                <a:gd name="T101" fmla="*/ 153 h 185"/>
                <a:gd name="T102" fmla="*/ 51 w 186"/>
                <a:gd name="T103" fmla="*/ 156 h 185"/>
                <a:gd name="T104" fmla="*/ 55 w 186"/>
                <a:gd name="T105" fmla="*/ 160 h 185"/>
                <a:gd name="T106" fmla="*/ 58 w 186"/>
                <a:gd name="T107" fmla="*/ 159 h 185"/>
                <a:gd name="T108" fmla="*/ 70 w 186"/>
                <a:gd name="T109" fmla="*/ 146 h 185"/>
                <a:gd name="T110" fmla="*/ 72 w 186"/>
                <a:gd name="T111" fmla="*/ 143 h 185"/>
                <a:gd name="T112" fmla="*/ 67 w 186"/>
                <a:gd name="T113" fmla="*/ 139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86" h="185">
                  <a:moveTo>
                    <a:pt x="41" y="125"/>
                  </a:moveTo>
                  <a:cubicBezTo>
                    <a:pt x="45" y="121"/>
                    <a:pt x="45" y="121"/>
                    <a:pt x="45" y="121"/>
                  </a:cubicBezTo>
                  <a:cubicBezTo>
                    <a:pt x="46" y="120"/>
                    <a:pt x="46" y="119"/>
                    <a:pt x="46" y="118"/>
                  </a:cubicBezTo>
                  <a:cubicBezTo>
                    <a:pt x="46" y="116"/>
                    <a:pt x="44" y="114"/>
                    <a:pt x="42" y="114"/>
                  </a:cubicBezTo>
                  <a:cubicBezTo>
                    <a:pt x="41" y="114"/>
                    <a:pt x="40" y="114"/>
                    <a:pt x="39" y="115"/>
                  </a:cubicBezTo>
                  <a:cubicBezTo>
                    <a:pt x="35" y="119"/>
                    <a:pt x="35" y="119"/>
                    <a:pt x="35" y="119"/>
                  </a:cubicBezTo>
                  <a:cubicBezTo>
                    <a:pt x="34" y="120"/>
                    <a:pt x="34" y="121"/>
                    <a:pt x="34" y="122"/>
                  </a:cubicBezTo>
                  <a:cubicBezTo>
                    <a:pt x="34" y="124"/>
                    <a:pt x="36" y="126"/>
                    <a:pt x="38" y="126"/>
                  </a:cubicBezTo>
                  <a:cubicBezTo>
                    <a:pt x="39" y="126"/>
                    <a:pt x="40" y="126"/>
                    <a:pt x="41" y="125"/>
                  </a:cubicBezTo>
                  <a:close/>
                  <a:moveTo>
                    <a:pt x="67" y="122"/>
                  </a:moveTo>
                  <a:cubicBezTo>
                    <a:pt x="67" y="120"/>
                    <a:pt x="66" y="118"/>
                    <a:pt x="63" y="118"/>
                  </a:cubicBezTo>
                  <a:cubicBezTo>
                    <a:pt x="62" y="118"/>
                    <a:pt x="61" y="118"/>
                    <a:pt x="60" y="119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17" y="162"/>
                    <a:pt x="17" y="163"/>
                    <a:pt x="17" y="164"/>
                  </a:cubicBezTo>
                  <a:cubicBezTo>
                    <a:pt x="17" y="167"/>
                    <a:pt x="19" y="168"/>
                    <a:pt x="21" y="168"/>
                  </a:cubicBezTo>
                  <a:cubicBezTo>
                    <a:pt x="22" y="168"/>
                    <a:pt x="23" y="168"/>
                    <a:pt x="24" y="167"/>
                  </a:cubicBezTo>
                  <a:cubicBezTo>
                    <a:pt x="66" y="125"/>
                    <a:pt x="66" y="125"/>
                    <a:pt x="66" y="125"/>
                  </a:cubicBezTo>
                  <a:cubicBezTo>
                    <a:pt x="67" y="124"/>
                    <a:pt x="67" y="123"/>
                    <a:pt x="67" y="122"/>
                  </a:cubicBezTo>
                  <a:close/>
                  <a:moveTo>
                    <a:pt x="186" y="4"/>
                  </a:moveTo>
                  <a:cubicBezTo>
                    <a:pt x="186" y="2"/>
                    <a:pt x="184" y="0"/>
                    <a:pt x="181" y="0"/>
                  </a:cubicBezTo>
                  <a:cubicBezTo>
                    <a:pt x="181" y="0"/>
                    <a:pt x="180" y="0"/>
                    <a:pt x="180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3" y="76"/>
                    <a:pt x="3" y="76"/>
                    <a:pt x="3" y="76"/>
                  </a:cubicBezTo>
                  <a:cubicBezTo>
                    <a:pt x="3" y="76"/>
                    <a:pt x="3" y="76"/>
                    <a:pt x="2" y="76"/>
                  </a:cubicBezTo>
                  <a:cubicBezTo>
                    <a:pt x="2" y="76"/>
                    <a:pt x="2" y="76"/>
                    <a:pt x="2" y="76"/>
                  </a:cubicBezTo>
                  <a:cubicBezTo>
                    <a:pt x="2" y="76"/>
                    <a:pt x="2" y="76"/>
                    <a:pt x="2" y="76"/>
                  </a:cubicBezTo>
                  <a:cubicBezTo>
                    <a:pt x="1" y="77"/>
                    <a:pt x="0" y="78"/>
                    <a:pt x="0" y="80"/>
                  </a:cubicBezTo>
                  <a:cubicBezTo>
                    <a:pt x="0" y="82"/>
                    <a:pt x="1" y="83"/>
                    <a:pt x="3" y="84"/>
                  </a:cubicBezTo>
                  <a:cubicBezTo>
                    <a:pt x="3" y="84"/>
                    <a:pt x="3" y="84"/>
                    <a:pt x="3" y="84"/>
                  </a:cubicBezTo>
                  <a:cubicBezTo>
                    <a:pt x="73" y="113"/>
                    <a:pt x="73" y="113"/>
                    <a:pt x="73" y="113"/>
                  </a:cubicBezTo>
                  <a:cubicBezTo>
                    <a:pt x="101" y="182"/>
                    <a:pt x="101" y="182"/>
                    <a:pt x="101" y="182"/>
                  </a:cubicBezTo>
                  <a:cubicBezTo>
                    <a:pt x="101" y="182"/>
                    <a:pt x="101" y="182"/>
                    <a:pt x="101" y="182"/>
                  </a:cubicBezTo>
                  <a:cubicBezTo>
                    <a:pt x="102" y="184"/>
                    <a:pt x="103" y="185"/>
                    <a:pt x="105" y="185"/>
                  </a:cubicBezTo>
                  <a:cubicBezTo>
                    <a:pt x="107" y="185"/>
                    <a:pt x="109" y="184"/>
                    <a:pt x="109" y="183"/>
                  </a:cubicBezTo>
                  <a:cubicBezTo>
                    <a:pt x="109" y="183"/>
                    <a:pt x="109" y="183"/>
                    <a:pt x="109" y="183"/>
                  </a:cubicBezTo>
                  <a:cubicBezTo>
                    <a:pt x="109" y="183"/>
                    <a:pt x="109" y="183"/>
                    <a:pt x="109" y="183"/>
                  </a:cubicBezTo>
                  <a:cubicBezTo>
                    <a:pt x="109" y="183"/>
                    <a:pt x="109" y="183"/>
                    <a:pt x="109" y="183"/>
                  </a:cubicBezTo>
                  <a:cubicBezTo>
                    <a:pt x="185" y="6"/>
                    <a:pt x="185" y="6"/>
                    <a:pt x="185" y="6"/>
                  </a:cubicBezTo>
                  <a:cubicBezTo>
                    <a:pt x="185" y="6"/>
                    <a:pt x="185" y="6"/>
                    <a:pt x="185" y="6"/>
                  </a:cubicBezTo>
                  <a:cubicBezTo>
                    <a:pt x="185" y="5"/>
                    <a:pt x="186" y="5"/>
                    <a:pt x="186" y="4"/>
                  </a:cubicBezTo>
                  <a:close/>
                  <a:moveTo>
                    <a:pt x="15" y="80"/>
                  </a:moveTo>
                  <a:cubicBezTo>
                    <a:pt x="163" y="16"/>
                    <a:pt x="163" y="16"/>
                    <a:pt x="163" y="16"/>
                  </a:cubicBezTo>
                  <a:cubicBezTo>
                    <a:pt x="75" y="104"/>
                    <a:pt x="75" y="104"/>
                    <a:pt x="75" y="104"/>
                  </a:cubicBezTo>
                  <a:lnTo>
                    <a:pt x="15" y="80"/>
                  </a:lnTo>
                  <a:close/>
                  <a:moveTo>
                    <a:pt x="105" y="170"/>
                  </a:moveTo>
                  <a:cubicBezTo>
                    <a:pt x="81" y="110"/>
                    <a:pt x="81" y="110"/>
                    <a:pt x="81" y="110"/>
                  </a:cubicBezTo>
                  <a:cubicBezTo>
                    <a:pt x="169" y="22"/>
                    <a:pt x="169" y="22"/>
                    <a:pt x="169" y="22"/>
                  </a:cubicBezTo>
                  <a:lnTo>
                    <a:pt x="105" y="170"/>
                  </a:lnTo>
                  <a:close/>
                  <a:moveTo>
                    <a:pt x="67" y="139"/>
                  </a:moveTo>
                  <a:cubicBezTo>
                    <a:pt x="66" y="139"/>
                    <a:pt x="65" y="139"/>
                    <a:pt x="64" y="140"/>
                  </a:cubicBezTo>
                  <a:cubicBezTo>
                    <a:pt x="52" y="153"/>
                    <a:pt x="52" y="153"/>
                    <a:pt x="52" y="153"/>
                  </a:cubicBezTo>
                  <a:cubicBezTo>
                    <a:pt x="51" y="154"/>
                    <a:pt x="51" y="155"/>
                    <a:pt x="51" y="156"/>
                  </a:cubicBezTo>
                  <a:cubicBezTo>
                    <a:pt x="51" y="158"/>
                    <a:pt x="52" y="160"/>
                    <a:pt x="55" y="160"/>
                  </a:cubicBezTo>
                  <a:cubicBezTo>
                    <a:pt x="56" y="160"/>
                    <a:pt x="57" y="160"/>
                    <a:pt x="58" y="159"/>
                  </a:cubicBezTo>
                  <a:cubicBezTo>
                    <a:pt x="70" y="146"/>
                    <a:pt x="70" y="146"/>
                    <a:pt x="70" y="146"/>
                  </a:cubicBezTo>
                  <a:cubicBezTo>
                    <a:pt x="71" y="145"/>
                    <a:pt x="72" y="144"/>
                    <a:pt x="72" y="143"/>
                  </a:cubicBezTo>
                  <a:cubicBezTo>
                    <a:pt x="72" y="141"/>
                    <a:pt x="70" y="139"/>
                    <a:pt x="67" y="1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8355FE35-E507-4FE9-B1D4-1026E725C4F6}"/>
              </a:ext>
            </a:extLst>
          </p:cNvPr>
          <p:cNvGrpSpPr/>
          <p:nvPr/>
        </p:nvGrpSpPr>
        <p:grpSpPr>
          <a:xfrm>
            <a:off x="4378113" y="1615608"/>
            <a:ext cx="840352" cy="840352"/>
            <a:chOff x="4378113" y="1615608"/>
            <a:chExt cx="840352" cy="840352"/>
          </a:xfrm>
        </p:grpSpPr>
        <p:sp>
          <p:nvSpPr>
            <p:cNvPr id="38" name="Oval 37"/>
            <p:cNvSpPr/>
            <p:nvPr/>
          </p:nvSpPr>
          <p:spPr>
            <a:xfrm>
              <a:off x="4378113" y="1615608"/>
              <a:ext cx="840352" cy="8403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9" name="Freeform 141"/>
            <p:cNvSpPr>
              <a:spLocks noEditPoints="1"/>
            </p:cNvSpPr>
            <p:nvPr/>
          </p:nvSpPr>
          <p:spPr bwMode="auto">
            <a:xfrm>
              <a:off x="4609627" y="1877586"/>
              <a:ext cx="377319" cy="310140"/>
            </a:xfrm>
            <a:custGeom>
              <a:avLst/>
              <a:gdLst>
                <a:gd name="T0" fmla="*/ 126 w 185"/>
                <a:gd name="T1" fmla="*/ 17 h 152"/>
                <a:gd name="T2" fmla="*/ 75 w 185"/>
                <a:gd name="T3" fmla="*/ 0 h 152"/>
                <a:gd name="T4" fmla="*/ 8 w 185"/>
                <a:gd name="T5" fmla="*/ 17 h 152"/>
                <a:gd name="T6" fmla="*/ 0 w 185"/>
                <a:gd name="T7" fmla="*/ 67 h 152"/>
                <a:gd name="T8" fmla="*/ 8 w 185"/>
                <a:gd name="T9" fmla="*/ 143 h 152"/>
                <a:gd name="T10" fmla="*/ 168 w 185"/>
                <a:gd name="T11" fmla="*/ 152 h 152"/>
                <a:gd name="T12" fmla="*/ 177 w 185"/>
                <a:gd name="T13" fmla="*/ 76 h 152"/>
                <a:gd name="T14" fmla="*/ 185 w 185"/>
                <a:gd name="T15" fmla="*/ 25 h 152"/>
                <a:gd name="T16" fmla="*/ 75 w 185"/>
                <a:gd name="T17" fmla="*/ 8 h 152"/>
                <a:gd name="T18" fmla="*/ 118 w 185"/>
                <a:gd name="T19" fmla="*/ 17 h 152"/>
                <a:gd name="T20" fmla="*/ 75 w 185"/>
                <a:gd name="T21" fmla="*/ 8 h 152"/>
                <a:gd name="T22" fmla="*/ 16 w 185"/>
                <a:gd name="T23" fmla="*/ 143 h 152"/>
                <a:gd name="T24" fmla="*/ 33 w 185"/>
                <a:gd name="T25" fmla="*/ 76 h 152"/>
                <a:gd name="T26" fmla="*/ 42 w 185"/>
                <a:gd name="T27" fmla="*/ 93 h 152"/>
                <a:gd name="T28" fmla="*/ 67 w 185"/>
                <a:gd name="T29" fmla="*/ 84 h 152"/>
                <a:gd name="T30" fmla="*/ 118 w 185"/>
                <a:gd name="T31" fmla="*/ 76 h 152"/>
                <a:gd name="T32" fmla="*/ 126 w 185"/>
                <a:gd name="T33" fmla="*/ 93 h 152"/>
                <a:gd name="T34" fmla="*/ 151 w 185"/>
                <a:gd name="T35" fmla="*/ 84 h 152"/>
                <a:gd name="T36" fmla="*/ 168 w 185"/>
                <a:gd name="T37" fmla="*/ 76 h 152"/>
                <a:gd name="T38" fmla="*/ 42 w 185"/>
                <a:gd name="T39" fmla="*/ 84 h 152"/>
                <a:gd name="T40" fmla="*/ 59 w 185"/>
                <a:gd name="T41" fmla="*/ 59 h 152"/>
                <a:gd name="T42" fmla="*/ 42 w 185"/>
                <a:gd name="T43" fmla="*/ 84 h 152"/>
                <a:gd name="T44" fmla="*/ 126 w 185"/>
                <a:gd name="T45" fmla="*/ 59 h 152"/>
                <a:gd name="T46" fmla="*/ 143 w 185"/>
                <a:gd name="T47" fmla="*/ 84 h 152"/>
                <a:gd name="T48" fmla="*/ 177 w 185"/>
                <a:gd name="T49" fmla="*/ 67 h 152"/>
                <a:gd name="T50" fmla="*/ 151 w 185"/>
                <a:gd name="T51" fmla="*/ 59 h 152"/>
                <a:gd name="T52" fmla="*/ 126 w 185"/>
                <a:gd name="T53" fmla="*/ 51 h 152"/>
                <a:gd name="T54" fmla="*/ 118 w 185"/>
                <a:gd name="T55" fmla="*/ 67 h 152"/>
                <a:gd name="T56" fmla="*/ 67 w 185"/>
                <a:gd name="T57" fmla="*/ 59 h 152"/>
                <a:gd name="T58" fmla="*/ 42 w 185"/>
                <a:gd name="T59" fmla="*/ 51 h 152"/>
                <a:gd name="T60" fmla="*/ 33 w 185"/>
                <a:gd name="T61" fmla="*/ 67 h 152"/>
                <a:gd name="T62" fmla="*/ 8 w 185"/>
                <a:gd name="T63" fmla="*/ 25 h 152"/>
                <a:gd name="T64" fmla="*/ 177 w 185"/>
                <a:gd name="T65" fmla="*/ 6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85" h="152">
                  <a:moveTo>
                    <a:pt x="177" y="17"/>
                  </a:moveTo>
                  <a:cubicBezTo>
                    <a:pt x="126" y="17"/>
                    <a:pt x="126" y="17"/>
                    <a:pt x="126" y="17"/>
                  </a:cubicBezTo>
                  <a:cubicBezTo>
                    <a:pt x="126" y="8"/>
                    <a:pt x="119" y="0"/>
                    <a:pt x="109" y="0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66" y="0"/>
                    <a:pt x="59" y="8"/>
                    <a:pt x="59" y="1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3" y="17"/>
                    <a:pt x="0" y="21"/>
                    <a:pt x="0" y="2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2"/>
                    <a:pt x="3" y="76"/>
                    <a:pt x="8" y="76"/>
                  </a:cubicBezTo>
                  <a:cubicBezTo>
                    <a:pt x="8" y="143"/>
                    <a:pt x="8" y="143"/>
                    <a:pt x="8" y="143"/>
                  </a:cubicBezTo>
                  <a:cubicBezTo>
                    <a:pt x="8" y="148"/>
                    <a:pt x="12" y="152"/>
                    <a:pt x="16" y="152"/>
                  </a:cubicBezTo>
                  <a:cubicBezTo>
                    <a:pt x="168" y="152"/>
                    <a:pt x="168" y="152"/>
                    <a:pt x="168" y="152"/>
                  </a:cubicBezTo>
                  <a:cubicBezTo>
                    <a:pt x="173" y="152"/>
                    <a:pt x="177" y="148"/>
                    <a:pt x="177" y="143"/>
                  </a:cubicBezTo>
                  <a:cubicBezTo>
                    <a:pt x="177" y="76"/>
                    <a:pt x="177" y="76"/>
                    <a:pt x="177" y="76"/>
                  </a:cubicBezTo>
                  <a:cubicBezTo>
                    <a:pt x="181" y="76"/>
                    <a:pt x="185" y="72"/>
                    <a:pt x="185" y="67"/>
                  </a:cubicBezTo>
                  <a:cubicBezTo>
                    <a:pt x="185" y="25"/>
                    <a:pt x="185" y="25"/>
                    <a:pt x="185" y="25"/>
                  </a:cubicBezTo>
                  <a:cubicBezTo>
                    <a:pt x="185" y="21"/>
                    <a:pt x="181" y="17"/>
                    <a:pt x="177" y="17"/>
                  </a:cubicBezTo>
                  <a:close/>
                  <a:moveTo>
                    <a:pt x="75" y="8"/>
                  </a:moveTo>
                  <a:cubicBezTo>
                    <a:pt x="109" y="8"/>
                    <a:pt x="109" y="8"/>
                    <a:pt x="109" y="8"/>
                  </a:cubicBezTo>
                  <a:cubicBezTo>
                    <a:pt x="114" y="8"/>
                    <a:pt x="118" y="12"/>
                    <a:pt x="118" y="17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7" y="12"/>
                    <a:pt x="71" y="8"/>
                    <a:pt x="75" y="8"/>
                  </a:cubicBezTo>
                  <a:close/>
                  <a:moveTo>
                    <a:pt x="168" y="143"/>
                  </a:moveTo>
                  <a:cubicBezTo>
                    <a:pt x="16" y="143"/>
                    <a:pt x="16" y="143"/>
                    <a:pt x="16" y="143"/>
                  </a:cubicBezTo>
                  <a:cubicBezTo>
                    <a:pt x="16" y="76"/>
                    <a:pt x="16" y="76"/>
                    <a:pt x="16" y="76"/>
                  </a:cubicBezTo>
                  <a:cubicBezTo>
                    <a:pt x="33" y="76"/>
                    <a:pt x="33" y="76"/>
                    <a:pt x="33" y="76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3" y="89"/>
                    <a:pt x="37" y="93"/>
                    <a:pt x="42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3" y="93"/>
                    <a:pt x="67" y="89"/>
                    <a:pt x="67" y="84"/>
                  </a:cubicBezTo>
                  <a:cubicBezTo>
                    <a:pt x="67" y="76"/>
                    <a:pt x="67" y="76"/>
                    <a:pt x="67" y="76"/>
                  </a:cubicBezTo>
                  <a:cubicBezTo>
                    <a:pt x="118" y="76"/>
                    <a:pt x="118" y="76"/>
                    <a:pt x="118" y="76"/>
                  </a:cubicBezTo>
                  <a:cubicBezTo>
                    <a:pt x="118" y="84"/>
                    <a:pt x="118" y="84"/>
                    <a:pt x="118" y="84"/>
                  </a:cubicBezTo>
                  <a:cubicBezTo>
                    <a:pt x="118" y="89"/>
                    <a:pt x="121" y="93"/>
                    <a:pt x="126" y="93"/>
                  </a:cubicBezTo>
                  <a:cubicBezTo>
                    <a:pt x="143" y="93"/>
                    <a:pt x="143" y="93"/>
                    <a:pt x="143" y="93"/>
                  </a:cubicBezTo>
                  <a:cubicBezTo>
                    <a:pt x="148" y="93"/>
                    <a:pt x="151" y="89"/>
                    <a:pt x="151" y="84"/>
                  </a:cubicBezTo>
                  <a:cubicBezTo>
                    <a:pt x="151" y="76"/>
                    <a:pt x="151" y="76"/>
                    <a:pt x="151" y="76"/>
                  </a:cubicBezTo>
                  <a:cubicBezTo>
                    <a:pt x="168" y="76"/>
                    <a:pt x="168" y="76"/>
                    <a:pt x="168" y="76"/>
                  </a:cubicBezTo>
                  <a:lnTo>
                    <a:pt x="168" y="143"/>
                  </a:lnTo>
                  <a:close/>
                  <a:moveTo>
                    <a:pt x="42" y="84"/>
                  </a:moveTo>
                  <a:cubicBezTo>
                    <a:pt x="42" y="59"/>
                    <a:pt x="42" y="59"/>
                    <a:pt x="42" y="59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59" y="84"/>
                    <a:pt x="59" y="84"/>
                    <a:pt x="59" y="84"/>
                  </a:cubicBezTo>
                  <a:lnTo>
                    <a:pt x="42" y="84"/>
                  </a:lnTo>
                  <a:close/>
                  <a:moveTo>
                    <a:pt x="126" y="84"/>
                  </a:moveTo>
                  <a:cubicBezTo>
                    <a:pt x="126" y="59"/>
                    <a:pt x="126" y="59"/>
                    <a:pt x="126" y="59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3" y="84"/>
                    <a:pt x="143" y="84"/>
                    <a:pt x="143" y="84"/>
                  </a:cubicBezTo>
                  <a:lnTo>
                    <a:pt x="126" y="84"/>
                  </a:lnTo>
                  <a:close/>
                  <a:moveTo>
                    <a:pt x="177" y="67"/>
                  </a:moveTo>
                  <a:cubicBezTo>
                    <a:pt x="151" y="67"/>
                    <a:pt x="151" y="67"/>
                    <a:pt x="151" y="67"/>
                  </a:cubicBezTo>
                  <a:cubicBezTo>
                    <a:pt x="151" y="59"/>
                    <a:pt x="151" y="59"/>
                    <a:pt x="151" y="59"/>
                  </a:cubicBezTo>
                  <a:cubicBezTo>
                    <a:pt x="151" y="54"/>
                    <a:pt x="148" y="51"/>
                    <a:pt x="143" y="51"/>
                  </a:cubicBezTo>
                  <a:cubicBezTo>
                    <a:pt x="126" y="51"/>
                    <a:pt x="126" y="51"/>
                    <a:pt x="126" y="51"/>
                  </a:cubicBezTo>
                  <a:cubicBezTo>
                    <a:pt x="121" y="51"/>
                    <a:pt x="118" y="54"/>
                    <a:pt x="118" y="59"/>
                  </a:cubicBezTo>
                  <a:cubicBezTo>
                    <a:pt x="118" y="67"/>
                    <a:pt x="118" y="67"/>
                    <a:pt x="118" y="67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67" y="59"/>
                    <a:pt x="67" y="59"/>
                    <a:pt x="67" y="59"/>
                  </a:cubicBezTo>
                  <a:cubicBezTo>
                    <a:pt x="67" y="54"/>
                    <a:pt x="63" y="51"/>
                    <a:pt x="59" y="51"/>
                  </a:cubicBezTo>
                  <a:cubicBezTo>
                    <a:pt x="42" y="51"/>
                    <a:pt x="42" y="51"/>
                    <a:pt x="42" y="51"/>
                  </a:cubicBezTo>
                  <a:cubicBezTo>
                    <a:pt x="37" y="51"/>
                    <a:pt x="33" y="54"/>
                    <a:pt x="33" y="59"/>
                  </a:cubicBezTo>
                  <a:cubicBezTo>
                    <a:pt x="33" y="67"/>
                    <a:pt x="33" y="67"/>
                    <a:pt x="33" y="67"/>
                  </a:cubicBezTo>
                  <a:cubicBezTo>
                    <a:pt x="8" y="67"/>
                    <a:pt x="8" y="67"/>
                    <a:pt x="8" y="67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177" y="25"/>
                    <a:pt x="177" y="25"/>
                    <a:pt x="177" y="25"/>
                  </a:cubicBezTo>
                  <a:lnTo>
                    <a:pt x="177" y="6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A2B17B7-12CE-4CD5-BA6A-34A2D692B87E}"/>
              </a:ext>
            </a:extLst>
          </p:cNvPr>
          <p:cNvGrpSpPr/>
          <p:nvPr/>
        </p:nvGrpSpPr>
        <p:grpSpPr>
          <a:xfrm>
            <a:off x="9471004" y="1612480"/>
            <a:ext cx="840352" cy="840352"/>
            <a:chOff x="9471004" y="1612480"/>
            <a:chExt cx="840352" cy="840352"/>
          </a:xfrm>
        </p:grpSpPr>
        <p:sp>
          <p:nvSpPr>
            <p:cNvPr id="54" name="Oval 53"/>
            <p:cNvSpPr/>
            <p:nvPr/>
          </p:nvSpPr>
          <p:spPr>
            <a:xfrm>
              <a:off x="9471004" y="1612480"/>
              <a:ext cx="840352" cy="84035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1" name="Freeform 157"/>
            <p:cNvSpPr>
              <a:spLocks noEditPoints="1"/>
            </p:cNvSpPr>
            <p:nvPr/>
          </p:nvSpPr>
          <p:spPr bwMode="auto">
            <a:xfrm>
              <a:off x="9701958" y="1847123"/>
              <a:ext cx="378439" cy="350447"/>
            </a:xfrm>
            <a:custGeom>
              <a:avLst/>
              <a:gdLst>
                <a:gd name="T0" fmla="*/ 145 w 186"/>
                <a:gd name="T1" fmla="*/ 37 h 172"/>
                <a:gd name="T2" fmla="*/ 106 w 186"/>
                <a:gd name="T3" fmla="*/ 8 h 172"/>
                <a:gd name="T4" fmla="*/ 94 w 186"/>
                <a:gd name="T5" fmla="*/ 20 h 172"/>
                <a:gd name="T6" fmla="*/ 93 w 186"/>
                <a:gd name="T7" fmla="*/ 20 h 172"/>
                <a:gd name="T8" fmla="*/ 92 w 186"/>
                <a:gd name="T9" fmla="*/ 20 h 172"/>
                <a:gd name="T10" fmla="*/ 79 w 186"/>
                <a:gd name="T11" fmla="*/ 8 h 172"/>
                <a:gd name="T12" fmla="*/ 41 w 186"/>
                <a:gd name="T13" fmla="*/ 37 h 172"/>
                <a:gd name="T14" fmla="*/ 0 w 186"/>
                <a:gd name="T15" fmla="*/ 45 h 172"/>
                <a:gd name="T16" fmla="*/ 8 w 186"/>
                <a:gd name="T17" fmla="*/ 71 h 172"/>
                <a:gd name="T18" fmla="*/ 17 w 186"/>
                <a:gd name="T19" fmla="*/ 172 h 172"/>
                <a:gd name="T20" fmla="*/ 177 w 186"/>
                <a:gd name="T21" fmla="*/ 164 h 172"/>
                <a:gd name="T22" fmla="*/ 186 w 186"/>
                <a:gd name="T23" fmla="*/ 62 h 172"/>
                <a:gd name="T24" fmla="*/ 177 w 186"/>
                <a:gd name="T25" fmla="*/ 37 h 172"/>
                <a:gd name="T26" fmla="*/ 75 w 186"/>
                <a:gd name="T27" fmla="*/ 15 h 172"/>
                <a:gd name="T28" fmla="*/ 84 w 186"/>
                <a:gd name="T29" fmla="*/ 37 h 172"/>
                <a:gd name="T30" fmla="*/ 48 w 186"/>
                <a:gd name="T31" fmla="*/ 19 h 172"/>
                <a:gd name="T32" fmla="*/ 8 w 186"/>
                <a:gd name="T33" fmla="*/ 45 h 172"/>
                <a:gd name="T34" fmla="*/ 69 w 186"/>
                <a:gd name="T35" fmla="*/ 62 h 172"/>
                <a:gd name="T36" fmla="*/ 89 w 186"/>
                <a:gd name="T37" fmla="*/ 164 h 172"/>
                <a:gd name="T38" fmla="*/ 17 w 186"/>
                <a:gd name="T39" fmla="*/ 121 h 172"/>
                <a:gd name="T40" fmla="*/ 89 w 186"/>
                <a:gd name="T41" fmla="*/ 164 h 172"/>
                <a:gd name="T42" fmla="*/ 17 w 186"/>
                <a:gd name="T43" fmla="*/ 113 h 172"/>
                <a:gd name="T44" fmla="*/ 62 w 186"/>
                <a:gd name="T45" fmla="*/ 71 h 172"/>
                <a:gd name="T46" fmla="*/ 52 w 186"/>
                <a:gd name="T47" fmla="*/ 86 h 172"/>
                <a:gd name="T48" fmla="*/ 58 w 186"/>
                <a:gd name="T49" fmla="*/ 87 h 172"/>
                <a:gd name="T50" fmla="*/ 89 w 186"/>
                <a:gd name="T51" fmla="*/ 71 h 172"/>
                <a:gd name="T52" fmla="*/ 89 w 186"/>
                <a:gd name="T53" fmla="*/ 62 h 172"/>
                <a:gd name="T54" fmla="*/ 89 w 186"/>
                <a:gd name="T55" fmla="*/ 47 h 172"/>
                <a:gd name="T56" fmla="*/ 111 w 186"/>
                <a:gd name="T57" fmla="*/ 15 h 172"/>
                <a:gd name="T58" fmla="*/ 135 w 186"/>
                <a:gd name="T59" fmla="*/ 37 h 172"/>
                <a:gd name="T60" fmla="*/ 99 w 186"/>
                <a:gd name="T61" fmla="*/ 31 h 172"/>
                <a:gd name="T62" fmla="*/ 97 w 186"/>
                <a:gd name="T63" fmla="*/ 47 h 172"/>
                <a:gd name="T64" fmla="*/ 97 w 186"/>
                <a:gd name="T65" fmla="*/ 62 h 172"/>
                <a:gd name="T66" fmla="*/ 169 w 186"/>
                <a:gd name="T67" fmla="*/ 164 h 172"/>
                <a:gd name="T68" fmla="*/ 97 w 186"/>
                <a:gd name="T69" fmla="*/ 121 h 172"/>
                <a:gd name="T70" fmla="*/ 169 w 186"/>
                <a:gd name="T71" fmla="*/ 164 h 172"/>
                <a:gd name="T72" fmla="*/ 97 w 186"/>
                <a:gd name="T73" fmla="*/ 113 h 172"/>
                <a:gd name="T74" fmla="*/ 113 w 186"/>
                <a:gd name="T75" fmla="*/ 71 h 172"/>
                <a:gd name="T76" fmla="*/ 132 w 186"/>
                <a:gd name="T77" fmla="*/ 88 h 172"/>
                <a:gd name="T78" fmla="*/ 133 w 186"/>
                <a:gd name="T79" fmla="*/ 81 h 172"/>
                <a:gd name="T80" fmla="*/ 169 w 186"/>
                <a:gd name="T81" fmla="*/ 71 h 172"/>
                <a:gd name="T82" fmla="*/ 177 w 186"/>
                <a:gd name="T83" fmla="*/ 62 h 172"/>
                <a:gd name="T84" fmla="*/ 106 w 186"/>
                <a:gd name="T85" fmla="*/ 45 h 172"/>
                <a:gd name="T86" fmla="*/ 177 w 186"/>
                <a:gd name="T87" fmla="*/ 6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6" h="172">
                  <a:moveTo>
                    <a:pt x="177" y="37"/>
                  </a:moveTo>
                  <a:cubicBezTo>
                    <a:pt x="145" y="37"/>
                    <a:pt x="145" y="37"/>
                    <a:pt x="145" y="37"/>
                  </a:cubicBezTo>
                  <a:cubicBezTo>
                    <a:pt x="148" y="30"/>
                    <a:pt x="149" y="22"/>
                    <a:pt x="145" y="15"/>
                  </a:cubicBezTo>
                  <a:cubicBezTo>
                    <a:pt x="138" y="3"/>
                    <a:pt x="121" y="0"/>
                    <a:pt x="106" y="8"/>
                  </a:cubicBezTo>
                  <a:cubicBezTo>
                    <a:pt x="101" y="11"/>
                    <a:pt x="97" y="15"/>
                    <a:pt x="94" y="20"/>
                  </a:cubicBezTo>
                  <a:cubicBezTo>
                    <a:pt x="94" y="20"/>
                    <a:pt x="94" y="20"/>
                    <a:pt x="94" y="20"/>
                  </a:cubicBezTo>
                  <a:cubicBezTo>
                    <a:pt x="94" y="20"/>
                    <a:pt x="94" y="20"/>
                    <a:pt x="94" y="20"/>
                  </a:cubicBezTo>
                  <a:cubicBezTo>
                    <a:pt x="93" y="20"/>
                    <a:pt x="93" y="20"/>
                    <a:pt x="93" y="20"/>
                  </a:cubicBezTo>
                  <a:cubicBezTo>
                    <a:pt x="93" y="20"/>
                    <a:pt x="92" y="20"/>
                    <a:pt x="92" y="20"/>
                  </a:cubicBezTo>
                  <a:cubicBezTo>
                    <a:pt x="92" y="20"/>
                    <a:pt x="92" y="20"/>
                    <a:pt x="92" y="20"/>
                  </a:cubicBezTo>
                  <a:cubicBezTo>
                    <a:pt x="92" y="20"/>
                    <a:pt x="91" y="20"/>
                    <a:pt x="91" y="20"/>
                  </a:cubicBezTo>
                  <a:cubicBezTo>
                    <a:pt x="89" y="15"/>
                    <a:pt x="85" y="11"/>
                    <a:pt x="79" y="8"/>
                  </a:cubicBezTo>
                  <a:cubicBezTo>
                    <a:pt x="65" y="0"/>
                    <a:pt x="48" y="3"/>
                    <a:pt x="41" y="15"/>
                  </a:cubicBezTo>
                  <a:cubicBezTo>
                    <a:pt x="37" y="22"/>
                    <a:pt x="37" y="30"/>
                    <a:pt x="41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4" y="37"/>
                    <a:pt x="0" y="41"/>
                    <a:pt x="0" y="45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7"/>
                    <a:pt x="4" y="71"/>
                    <a:pt x="8" y="71"/>
                  </a:cubicBezTo>
                  <a:cubicBezTo>
                    <a:pt x="8" y="164"/>
                    <a:pt x="8" y="164"/>
                    <a:pt x="8" y="164"/>
                  </a:cubicBezTo>
                  <a:cubicBezTo>
                    <a:pt x="8" y="168"/>
                    <a:pt x="12" y="172"/>
                    <a:pt x="17" y="172"/>
                  </a:cubicBezTo>
                  <a:cubicBezTo>
                    <a:pt x="169" y="172"/>
                    <a:pt x="169" y="172"/>
                    <a:pt x="169" y="172"/>
                  </a:cubicBezTo>
                  <a:cubicBezTo>
                    <a:pt x="173" y="172"/>
                    <a:pt x="177" y="168"/>
                    <a:pt x="177" y="164"/>
                  </a:cubicBezTo>
                  <a:cubicBezTo>
                    <a:pt x="177" y="71"/>
                    <a:pt x="177" y="71"/>
                    <a:pt x="177" y="71"/>
                  </a:cubicBezTo>
                  <a:cubicBezTo>
                    <a:pt x="182" y="71"/>
                    <a:pt x="186" y="67"/>
                    <a:pt x="186" y="62"/>
                  </a:cubicBezTo>
                  <a:cubicBezTo>
                    <a:pt x="186" y="45"/>
                    <a:pt x="186" y="45"/>
                    <a:pt x="186" y="45"/>
                  </a:cubicBezTo>
                  <a:cubicBezTo>
                    <a:pt x="186" y="41"/>
                    <a:pt x="182" y="37"/>
                    <a:pt x="177" y="37"/>
                  </a:cubicBezTo>
                  <a:close/>
                  <a:moveTo>
                    <a:pt x="48" y="19"/>
                  </a:moveTo>
                  <a:cubicBezTo>
                    <a:pt x="53" y="11"/>
                    <a:pt x="65" y="9"/>
                    <a:pt x="75" y="15"/>
                  </a:cubicBezTo>
                  <a:cubicBezTo>
                    <a:pt x="81" y="19"/>
                    <a:pt x="85" y="25"/>
                    <a:pt x="86" y="31"/>
                  </a:cubicBezTo>
                  <a:cubicBezTo>
                    <a:pt x="85" y="33"/>
                    <a:pt x="85" y="35"/>
                    <a:pt x="84" y="37"/>
                  </a:cubicBezTo>
                  <a:cubicBezTo>
                    <a:pt x="50" y="37"/>
                    <a:pt x="50" y="37"/>
                    <a:pt x="50" y="37"/>
                  </a:cubicBezTo>
                  <a:cubicBezTo>
                    <a:pt x="46" y="31"/>
                    <a:pt x="45" y="25"/>
                    <a:pt x="48" y="19"/>
                  </a:cubicBezTo>
                  <a:close/>
                  <a:moveTo>
                    <a:pt x="8" y="62"/>
                  </a:moveTo>
                  <a:cubicBezTo>
                    <a:pt x="8" y="45"/>
                    <a:pt x="8" y="45"/>
                    <a:pt x="8" y="45"/>
                  </a:cubicBezTo>
                  <a:cubicBezTo>
                    <a:pt x="80" y="45"/>
                    <a:pt x="80" y="45"/>
                    <a:pt x="80" y="45"/>
                  </a:cubicBezTo>
                  <a:cubicBezTo>
                    <a:pt x="76" y="52"/>
                    <a:pt x="72" y="58"/>
                    <a:pt x="69" y="62"/>
                  </a:cubicBezTo>
                  <a:lnTo>
                    <a:pt x="8" y="62"/>
                  </a:lnTo>
                  <a:close/>
                  <a:moveTo>
                    <a:pt x="89" y="164"/>
                  </a:moveTo>
                  <a:cubicBezTo>
                    <a:pt x="17" y="164"/>
                    <a:pt x="17" y="164"/>
                    <a:pt x="17" y="164"/>
                  </a:cubicBezTo>
                  <a:cubicBezTo>
                    <a:pt x="17" y="121"/>
                    <a:pt x="17" y="121"/>
                    <a:pt x="17" y="121"/>
                  </a:cubicBezTo>
                  <a:cubicBezTo>
                    <a:pt x="89" y="121"/>
                    <a:pt x="89" y="121"/>
                    <a:pt x="89" y="121"/>
                  </a:cubicBezTo>
                  <a:lnTo>
                    <a:pt x="89" y="164"/>
                  </a:lnTo>
                  <a:close/>
                  <a:moveTo>
                    <a:pt x="89" y="113"/>
                  </a:moveTo>
                  <a:cubicBezTo>
                    <a:pt x="17" y="113"/>
                    <a:pt x="17" y="113"/>
                    <a:pt x="17" y="113"/>
                  </a:cubicBezTo>
                  <a:cubicBezTo>
                    <a:pt x="17" y="71"/>
                    <a:pt x="17" y="71"/>
                    <a:pt x="17" y="71"/>
                  </a:cubicBezTo>
                  <a:cubicBezTo>
                    <a:pt x="62" y="71"/>
                    <a:pt x="62" y="71"/>
                    <a:pt x="62" y="71"/>
                  </a:cubicBezTo>
                  <a:cubicBezTo>
                    <a:pt x="56" y="77"/>
                    <a:pt x="52" y="80"/>
                    <a:pt x="52" y="81"/>
                  </a:cubicBezTo>
                  <a:cubicBezTo>
                    <a:pt x="50" y="82"/>
                    <a:pt x="50" y="85"/>
                    <a:pt x="52" y="86"/>
                  </a:cubicBezTo>
                  <a:cubicBezTo>
                    <a:pt x="52" y="87"/>
                    <a:pt x="53" y="88"/>
                    <a:pt x="54" y="88"/>
                  </a:cubicBezTo>
                  <a:cubicBezTo>
                    <a:pt x="55" y="88"/>
                    <a:pt x="57" y="88"/>
                    <a:pt x="58" y="87"/>
                  </a:cubicBezTo>
                  <a:cubicBezTo>
                    <a:pt x="58" y="87"/>
                    <a:pt x="65" y="81"/>
                    <a:pt x="73" y="71"/>
                  </a:cubicBezTo>
                  <a:cubicBezTo>
                    <a:pt x="89" y="71"/>
                    <a:pt x="89" y="71"/>
                    <a:pt x="89" y="71"/>
                  </a:cubicBezTo>
                  <a:lnTo>
                    <a:pt x="89" y="113"/>
                  </a:lnTo>
                  <a:close/>
                  <a:moveTo>
                    <a:pt x="89" y="62"/>
                  </a:moveTo>
                  <a:cubicBezTo>
                    <a:pt x="79" y="62"/>
                    <a:pt x="79" y="62"/>
                    <a:pt x="79" y="62"/>
                  </a:cubicBezTo>
                  <a:cubicBezTo>
                    <a:pt x="83" y="58"/>
                    <a:pt x="86" y="52"/>
                    <a:pt x="89" y="47"/>
                  </a:cubicBezTo>
                  <a:lnTo>
                    <a:pt x="89" y="62"/>
                  </a:lnTo>
                  <a:close/>
                  <a:moveTo>
                    <a:pt x="111" y="15"/>
                  </a:moveTo>
                  <a:cubicBezTo>
                    <a:pt x="121" y="9"/>
                    <a:pt x="133" y="11"/>
                    <a:pt x="137" y="19"/>
                  </a:cubicBezTo>
                  <a:cubicBezTo>
                    <a:pt x="140" y="25"/>
                    <a:pt x="139" y="31"/>
                    <a:pt x="13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1" y="35"/>
                    <a:pt x="100" y="33"/>
                    <a:pt x="99" y="31"/>
                  </a:cubicBezTo>
                  <a:cubicBezTo>
                    <a:pt x="100" y="25"/>
                    <a:pt x="104" y="19"/>
                    <a:pt x="111" y="15"/>
                  </a:cubicBezTo>
                  <a:close/>
                  <a:moveTo>
                    <a:pt x="97" y="47"/>
                  </a:moveTo>
                  <a:cubicBezTo>
                    <a:pt x="100" y="53"/>
                    <a:pt x="103" y="58"/>
                    <a:pt x="106" y="62"/>
                  </a:cubicBezTo>
                  <a:cubicBezTo>
                    <a:pt x="97" y="62"/>
                    <a:pt x="97" y="62"/>
                    <a:pt x="97" y="62"/>
                  </a:cubicBezTo>
                  <a:lnTo>
                    <a:pt x="97" y="47"/>
                  </a:lnTo>
                  <a:close/>
                  <a:moveTo>
                    <a:pt x="169" y="164"/>
                  </a:moveTo>
                  <a:cubicBezTo>
                    <a:pt x="97" y="164"/>
                    <a:pt x="97" y="164"/>
                    <a:pt x="97" y="164"/>
                  </a:cubicBezTo>
                  <a:cubicBezTo>
                    <a:pt x="97" y="121"/>
                    <a:pt x="97" y="121"/>
                    <a:pt x="97" y="121"/>
                  </a:cubicBezTo>
                  <a:cubicBezTo>
                    <a:pt x="169" y="121"/>
                    <a:pt x="169" y="121"/>
                    <a:pt x="169" y="121"/>
                  </a:cubicBezTo>
                  <a:lnTo>
                    <a:pt x="169" y="164"/>
                  </a:lnTo>
                  <a:close/>
                  <a:moveTo>
                    <a:pt x="169" y="113"/>
                  </a:moveTo>
                  <a:cubicBezTo>
                    <a:pt x="97" y="113"/>
                    <a:pt x="97" y="113"/>
                    <a:pt x="97" y="113"/>
                  </a:cubicBezTo>
                  <a:cubicBezTo>
                    <a:pt x="97" y="71"/>
                    <a:pt x="97" y="71"/>
                    <a:pt x="97" y="71"/>
                  </a:cubicBezTo>
                  <a:cubicBezTo>
                    <a:pt x="113" y="71"/>
                    <a:pt x="113" y="71"/>
                    <a:pt x="113" y="71"/>
                  </a:cubicBezTo>
                  <a:cubicBezTo>
                    <a:pt x="121" y="81"/>
                    <a:pt x="127" y="87"/>
                    <a:pt x="128" y="87"/>
                  </a:cubicBezTo>
                  <a:cubicBezTo>
                    <a:pt x="129" y="88"/>
                    <a:pt x="130" y="88"/>
                    <a:pt x="132" y="88"/>
                  </a:cubicBezTo>
                  <a:cubicBezTo>
                    <a:pt x="133" y="88"/>
                    <a:pt x="133" y="87"/>
                    <a:pt x="134" y="86"/>
                  </a:cubicBezTo>
                  <a:cubicBezTo>
                    <a:pt x="135" y="85"/>
                    <a:pt x="135" y="82"/>
                    <a:pt x="133" y="81"/>
                  </a:cubicBezTo>
                  <a:cubicBezTo>
                    <a:pt x="133" y="80"/>
                    <a:pt x="129" y="77"/>
                    <a:pt x="124" y="71"/>
                  </a:cubicBezTo>
                  <a:cubicBezTo>
                    <a:pt x="169" y="71"/>
                    <a:pt x="169" y="71"/>
                    <a:pt x="169" y="71"/>
                  </a:cubicBezTo>
                  <a:lnTo>
                    <a:pt x="169" y="113"/>
                  </a:lnTo>
                  <a:close/>
                  <a:moveTo>
                    <a:pt x="177" y="62"/>
                  </a:moveTo>
                  <a:cubicBezTo>
                    <a:pt x="117" y="62"/>
                    <a:pt x="117" y="62"/>
                    <a:pt x="117" y="62"/>
                  </a:cubicBezTo>
                  <a:cubicBezTo>
                    <a:pt x="113" y="58"/>
                    <a:pt x="109" y="52"/>
                    <a:pt x="106" y="45"/>
                  </a:cubicBezTo>
                  <a:cubicBezTo>
                    <a:pt x="177" y="45"/>
                    <a:pt x="177" y="45"/>
                    <a:pt x="177" y="45"/>
                  </a:cubicBezTo>
                  <a:lnTo>
                    <a:pt x="177" y="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86771C8-5F99-47F0-B3F8-410F25A5AA62}"/>
              </a:ext>
            </a:extLst>
          </p:cNvPr>
          <p:cNvGrpSpPr/>
          <p:nvPr/>
        </p:nvGrpSpPr>
        <p:grpSpPr>
          <a:xfrm>
            <a:off x="4378113" y="4088017"/>
            <a:ext cx="840352" cy="840352"/>
            <a:chOff x="4378113" y="4088017"/>
            <a:chExt cx="840352" cy="840352"/>
          </a:xfrm>
        </p:grpSpPr>
        <p:sp>
          <p:nvSpPr>
            <p:cNvPr id="42" name="Oval 41"/>
            <p:cNvSpPr/>
            <p:nvPr/>
          </p:nvSpPr>
          <p:spPr>
            <a:xfrm>
              <a:off x="4378113" y="4088017"/>
              <a:ext cx="840352" cy="84035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0" name="Freeform 152"/>
            <p:cNvSpPr>
              <a:spLocks noEditPoints="1"/>
            </p:cNvSpPr>
            <p:nvPr/>
          </p:nvSpPr>
          <p:spPr bwMode="auto">
            <a:xfrm>
              <a:off x="4609627" y="4315287"/>
              <a:ext cx="379557" cy="376199"/>
            </a:xfrm>
            <a:custGeom>
              <a:avLst/>
              <a:gdLst>
                <a:gd name="T0" fmla="*/ 93 w 186"/>
                <a:gd name="T1" fmla="*/ 0 h 185"/>
                <a:gd name="T2" fmla="*/ 0 w 186"/>
                <a:gd name="T3" fmla="*/ 93 h 185"/>
                <a:gd name="T4" fmla="*/ 93 w 186"/>
                <a:gd name="T5" fmla="*/ 185 h 185"/>
                <a:gd name="T6" fmla="*/ 186 w 186"/>
                <a:gd name="T7" fmla="*/ 93 h 185"/>
                <a:gd name="T8" fmla="*/ 93 w 186"/>
                <a:gd name="T9" fmla="*/ 0 h 185"/>
                <a:gd name="T10" fmla="*/ 93 w 186"/>
                <a:gd name="T11" fmla="*/ 177 h 185"/>
                <a:gd name="T12" fmla="*/ 41 w 186"/>
                <a:gd name="T13" fmla="*/ 159 h 185"/>
                <a:gd name="T14" fmla="*/ 68 w 186"/>
                <a:gd name="T15" fmla="*/ 140 h 185"/>
                <a:gd name="T16" fmla="*/ 78 w 186"/>
                <a:gd name="T17" fmla="*/ 131 h 185"/>
                <a:gd name="T18" fmla="*/ 75 w 186"/>
                <a:gd name="T19" fmla="*/ 122 h 185"/>
                <a:gd name="T20" fmla="*/ 71 w 186"/>
                <a:gd name="T21" fmla="*/ 121 h 185"/>
                <a:gd name="T22" fmla="*/ 53 w 186"/>
                <a:gd name="T23" fmla="*/ 118 h 185"/>
                <a:gd name="T24" fmla="*/ 59 w 186"/>
                <a:gd name="T25" fmla="*/ 76 h 185"/>
                <a:gd name="T26" fmla="*/ 95 w 186"/>
                <a:gd name="T27" fmla="*/ 34 h 185"/>
                <a:gd name="T28" fmla="*/ 126 w 186"/>
                <a:gd name="T29" fmla="*/ 78 h 185"/>
                <a:gd name="T30" fmla="*/ 133 w 186"/>
                <a:gd name="T31" fmla="*/ 117 h 185"/>
                <a:gd name="T32" fmla="*/ 113 w 186"/>
                <a:gd name="T33" fmla="*/ 120 h 185"/>
                <a:gd name="T34" fmla="*/ 109 w 186"/>
                <a:gd name="T35" fmla="*/ 123 h 185"/>
                <a:gd name="T36" fmla="*/ 118 w 186"/>
                <a:gd name="T37" fmla="*/ 139 h 185"/>
                <a:gd name="T38" fmla="*/ 145 w 186"/>
                <a:gd name="T39" fmla="*/ 159 h 185"/>
                <a:gd name="T40" fmla="*/ 93 w 186"/>
                <a:gd name="T41" fmla="*/ 177 h 185"/>
                <a:gd name="T42" fmla="*/ 151 w 186"/>
                <a:gd name="T43" fmla="*/ 153 h 185"/>
                <a:gd name="T44" fmla="*/ 121 w 186"/>
                <a:gd name="T45" fmla="*/ 132 h 185"/>
                <a:gd name="T46" fmla="*/ 117 w 186"/>
                <a:gd name="T47" fmla="*/ 129 h 185"/>
                <a:gd name="T48" fmla="*/ 143 w 186"/>
                <a:gd name="T49" fmla="*/ 122 h 185"/>
                <a:gd name="T50" fmla="*/ 145 w 186"/>
                <a:gd name="T51" fmla="*/ 118 h 185"/>
                <a:gd name="T52" fmla="*/ 142 w 186"/>
                <a:gd name="T53" fmla="*/ 114 h 185"/>
                <a:gd name="T54" fmla="*/ 135 w 186"/>
                <a:gd name="T55" fmla="*/ 78 h 185"/>
                <a:gd name="T56" fmla="*/ 95 w 186"/>
                <a:gd name="T57" fmla="*/ 25 h 185"/>
                <a:gd name="T58" fmla="*/ 50 w 186"/>
                <a:gd name="T59" fmla="*/ 76 h 185"/>
                <a:gd name="T60" fmla="*/ 44 w 186"/>
                <a:gd name="T61" fmla="*/ 115 h 185"/>
                <a:gd name="T62" fmla="*/ 41 w 186"/>
                <a:gd name="T63" fmla="*/ 118 h 185"/>
                <a:gd name="T64" fmla="*/ 43 w 186"/>
                <a:gd name="T65" fmla="*/ 122 h 185"/>
                <a:gd name="T66" fmla="*/ 70 w 186"/>
                <a:gd name="T67" fmla="*/ 130 h 185"/>
                <a:gd name="T68" fmla="*/ 65 w 186"/>
                <a:gd name="T69" fmla="*/ 132 h 185"/>
                <a:gd name="T70" fmla="*/ 34 w 186"/>
                <a:gd name="T71" fmla="*/ 153 h 185"/>
                <a:gd name="T72" fmla="*/ 9 w 186"/>
                <a:gd name="T73" fmla="*/ 93 h 185"/>
                <a:gd name="T74" fmla="*/ 93 w 186"/>
                <a:gd name="T75" fmla="*/ 8 h 185"/>
                <a:gd name="T76" fmla="*/ 177 w 186"/>
                <a:gd name="T77" fmla="*/ 93 h 185"/>
                <a:gd name="T78" fmla="*/ 151 w 186"/>
                <a:gd name="T79" fmla="*/ 153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86" h="185">
                  <a:moveTo>
                    <a:pt x="93" y="0"/>
                  </a:moveTo>
                  <a:cubicBezTo>
                    <a:pt x="42" y="0"/>
                    <a:pt x="0" y="41"/>
                    <a:pt x="0" y="93"/>
                  </a:cubicBezTo>
                  <a:cubicBezTo>
                    <a:pt x="0" y="144"/>
                    <a:pt x="42" y="185"/>
                    <a:pt x="93" y="185"/>
                  </a:cubicBezTo>
                  <a:cubicBezTo>
                    <a:pt x="144" y="185"/>
                    <a:pt x="186" y="144"/>
                    <a:pt x="186" y="93"/>
                  </a:cubicBezTo>
                  <a:cubicBezTo>
                    <a:pt x="186" y="41"/>
                    <a:pt x="144" y="0"/>
                    <a:pt x="93" y="0"/>
                  </a:cubicBezTo>
                  <a:close/>
                  <a:moveTo>
                    <a:pt x="93" y="177"/>
                  </a:moveTo>
                  <a:cubicBezTo>
                    <a:pt x="73" y="177"/>
                    <a:pt x="55" y="170"/>
                    <a:pt x="41" y="159"/>
                  </a:cubicBezTo>
                  <a:cubicBezTo>
                    <a:pt x="46" y="151"/>
                    <a:pt x="58" y="143"/>
                    <a:pt x="68" y="140"/>
                  </a:cubicBezTo>
                  <a:cubicBezTo>
                    <a:pt x="74" y="138"/>
                    <a:pt x="77" y="135"/>
                    <a:pt x="78" y="131"/>
                  </a:cubicBezTo>
                  <a:cubicBezTo>
                    <a:pt x="79" y="126"/>
                    <a:pt x="76" y="122"/>
                    <a:pt x="75" y="122"/>
                  </a:cubicBezTo>
                  <a:cubicBezTo>
                    <a:pt x="74" y="121"/>
                    <a:pt x="72" y="120"/>
                    <a:pt x="71" y="121"/>
                  </a:cubicBezTo>
                  <a:cubicBezTo>
                    <a:pt x="71" y="121"/>
                    <a:pt x="64" y="123"/>
                    <a:pt x="53" y="118"/>
                  </a:cubicBezTo>
                  <a:cubicBezTo>
                    <a:pt x="56" y="112"/>
                    <a:pt x="59" y="100"/>
                    <a:pt x="59" y="76"/>
                  </a:cubicBezTo>
                  <a:cubicBezTo>
                    <a:pt x="59" y="37"/>
                    <a:pt x="76" y="34"/>
                    <a:pt x="95" y="34"/>
                  </a:cubicBezTo>
                  <a:cubicBezTo>
                    <a:pt x="109" y="34"/>
                    <a:pt x="126" y="38"/>
                    <a:pt x="126" y="78"/>
                  </a:cubicBezTo>
                  <a:cubicBezTo>
                    <a:pt x="126" y="100"/>
                    <a:pt x="130" y="111"/>
                    <a:pt x="133" y="117"/>
                  </a:cubicBezTo>
                  <a:cubicBezTo>
                    <a:pt x="129" y="119"/>
                    <a:pt x="121" y="121"/>
                    <a:pt x="113" y="120"/>
                  </a:cubicBezTo>
                  <a:cubicBezTo>
                    <a:pt x="111" y="120"/>
                    <a:pt x="109" y="121"/>
                    <a:pt x="109" y="123"/>
                  </a:cubicBezTo>
                  <a:cubicBezTo>
                    <a:pt x="107" y="126"/>
                    <a:pt x="107" y="134"/>
                    <a:pt x="118" y="139"/>
                  </a:cubicBezTo>
                  <a:cubicBezTo>
                    <a:pt x="126" y="143"/>
                    <a:pt x="137" y="149"/>
                    <a:pt x="145" y="159"/>
                  </a:cubicBezTo>
                  <a:cubicBezTo>
                    <a:pt x="131" y="170"/>
                    <a:pt x="113" y="177"/>
                    <a:pt x="93" y="177"/>
                  </a:cubicBezTo>
                  <a:close/>
                  <a:moveTo>
                    <a:pt x="151" y="153"/>
                  </a:moveTo>
                  <a:cubicBezTo>
                    <a:pt x="142" y="142"/>
                    <a:pt x="131" y="136"/>
                    <a:pt x="121" y="132"/>
                  </a:cubicBezTo>
                  <a:cubicBezTo>
                    <a:pt x="119" y="131"/>
                    <a:pt x="118" y="130"/>
                    <a:pt x="117" y="129"/>
                  </a:cubicBezTo>
                  <a:cubicBezTo>
                    <a:pt x="131" y="128"/>
                    <a:pt x="142" y="122"/>
                    <a:pt x="143" y="122"/>
                  </a:cubicBezTo>
                  <a:cubicBezTo>
                    <a:pt x="144" y="121"/>
                    <a:pt x="145" y="119"/>
                    <a:pt x="145" y="118"/>
                  </a:cubicBezTo>
                  <a:cubicBezTo>
                    <a:pt x="145" y="116"/>
                    <a:pt x="144" y="115"/>
                    <a:pt x="142" y="114"/>
                  </a:cubicBezTo>
                  <a:cubicBezTo>
                    <a:pt x="142" y="114"/>
                    <a:pt x="135" y="108"/>
                    <a:pt x="135" y="78"/>
                  </a:cubicBezTo>
                  <a:cubicBezTo>
                    <a:pt x="135" y="43"/>
                    <a:pt x="121" y="25"/>
                    <a:pt x="95" y="25"/>
                  </a:cubicBezTo>
                  <a:cubicBezTo>
                    <a:pt x="73" y="25"/>
                    <a:pt x="50" y="31"/>
                    <a:pt x="50" y="76"/>
                  </a:cubicBezTo>
                  <a:cubicBezTo>
                    <a:pt x="50" y="108"/>
                    <a:pt x="45" y="114"/>
                    <a:pt x="44" y="115"/>
                  </a:cubicBezTo>
                  <a:cubicBezTo>
                    <a:pt x="43" y="115"/>
                    <a:pt x="42" y="116"/>
                    <a:pt x="41" y="118"/>
                  </a:cubicBezTo>
                  <a:cubicBezTo>
                    <a:pt x="41" y="120"/>
                    <a:pt x="42" y="121"/>
                    <a:pt x="43" y="122"/>
                  </a:cubicBezTo>
                  <a:cubicBezTo>
                    <a:pt x="55" y="129"/>
                    <a:pt x="64" y="130"/>
                    <a:pt x="70" y="130"/>
                  </a:cubicBezTo>
                  <a:cubicBezTo>
                    <a:pt x="69" y="130"/>
                    <a:pt x="68" y="131"/>
                    <a:pt x="65" y="132"/>
                  </a:cubicBezTo>
                  <a:cubicBezTo>
                    <a:pt x="54" y="135"/>
                    <a:pt x="41" y="144"/>
                    <a:pt x="34" y="153"/>
                  </a:cubicBezTo>
                  <a:cubicBezTo>
                    <a:pt x="18" y="138"/>
                    <a:pt x="9" y="116"/>
                    <a:pt x="9" y="93"/>
                  </a:cubicBezTo>
                  <a:cubicBezTo>
                    <a:pt x="9" y="46"/>
                    <a:pt x="46" y="8"/>
                    <a:pt x="93" y="8"/>
                  </a:cubicBezTo>
                  <a:cubicBezTo>
                    <a:pt x="140" y="8"/>
                    <a:pt x="177" y="46"/>
                    <a:pt x="177" y="93"/>
                  </a:cubicBezTo>
                  <a:cubicBezTo>
                    <a:pt x="177" y="117"/>
                    <a:pt x="167" y="138"/>
                    <a:pt x="151" y="15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05A71E9-6E93-4DCB-A69E-8CF60C926C93}"/>
              </a:ext>
            </a:extLst>
          </p:cNvPr>
          <p:cNvGrpSpPr/>
          <p:nvPr/>
        </p:nvGrpSpPr>
        <p:grpSpPr>
          <a:xfrm>
            <a:off x="1831668" y="4088017"/>
            <a:ext cx="840352" cy="840352"/>
            <a:chOff x="1831668" y="4088017"/>
            <a:chExt cx="840352" cy="840352"/>
          </a:xfrm>
        </p:grpSpPr>
        <p:sp>
          <p:nvSpPr>
            <p:cNvPr id="34" name="Oval 33"/>
            <p:cNvSpPr/>
            <p:nvPr/>
          </p:nvSpPr>
          <p:spPr>
            <a:xfrm>
              <a:off x="1831668" y="4088017"/>
              <a:ext cx="840352" cy="84035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2" name="Freeform 170"/>
            <p:cNvSpPr>
              <a:spLocks noEditPoints="1"/>
            </p:cNvSpPr>
            <p:nvPr/>
          </p:nvSpPr>
          <p:spPr bwMode="auto">
            <a:xfrm>
              <a:off x="2062065" y="4315287"/>
              <a:ext cx="378439" cy="379557"/>
            </a:xfrm>
            <a:custGeom>
              <a:avLst/>
              <a:gdLst>
                <a:gd name="T0" fmla="*/ 186 w 186"/>
                <a:gd name="T1" fmla="*/ 55 h 186"/>
                <a:gd name="T2" fmla="*/ 185 w 186"/>
                <a:gd name="T3" fmla="*/ 53 h 186"/>
                <a:gd name="T4" fmla="*/ 185 w 186"/>
                <a:gd name="T5" fmla="*/ 53 h 186"/>
                <a:gd name="T6" fmla="*/ 185 w 186"/>
                <a:gd name="T7" fmla="*/ 52 h 186"/>
                <a:gd name="T8" fmla="*/ 184 w 186"/>
                <a:gd name="T9" fmla="*/ 52 h 186"/>
                <a:gd name="T10" fmla="*/ 134 w 186"/>
                <a:gd name="T11" fmla="*/ 2 h 186"/>
                <a:gd name="T12" fmla="*/ 134 w 186"/>
                <a:gd name="T13" fmla="*/ 2 h 186"/>
                <a:gd name="T14" fmla="*/ 131 w 186"/>
                <a:gd name="T15" fmla="*/ 0 h 186"/>
                <a:gd name="T16" fmla="*/ 55 w 186"/>
                <a:gd name="T17" fmla="*/ 0 h 186"/>
                <a:gd name="T18" fmla="*/ 52 w 186"/>
                <a:gd name="T19" fmla="*/ 2 h 186"/>
                <a:gd name="T20" fmla="*/ 52 w 186"/>
                <a:gd name="T21" fmla="*/ 2 h 186"/>
                <a:gd name="T22" fmla="*/ 2 w 186"/>
                <a:gd name="T23" fmla="*/ 52 h 186"/>
                <a:gd name="T24" fmla="*/ 1 w 186"/>
                <a:gd name="T25" fmla="*/ 52 h 186"/>
                <a:gd name="T26" fmla="*/ 1 w 186"/>
                <a:gd name="T27" fmla="*/ 53 h 186"/>
                <a:gd name="T28" fmla="*/ 1 w 186"/>
                <a:gd name="T29" fmla="*/ 53 h 186"/>
                <a:gd name="T30" fmla="*/ 0 w 186"/>
                <a:gd name="T31" fmla="*/ 55 h 186"/>
                <a:gd name="T32" fmla="*/ 1 w 186"/>
                <a:gd name="T33" fmla="*/ 58 h 186"/>
                <a:gd name="T34" fmla="*/ 1 w 186"/>
                <a:gd name="T35" fmla="*/ 58 h 186"/>
                <a:gd name="T36" fmla="*/ 90 w 186"/>
                <a:gd name="T37" fmla="*/ 184 h 186"/>
                <a:gd name="T38" fmla="*/ 90 w 186"/>
                <a:gd name="T39" fmla="*/ 184 h 186"/>
                <a:gd name="T40" fmla="*/ 93 w 186"/>
                <a:gd name="T41" fmla="*/ 186 h 186"/>
                <a:gd name="T42" fmla="*/ 96 w 186"/>
                <a:gd name="T43" fmla="*/ 184 h 186"/>
                <a:gd name="T44" fmla="*/ 96 w 186"/>
                <a:gd name="T45" fmla="*/ 184 h 186"/>
                <a:gd name="T46" fmla="*/ 185 w 186"/>
                <a:gd name="T47" fmla="*/ 58 h 186"/>
                <a:gd name="T48" fmla="*/ 185 w 186"/>
                <a:gd name="T49" fmla="*/ 58 h 186"/>
                <a:gd name="T50" fmla="*/ 186 w 186"/>
                <a:gd name="T51" fmla="*/ 55 h 186"/>
                <a:gd name="T52" fmla="*/ 129 w 186"/>
                <a:gd name="T53" fmla="*/ 9 h 186"/>
                <a:gd name="T54" fmla="*/ 171 w 186"/>
                <a:gd name="T55" fmla="*/ 51 h 186"/>
                <a:gd name="T56" fmla="*/ 134 w 186"/>
                <a:gd name="T57" fmla="*/ 51 h 186"/>
                <a:gd name="T58" fmla="*/ 112 w 186"/>
                <a:gd name="T59" fmla="*/ 9 h 186"/>
                <a:gd name="T60" fmla="*/ 129 w 186"/>
                <a:gd name="T61" fmla="*/ 9 h 186"/>
                <a:gd name="T62" fmla="*/ 103 w 186"/>
                <a:gd name="T63" fmla="*/ 9 h 186"/>
                <a:gd name="T64" fmla="*/ 124 w 186"/>
                <a:gd name="T65" fmla="*/ 51 h 186"/>
                <a:gd name="T66" fmla="*/ 62 w 186"/>
                <a:gd name="T67" fmla="*/ 51 h 186"/>
                <a:gd name="T68" fmla="*/ 83 w 186"/>
                <a:gd name="T69" fmla="*/ 9 h 186"/>
                <a:gd name="T70" fmla="*/ 103 w 186"/>
                <a:gd name="T71" fmla="*/ 9 h 186"/>
                <a:gd name="T72" fmla="*/ 57 w 186"/>
                <a:gd name="T73" fmla="*/ 9 h 186"/>
                <a:gd name="T74" fmla="*/ 74 w 186"/>
                <a:gd name="T75" fmla="*/ 9 h 186"/>
                <a:gd name="T76" fmla="*/ 52 w 186"/>
                <a:gd name="T77" fmla="*/ 51 h 186"/>
                <a:gd name="T78" fmla="*/ 14 w 186"/>
                <a:gd name="T79" fmla="*/ 51 h 186"/>
                <a:gd name="T80" fmla="*/ 57 w 186"/>
                <a:gd name="T81" fmla="*/ 9 h 186"/>
                <a:gd name="T82" fmla="*/ 12 w 186"/>
                <a:gd name="T83" fmla="*/ 59 h 186"/>
                <a:gd name="T84" fmla="*/ 52 w 186"/>
                <a:gd name="T85" fmla="*/ 59 h 186"/>
                <a:gd name="T86" fmla="*/ 81 w 186"/>
                <a:gd name="T87" fmla="*/ 158 h 186"/>
                <a:gd name="T88" fmla="*/ 12 w 186"/>
                <a:gd name="T89" fmla="*/ 59 h 186"/>
                <a:gd name="T90" fmla="*/ 93 w 186"/>
                <a:gd name="T91" fmla="*/ 167 h 186"/>
                <a:gd name="T92" fmla="*/ 61 w 186"/>
                <a:gd name="T93" fmla="*/ 59 h 186"/>
                <a:gd name="T94" fmla="*/ 125 w 186"/>
                <a:gd name="T95" fmla="*/ 59 h 186"/>
                <a:gd name="T96" fmla="*/ 93 w 186"/>
                <a:gd name="T97" fmla="*/ 167 h 186"/>
                <a:gd name="T98" fmla="*/ 105 w 186"/>
                <a:gd name="T99" fmla="*/ 158 h 186"/>
                <a:gd name="T100" fmla="*/ 134 w 186"/>
                <a:gd name="T101" fmla="*/ 59 h 186"/>
                <a:gd name="T102" fmla="*/ 173 w 186"/>
                <a:gd name="T103" fmla="*/ 59 h 186"/>
                <a:gd name="T104" fmla="*/ 105 w 186"/>
                <a:gd name="T105" fmla="*/ 158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86" h="186">
                  <a:moveTo>
                    <a:pt x="186" y="55"/>
                  </a:moveTo>
                  <a:cubicBezTo>
                    <a:pt x="186" y="54"/>
                    <a:pt x="185" y="53"/>
                    <a:pt x="185" y="53"/>
                  </a:cubicBezTo>
                  <a:cubicBezTo>
                    <a:pt x="185" y="53"/>
                    <a:pt x="185" y="53"/>
                    <a:pt x="185" y="53"/>
                  </a:cubicBezTo>
                  <a:cubicBezTo>
                    <a:pt x="185" y="52"/>
                    <a:pt x="185" y="52"/>
                    <a:pt x="185" y="52"/>
                  </a:cubicBezTo>
                  <a:cubicBezTo>
                    <a:pt x="185" y="52"/>
                    <a:pt x="184" y="52"/>
                    <a:pt x="184" y="52"/>
                  </a:cubicBezTo>
                  <a:cubicBezTo>
                    <a:pt x="134" y="2"/>
                    <a:pt x="134" y="2"/>
                    <a:pt x="134" y="2"/>
                  </a:cubicBezTo>
                  <a:cubicBezTo>
                    <a:pt x="134" y="2"/>
                    <a:pt x="134" y="2"/>
                    <a:pt x="134" y="2"/>
                  </a:cubicBezTo>
                  <a:cubicBezTo>
                    <a:pt x="133" y="1"/>
                    <a:pt x="132" y="0"/>
                    <a:pt x="131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54" y="0"/>
                    <a:pt x="52" y="1"/>
                    <a:pt x="52" y="2"/>
                  </a:cubicBezTo>
                  <a:cubicBezTo>
                    <a:pt x="52" y="2"/>
                    <a:pt x="52" y="2"/>
                    <a:pt x="52" y="2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1" y="53"/>
                    <a:pt x="0" y="54"/>
                    <a:pt x="0" y="55"/>
                  </a:cubicBezTo>
                  <a:cubicBezTo>
                    <a:pt x="0" y="56"/>
                    <a:pt x="1" y="57"/>
                    <a:pt x="1" y="58"/>
                  </a:cubicBezTo>
                  <a:cubicBezTo>
                    <a:pt x="1" y="58"/>
                    <a:pt x="1" y="58"/>
                    <a:pt x="1" y="58"/>
                  </a:cubicBezTo>
                  <a:cubicBezTo>
                    <a:pt x="90" y="184"/>
                    <a:pt x="90" y="184"/>
                    <a:pt x="90" y="184"/>
                  </a:cubicBezTo>
                  <a:cubicBezTo>
                    <a:pt x="90" y="184"/>
                    <a:pt x="90" y="184"/>
                    <a:pt x="90" y="184"/>
                  </a:cubicBezTo>
                  <a:cubicBezTo>
                    <a:pt x="90" y="185"/>
                    <a:pt x="92" y="186"/>
                    <a:pt x="93" y="186"/>
                  </a:cubicBezTo>
                  <a:cubicBezTo>
                    <a:pt x="94" y="186"/>
                    <a:pt x="95" y="185"/>
                    <a:pt x="96" y="184"/>
                  </a:cubicBezTo>
                  <a:cubicBezTo>
                    <a:pt x="96" y="184"/>
                    <a:pt x="96" y="184"/>
                    <a:pt x="96" y="184"/>
                  </a:cubicBezTo>
                  <a:cubicBezTo>
                    <a:pt x="185" y="58"/>
                    <a:pt x="185" y="58"/>
                    <a:pt x="185" y="58"/>
                  </a:cubicBezTo>
                  <a:cubicBezTo>
                    <a:pt x="185" y="58"/>
                    <a:pt x="185" y="58"/>
                    <a:pt x="185" y="58"/>
                  </a:cubicBezTo>
                  <a:cubicBezTo>
                    <a:pt x="185" y="57"/>
                    <a:pt x="186" y="56"/>
                    <a:pt x="186" y="55"/>
                  </a:cubicBezTo>
                  <a:close/>
                  <a:moveTo>
                    <a:pt x="129" y="9"/>
                  </a:moveTo>
                  <a:cubicBezTo>
                    <a:pt x="171" y="51"/>
                    <a:pt x="171" y="51"/>
                    <a:pt x="171" y="51"/>
                  </a:cubicBezTo>
                  <a:cubicBezTo>
                    <a:pt x="134" y="51"/>
                    <a:pt x="134" y="51"/>
                    <a:pt x="134" y="51"/>
                  </a:cubicBezTo>
                  <a:cubicBezTo>
                    <a:pt x="112" y="9"/>
                    <a:pt x="112" y="9"/>
                    <a:pt x="112" y="9"/>
                  </a:cubicBezTo>
                  <a:lnTo>
                    <a:pt x="129" y="9"/>
                  </a:lnTo>
                  <a:close/>
                  <a:moveTo>
                    <a:pt x="103" y="9"/>
                  </a:moveTo>
                  <a:cubicBezTo>
                    <a:pt x="124" y="51"/>
                    <a:pt x="124" y="51"/>
                    <a:pt x="124" y="51"/>
                  </a:cubicBezTo>
                  <a:cubicBezTo>
                    <a:pt x="62" y="51"/>
                    <a:pt x="62" y="51"/>
                    <a:pt x="62" y="51"/>
                  </a:cubicBezTo>
                  <a:cubicBezTo>
                    <a:pt x="83" y="9"/>
                    <a:pt x="83" y="9"/>
                    <a:pt x="83" y="9"/>
                  </a:cubicBezTo>
                  <a:lnTo>
                    <a:pt x="103" y="9"/>
                  </a:lnTo>
                  <a:close/>
                  <a:moveTo>
                    <a:pt x="57" y="9"/>
                  </a:moveTo>
                  <a:cubicBezTo>
                    <a:pt x="74" y="9"/>
                    <a:pt x="74" y="9"/>
                    <a:pt x="74" y="9"/>
                  </a:cubicBezTo>
                  <a:cubicBezTo>
                    <a:pt x="52" y="51"/>
                    <a:pt x="52" y="51"/>
                    <a:pt x="52" y="51"/>
                  </a:cubicBezTo>
                  <a:cubicBezTo>
                    <a:pt x="14" y="51"/>
                    <a:pt x="14" y="51"/>
                    <a:pt x="14" y="51"/>
                  </a:cubicBezTo>
                  <a:lnTo>
                    <a:pt x="57" y="9"/>
                  </a:lnTo>
                  <a:close/>
                  <a:moveTo>
                    <a:pt x="12" y="59"/>
                  </a:moveTo>
                  <a:cubicBezTo>
                    <a:pt x="52" y="59"/>
                    <a:pt x="52" y="59"/>
                    <a:pt x="52" y="59"/>
                  </a:cubicBezTo>
                  <a:cubicBezTo>
                    <a:pt x="81" y="158"/>
                    <a:pt x="81" y="158"/>
                    <a:pt x="81" y="158"/>
                  </a:cubicBezTo>
                  <a:lnTo>
                    <a:pt x="12" y="59"/>
                  </a:lnTo>
                  <a:close/>
                  <a:moveTo>
                    <a:pt x="93" y="167"/>
                  </a:moveTo>
                  <a:cubicBezTo>
                    <a:pt x="61" y="59"/>
                    <a:pt x="61" y="59"/>
                    <a:pt x="61" y="59"/>
                  </a:cubicBezTo>
                  <a:cubicBezTo>
                    <a:pt x="125" y="59"/>
                    <a:pt x="125" y="59"/>
                    <a:pt x="125" y="59"/>
                  </a:cubicBezTo>
                  <a:lnTo>
                    <a:pt x="93" y="167"/>
                  </a:lnTo>
                  <a:close/>
                  <a:moveTo>
                    <a:pt x="105" y="158"/>
                  </a:moveTo>
                  <a:cubicBezTo>
                    <a:pt x="134" y="59"/>
                    <a:pt x="134" y="59"/>
                    <a:pt x="134" y="59"/>
                  </a:cubicBezTo>
                  <a:cubicBezTo>
                    <a:pt x="173" y="59"/>
                    <a:pt x="173" y="59"/>
                    <a:pt x="173" y="59"/>
                  </a:cubicBezTo>
                  <a:lnTo>
                    <a:pt x="105" y="1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B4C9E70-B30E-458A-810F-8C30DA3C0840}"/>
              </a:ext>
            </a:extLst>
          </p:cNvPr>
          <p:cNvGrpSpPr/>
          <p:nvPr/>
        </p:nvGrpSpPr>
        <p:grpSpPr>
          <a:xfrm>
            <a:off x="9471004" y="4084889"/>
            <a:ext cx="840352" cy="840352"/>
            <a:chOff x="9471004" y="4084889"/>
            <a:chExt cx="840352" cy="840352"/>
          </a:xfrm>
        </p:grpSpPr>
        <p:sp>
          <p:nvSpPr>
            <p:cNvPr id="58" name="Oval 57"/>
            <p:cNvSpPr/>
            <p:nvPr/>
          </p:nvSpPr>
          <p:spPr>
            <a:xfrm>
              <a:off x="9471004" y="4084889"/>
              <a:ext cx="840352" cy="840352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77" name="Freeform 507"/>
            <p:cNvSpPr>
              <a:spLocks noEditPoints="1"/>
            </p:cNvSpPr>
            <p:nvPr/>
          </p:nvSpPr>
          <p:spPr bwMode="auto">
            <a:xfrm>
              <a:off x="9724818" y="4306422"/>
              <a:ext cx="379684" cy="377444"/>
            </a:xfrm>
            <a:custGeom>
              <a:avLst/>
              <a:gdLst>
                <a:gd name="T0" fmla="*/ 106 w 186"/>
                <a:gd name="T1" fmla="*/ 46 h 185"/>
                <a:gd name="T2" fmla="*/ 102 w 186"/>
                <a:gd name="T3" fmla="*/ 17 h 185"/>
                <a:gd name="T4" fmla="*/ 97 w 186"/>
                <a:gd name="T5" fmla="*/ 46 h 185"/>
                <a:gd name="T6" fmla="*/ 161 w 186"/>
                <a:gd name="T7" fmla="*/ 88 h 185"/>
                <a:gd name="T8" fmla="*/ 152 w 186"/>
                <a:gd name="T9" fmla="*/ 76 h 185"/>
                <a:gd name="T10" fmla="*/ 9 w 186"/>
                <a:gd name="T11" fmla="*/ 67 h 185"/>
                <a:gd name="T12" fmla="*/ 0 w 186"/>
                <a:gd name="T13" fmla="*/ 126 h 185"/>
                <a:gd name="T14" fmla="*/ 5 w 186"/>
                <a:gd name="T15" fmla="*/ 177 h 185"/>
                <a:gd name="T16" fmla="*/ 5 w 186"/>
                <a:gd name="T17" fmla="*/ 185 h 185"/>
                <a:gd name="T18" fmla="*/ 152 w 186"/>
                <a:gd name="T19" fmla="*/ 181 h 185"/>
                <a:gd name="T20" fmla="*/ 123 w 186"/>
                <a:gd name="T21" fmla="*/ 177 h 185"/>
                <a:gd name="T22" fmla="*/ 161 w 186"/>
                <a:gd name="T23" fmla="*/ 139 h 185"/>
                <a:gd name="T24" fmla="*/ 161 w 186"/>
                <a:gd name="T25" fmla="*/ 88 h 185"/>
                <a:gd name="T26" fmla="*/ 59 w 186"/>
                <a:gd name="T27" fmla="*/ 177 h 185"/>
                <a:gd name="T28" fmla="*/ 131 w 186"/>
                <a:gd name="T29" fmla="*/ 160 h 185"/>
                <a:gd name="T30" fmla="*/ 144 w 186"/>
                <a:gd name="T31" fmla="*/ 126 h 185"/>
                <a:gd name="T32" fmla="*/ 16 w 186"/>
                <a:gd name="T33" fmla="*/ 152 h 185"/>
                <a:gd name="T34" fmla="*/ 9 w 186"/>
                <a:gd name="T35" fmla="*/ 76 h 185"/>
                <a:gd name="T36" fmla="*/ 144 w 186"/>
                <a:gd name="T37" fmla="*/ 126 h 185"/>
                <a:gd name="T38" fmla="*/ 152 w 186"/>
                <a:gd name="T39" fmla="*/ 131 h 185"/>
                <a:gd name="T40" fmla="*/ 152 w 186"/>
                <a:gd name="T41" fmla="*/ 97 h 185"/>
                <a:gd name="T42" fmla="*/ 177 w 186"/>
                <a:gd name="T43" fmla="*/ 114 h 185"/>
                <a:gd name="T44" fmla="*/ 76 w 186"/>
                <a:gd name="T45" fmla="*/ 50 h 185"/>
                <a:gd name="T46" fmla="*/ 80 w 186"/>
                <a:gd name="T47" fmla="*/ 4 h 185"/>
                <a:gd name="T48" fmla="*/ 72 w 186"/>
                <a:gd name="T49" fmla="*/ 4 h 185"/>
                <a:gd name="T50" fmla="*/ 76 w 186"/>
                <a:gd name="T51" fmla="*/ 50 h 185"/>
                <a:gd name="T52" fmla="*/ 131 w 186"/>
                <a:gd name="T53" fmla="*/ 55 h 185"/>
                <a:gd name="T54" fmla="*/ 127 w 186"/>
                <a:gd name="T55" fmla="*/ 8 h 185"/>
                <a:gd name="T56" fmla="*/ 123 w 186"/>
                <a:gd name="T57" fmla="*/ 55 h 185"/>
                <a:gd name="T58" fmla="*/ 51 w 186"/>
                <a:gd name="T59" fmla="*/ 59 h 185"/>
                <a:gd name="T60" fmla="*/ 55 w 186"/>
                <a:gd name="T61" fmla="*/ 13 h 185"/>
                <a:gd name="T62" fmla="*/ 47 w 186"/>
                <a:gd name="T63" fmla="*/ 13 h 185"/>
                <a:gd name="T64" fmla="*/ 51 w 186"/>
                <a:gd name="T65" fmla="*/ 59 h 185"/>
                <a:gd name="T66" fmla="*/ 30 w 186"/>
                <a:gd name="T67" fmla="*/ 46 h 185"/>
                <a:gd name="T68" fmla="*/ 26 w 186"/>
                <a:gd name="T69" fmla="*/ 17 h 185"/>
                <a:gd name="T70" fmla="*/ 21 w 186"/>
                <a:gd name="T71" fmla="*/ 46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86" h="185">
                  <a:moveTo>
                    <a:pt x="102" y="50"/>
                  </a:moveTo>
                  <a:cubicBezTo>
                    <a:pt x="104" y="50"/>
                    <a:pt x="106" y="49"/>
                    <a:pt x="106" y="46"/>
                  </a:cubicBezTo>
                  <a:cubicBezTo>
                    <a:pt x="106" y="21"/>
                    <a:pt x="106" y="21"/>
                    <a:pt x="106" y="21"/>
                  </a:cubicBezTo>
                  <a:cubicBezTo>
                    <a:pt x="106" y="19"/>
                    <a:pt x="104" y="17"/>
                    <a:pt x="102" y="17"/>
                  </a:cubicBezTo>
                  <a:cubicBezTo>
                    <a:pt x="99" y="17"/>
                    <a:pt x="97" y="19"/>
                    <a:pt x="97" y="21"/>
                  </a:cubicBezTo>
                  <a:cubicBezTo>
                    <a:pt x="97" y="46"/>
                    <a:pt x="97" y="46"/>
                    <a:pt x="97" y="46"/>
                  </a:cubicBezTo>
                  <a:cubicBezTo>
                    <a:pt x="97" y="49"/>
                    <a:pt x="99" y="50"/>
                    <a:pt x="102" y="50"/>
                  </a:cubicBezTo>
                  <a:close/>
                  <a:moveTo>
                    <a:pt x="161" y="88"/>
                  </a:moveTo>
                  <a:cubicBezTo>
                    <a:pt x="152" y="88"/>
                    <a:pt x="152" y="88"/>
                    <a:pt x="152" y="88"/>
                  </a:cubicBezTo>
                  <a:cubicBezTo>
                    <a:pt x="152" y="76"/>
                    <a:pt x="152" y="76"/>
                    <a:pt x="152" y="76"/>
                  </a:cubicBezTo>
                  <a:cubicBezTo>
                    <a:pt x="152" y="71"/>
                    <a:pt x="148" y="67"/>
                    <a:pt x="144" y="67"/>
                  </a:cubicBezTo>
                  <a:cubicBezTo>
                    <a:pt x="9" y="67"/>
                    <a:pt x="9" y="67"/>
                    <a:pt x="9" y="67"/>
                  </a:cubicBezTo>
                  <a:cubicBezTo>
                    <a:pt x="4" y="67"/>
                    <a:pt x="0" y="71"/>
                    <a:pt x="0" y="76"/>
                  </a:cubicBezTo>
                  <a:cubicBezTo>
                    <a:pt x="0" y="126"/>
                    <a:pt x="0" y="126"/>
                    <a:pt x="0" y="126"/>
                  </a:cubicBezTo>
                  <a:cubicBezTo>
                    <a:pt x="0" y="148"/>
                    <a:pt x="12" y="167"/>
                    <a:pt x="29" y="177"/>
                  </a:cubicBezTo>
                  <a:cubicBezTo>
                    <a:pt x="5" y="177"/>
                    <a:pt x="5" y="177"/>
                    <a:pt x="5" y="177"/>
                  </a:cubicBezTo>
                  <a:cubicBezTo>
                    <a:pt x="2" y="177"/>
                    <a:pt x="0" y="179"/>
                    <a:pt x="0" y="181"/>
                  </a:cubicBezTo>
                  <a:cubicBezTo>
                    <a:pt x="0" y="184"/>
                    <a:pt x="2" y="185"/>
                    <a:pt x="5" y="185"/>
                  </a:cubicBezTo>
                  <a:cubicBezTo>
                    <a:pt x="148" y="185"/>
                    <a:pt x="148" y="185"/>
                    <a:pt x="148" y="185"/>
                  </a:cubicBezTo>
                  <a:cubicBezTo>
                    <a:pt x="150" y="185"/>
                    <a:pt x="152" y="184"/>
                    <a:pt x="152" y="181"/>
                  </a:cubicBezTo>
                  <a:cubicBezTo>
                    <a:pt x="152" y="179"/>
                    <a:pt x="150" y="177"/>
                    <a:pt x="148" y="177"/>
                  </a:cubicBezTo>
                  <a:cubicBezTo>
                    <a:pt x="123" y="177"/>
                    <a:pt x="123" y="177"/>
                    <a:pt x="123" y="177"/>
                  </a:cubicBezTo>
                  <a:cubicBezTo>
                    <a:pt x="137" y="169"/>
                    <a:pt x="147" y="155"/>
                    <a:pt x="151" y="139"/>
                  </a:cubicBezTo>
                  <a:cubicBezTo>
                    <a:pt x="161" y="139"/>
                    <a:pt x="161" y="139"/>
                    <a:pt x="161" y="139"/>
                  </a:cubicBezTo>
                  <a:cubicBezTo>
                    <a:pt x="175" y="139"/>
                    <a:pt x="186" y="128"/>
                    <a:pt x="186" y="114"/>
                  </a:cubicBezTo>
                  <a:cubicBezTo>
                    <a:pt x="186" y="100"/>
                    <a:pt x="175" y="88"/>
                    <a:pt x="161" y="88"/>
                  </a:cubicBezTo>
                  <a:close/>
                  <a:moveTo>
                    <a:pt x="93" y="177"/>
                  </a:moveTo>
                  <a:cubicBezTo>
                    <a:pt x="59" y="177"/>
                    <a:pt x="59" y="177"/>
                    <a:pt x="59" y="177"/>
                  </a:cubicBezTo>
                  <a:cubicBezTo>
                    <a:pt x="44" y="177"/>
                    <a:pt x="31" y="171"/>
                    <a:pt x="22" y="160"/>
                  </a:cubicBezTo>
                  <a:cubicBezTo>
                    <a:pt x="131" y="160"/>
                    <a:pt x="131" y="160"/>
                    <a:pt x="131" y="160"/>
                  </a:cubicBezTo>
                  <a:cubicBezTo>
                    <a:pt x="122" y="171"/>
                    <a:pt x="108" y="177"/>
                    <a:pt x="93" y="177"/>
                  </a:cubicBezTo>
                  <a:close/>
                  <a:moveTo>
                    <a:pt x="144" y="126"/>
                  </a:moveTo>
                  <a:cubicBezTo>
                    <a:pt x="144" y="136"/>
                    <a:pt x="141" y="144"/>
                    <a:pt x="137" y="152"/>
                  </a:cubicBezTo>
                  <a:cubicBezTo>
                    <a:pt x="16" y="152"/>
                    <a:pt x="16" y="152"/>
                    <a:pt x="16" y="152"/>
                  </a:cubicBezTo>
                  <a:cubicBezTo>
                    <a:pt x="11" y="144"/>
                    <a:pt x="9" y="136"/>
                    <a:pt x="9" y="126"/>
                  </a:cubicBezTo>
                  <a:cubicBezTo>
                    <a:pt x="9" y="76"/>
                    <a:pt x="9" y="76"/>
                    <a:pt x="9" y="76"/>
                  </a:cubicBezTo>
                  <a:cubicBezTo>
                    <a:pt x="144" y="76"/>
                    <a:pt x="144" y="76"/>
                    <a:pt x="144" y="76"/>
                  </a:cubicBezTo>
                  <a:lnTo>
                    <a:pt x="144" y="126"/>
                  </a:lnTo>
                  <a:close/>
                  <a:moveTo>
                    <a:pt x="161" y="131"/>
                  </a:moveTo>
                  <a:cubicBezTo>
                    <a:pt x="152" y="131"/>
                    <a:pt x="152" y="131"/>
                    <a:pt x="152" y="131"/>
                  </a:cubicBezTo>
                  <a:cubicBezTo>
                    <a:pt x="152" y="129"/>
                    <a:pt x="152" y="128"/>
                    <a:pt x="152" y="126"/>
                  </a:cubicBezTo>
                  <a:cubicBezTo>
                    <a:pt x="152" y="97"/>
                    <a:pt x="152" y="97"/>
                    <a:pt x="152" y="97"/>
                  </a:cubicBezTo>
                  <a:cubicBezTo>
                    <a:pt x="161" y="97"/>
                    <a:pt x="161" y="97"/>
                    <a:pt x="161" y="97"/>
                  </a:cubicBezTo>
                  <a:cubicBezTo>
                    <a:pt x="170" y="97"/>
                    <a:pt x="177" y="104"/>
                    <a:pt x="177" y="114"/>
                  </a:cubicBezTo>
                  <a:cubicBezTo>
                    <a:pt x="177" y="123"/>
                    <a:pt x="170" y="131"/>
                    <a:pt x="161" y="131"/>
                  </a:cubicBezTo>
                  <a:close/>
                  <a:moveTo>
                    <a:pt x="76" y="50"/>
                  </a:moveTo>
                  <a:cubicBezTo>
                    <a:pt x="79" y="50"/>
                    <a:pt x="80" y="49"/>
                    <a:pt x="80" y="46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80" y="2"/>
                    <a:pt x="79" y="0"/>
                    <a:pt x="76" y="0"/>
                  </a:cubicBezTo>
                  <a:cubicBezTo>
                    <a:pt x="74" y="0"/>
                    <a:pt x="72" y="2"/>
                    <a:pt x="72" y="4"/>
                  </a:cubicBezTo>
                  <a:cubicBezTo>
                    <a:pt x="72" y="46"/>
                    <a:pt x="72" y="46"/>
                    <a:pt x="72" y="46"/>
                  </a:cubicBezTo>
                  <a:cubicBezTo>
                    <a:pt x="72" y="49"/>
                    <a:pt x="74" y="50"/>
                    <a:pt x="76" y="50"/>
                  </a:cubicBezTo>
                  <a:close/>
                  <a:moveTo>
                    <a:pt x="127" y="59"/>
                  </a:moveTo>
                  <a:cubicBezTo>
                    <a:pt x="129" y="59"/>
                    <a:pt x="131" y="57"/>
                    <a:pt x="131" y="55"/>
                  </a:cubicBezTo>
                  <a:cubicBezTo>
                    <a:pt x="131" y="13"/>
                    <a:pt x="131" y="13"/>
                    <a:pt x="131" y="13"/>
                  </a:cubicBezTo>
                  <a:cubicBezTo>
                    <a:pt x="131" y="10"/>
                    <a:pt x="129" y="8"/>
                    <a:pt x="127" y="8"/>
                  </a:cubicBezTo>
                  <a:cubicBezTo>
                    <a:pt x="125" y="8"/>
                    <a:pt x="123" y="10"/>
                    <a:pt x="123" y="13"/>
                  </a:cubicBezTo>
                  <a:cubicBezTo>
                    <a:pt x="123" y="55"/>
                    <a:pt x="123" y="55"/>
                    <a:pt x="123" y="55"/>
                  </a:cubicBezTo>
                  <a:cubicBezTo>
                    <a:pt x="123" y="57"/>
                    <a:pt x="125" y="59"/>
                    <a:pt x="127" y="59"/>
                  </a:cubicBezTo>
                  <a:close/>
                  <a:moveTo>
                    <a:pt x="51" y="59"/>
                  </a:moveTo>
                  <a:cubicBezTo>
                    <a:pt x="53" y="59"/>
                    <a:pt x="55" y="57"/>
                    <a:pt x="55" y="55"/>
                  </a:cubicBezTo>
                  <a:cubicBezTo>
                    <a:pt x="55" y="13"/>
                    <a:pt x="55" y="13"/>
                    <a:pt x="55" y="13"/>
                  </a:cubicBezTo>
                  <a:cubicBezTo>
                    <a:pt x="55" y="10"/>
                    <a:pt x="53" y="8"/>
                    <a:pt x="51" y="8"/>
                  </a:cubicBezTo>
                  <a:cubicBezTo>
                    <a:pt x="49" y="8"/>
                    <a:pt x="47" y="10"/>
                    <a:pt x="47" y="13"/>
                  </a:cubicBezTo>
                  <a:cubicBezTo>
                    <a:pt x="47" y="55"/>
                    <a:pt x="47" y="55"/>
                    <a:pt x="47" y="55"/>
                  </a:cubicBezTo>
                  <a:cubicBezTo>
                    <a:pt x="47" y="57"/>
                    <a:pt x="49" y="59"/>
                    <a:pt x="51" y="59"/>
                  </a:cubicBezTo>
                  <a:close/>
                  <a:moveTo>
                    <a:pt x="26" y="50"/>
                  </a:moveTo>
                  <a:cubicBezTo>
                    <a:pt x="28" y="50"/>
                    <a:pt x="30" y="49"/>
                    <a:pt x="30" y="46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30" y="19"/>
                    <a:pt x="28" y="17"/>
                    <a:pt x="26" y="17"/>
                  </a:cubicBezTo>
                  <a:cubicBezTo>
                    <a:pt x="23" y="17"/>
                    <a:pt x="21" y="19"/>
                    <a:pt x="21" y="21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9"/>
                    <a:pt x="23" y="50"/>
                    <a:pt x="26" y="5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3F297E3-99C6-4402-8269-2A419DC207D5}"/>
              </a:ext>
            </a:extLst>
          </p:cNvPr>
          <p:cNvGrpSpPr/>
          <p:nvPr/>
        </p:nvGrpSpPr>
        <p:grpSpPr>
          <a:xfrm>
            <a:off x="6924559" y="4084889"/>
            <a:ext cx="840352" cy="840352"/>
            <a:chOff x="6924559" y="4084889"/>
            <a:chExt cx="840352" cy="840352"/>
          </a:xfrm>
        </p:grpSpPr>
        <p:sp>
          <p:nvSpPr>
            <p:cNvPr id="50" name="Oval 49"/>
            <p:cNvSpPr/>
            <p:nvPr/>
          </p:nvSpPr>
          <p:spPr>
            <a:xfrm>
              <a:off x="6924559" y="4084889"/>
              <a:ext cx="840352" cy="840352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78" name="Freeform 513"/>
            <p:cNvSpPr>
              <a:spLocks noEditPoints="1"/>
            </p:cNvSpPr>
            <p:nvPr/>
          </p:nvSpPr>
          <p:spPr bwMode="auto">
            <a:xfrm>
              <a:off x="7150973" y="4317401"/>
              <a:ext cx="387524" cy="377444"/>
            </a:xfrm>
            <a:custGeom>
              <a:avLst/>
              <a:gdLst>
                <a:gd name="T0" fmla="*/ 0 w 190"/>
                <a:gd name="T1" fmla="*/ 185 h 185"/>
                <a:gd name="T2" fmla="*/ 77 w 190"/>
                <a:gd name="T3" fmla="*/ 153 h 185"/>
                <a:gd name="T4" fmla="*/ 15 w 190"/>
                <a:gd name="T5" fmla="*/ 170 h 185"/>
                <a:gd name="T6" fmla="*/ 38 w 190"/>
                <a:gd name="T7" fmla="*/ 143 h 185"/>
                <a:gd name="T8" fmla="*/ 15 w 190"/>
                <a:gd name="T9" fmla="*/ 170 h 185"/>
                <a:gd name="T10" fmla="*/ 118 w 190"/>
                <a:gd name="T11" fmla="*/ 97 h 185"/>
                <a:gd name="T12" fmla="*/ 109 w 190"/>
                <a:gd name="T13" fmla="*/ 97 h 185"/>
                <a:gd name="T14" fmla="*/ 184 w 190"/>
                <a:gd name="T15" fmla="*/ 1 h 185"/>
                <a:gd name="T16" fmla="*/ 88 w 190"/>
                <a:gd name="T17" fmla="*/ 38 h 185"/>
                <a:gd name="T18" fmla="*/ 10 w 190"/>
                <a:gd name="T19" fmla="*/ 91 h 185"/>
                <a:gd name="T20" fmla="*/ 52 w 190"/>
                <a:gd name="T21" fmla="*/ 133 h 185"/>
                <a:gd name="T22" fmla="*/ 82 w 190"/>
                <a:gd name="T23" fmla="*/ 143 h 185"/>
                <a:gd name="T24" fmla="*/ 117 w 190"/>
                <a:gd name="T25" fmla="*/ 127 h 185"/>
                <a:gd name="T26" fmla="*/ 184 w 190"/>
                <a:gd name="T27" fmla="*/ 1 h 185"/>
                <a:gd name="T28" fmla="*/ 98 w 190"/>
                <a:gd name="T29" fmla="*/ 155 h 185"/>
                <a:gd name="T30" fmla="*/ 82 w 190"/>
                <a:gd name="T31" fmla="*/ 134 h 185"/>
                <a:gd name="T32" fmla="*/ 75 w 190"/>
                <a:gd name="T33" fmla="*/ 135 h 185"/>
                <a:gd name="T34" fmla="*/ 50 w 190"/>
                <a:gd name="T35" fmla="*/ 105 h 185"/>
                <a:gd name="T36" fmla="*/ 30 w 190"/>
                <a:gd name="T37" fmla="*/ 87 h 185"/>
                <a:gd name="T38" fmla="*/ 61 w 190"/>
                <a:gd name="T39" fmla="*/ 75 h 185"/>
                <a:gd name="T40" fmla="*/ 109 w 190"/>
                <a:gd name="T41" fmla="*/ 125 h 185"/>
                <a:gd name="T42" fmla="*/ 134 w 190"/>
                <a:gd name="T43" fmla="*/ 99 h 185"/>
                <a:gd name="T44" fmla="*/ 67 w 190"/>
                <a:gd name="T45" fmla="*/ 70 h 185"/>
                <a:gd name="T46" fmla="*/ 94 w 190"/>
                <a:gd name="T47" fmla="*/ 44 h 185"/>
                <a:gd name="T48" fmla="*/ 141 w 190"/>
                <a:gd name="T49" fmla="*/ 91 h 185"/>
                <a:gd name="T50" fmla="*/ 84 w 190"/>
                <a:gd name="T51" fmla="*/ 72 h 185"/>
                <a:gd name="T52" fmla="*/ 92 w 190"/>
                <a:gd name="T53" fmla="*/ 72 h 185"/>
                <a:gd name="T54" fmla="*/ 139 w 190"/>
                <a:gd name="T55" fmla="*/ 59 h 185"/>
                <a:gd name="T56" fmla="*/ 139 w 190"/>
                <a:gd name="T57" fmla="*/ 34 h 185"/>
                <a:gd name="T58" fmla="*/ 139 w 190"/>
                <a:gd name="T59" fmla="*/ 59 h 185"/>
                <a:gd name="T60" fmla="*/ 143 w 190"/>
                <a:gd name="T61" fmla="*/ 46 h 185"/>
                <a:gd name="T62" fmla="*/ 135 w 190"/>
                <a:gd name="T63" fmla="*/ 46 h 185"/>
                <a:gd name="T64" fmla="*/ 101 w 190"/>
                <a:gd name="T65" fmla="*/ 88 h 185"/>
                <a:gd name="T66" fmla="*/ 101 w 190"/>
                <a:gd name="T67" fmla="*/ 80 h 185"/>
                <a:gd name="T68" fmla="*/ 101 w 190"/>
                <a:gd name="T69" fmla="*/ 8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0" h="185">
                  <a:moveTo>
                    <a:pt x="32" y="104"/>
                  </a:moveTo>
                  <a:cubicBezTo>
                    <a:pt x="0" y="185"/>
                    <a:pt x="0" y="185"/>
                    <a:pt x="0" y="185"/>
                  </a:cubicBezTo>
                  <a:cubicBezTo>
                    <a:pt x="82" y="153"/>
                    <a:pt x="82" y="153"/>
                    <a:pt x="82" y="153"/>
                  </a:cubicBezTo>
                  <a:cubicBezTo>
                    <a:pt x="80" y="153"/>
                    <a:pt x="79" y="153"/>
                    <a:pt x="77" y="153"/>
                  </a:cubicBezTo>
                  <a:cubicBezTo>
                    <a:pt x="52" y="153"/>
                    <a:pt x="29" y="129"/>
                    <a:pt x="32" y="104"/>
                  </a:cubicBezTo>
                  <a:close/>
                  <a:moveTo>
                    <a:pt x="15" y="170"/>
                  </a:moveTo>
                  <a:cubicBezTo>
                    <a:pt x="30" y="132"/>
                    <a:pt x="30" y="132"/>
                    <a:pt x="30" y="132"/>
                  </a:cubicBezTo>
                  <a:cubicBezTo>
                    <a:pt x="32" y="136"/>
                    <a:pt x="35" y="140"/>
                    <a:pt x="38" y="143"/>
                  </a:cubicBezTo>
                  <a:cubicBezTo>
                    <a:pt x="42" y="148"/>
                    <a:pt x="47" y="152"/>
                    <a:pt x="53" y="155"/>
                  </a:cubicBezTo>
                  <a:lnTo>
                    <a:pt x="15" y="170"/>
                  </a:lnTo>
                  <a:close/>
                  <a:moveTo>
                    <a:pt x="113" y="101"/>
                  </a:moveTo>
                  <a:cubicBezTo>
                    <a:pt x="116" y="101"/>
                    <a:pt x="118" y="99"/>
                    <a:pt x="118" y="97"/>
                  </a:cubicBezTo>
                  <a:cubicBezTo>
                    <a:pt x="118" y="95"/>
                    <a:pt x="116" y="93"/>
                    <a:pt x="113" y="93"/>
                  </a:cubicBezTo>
                  <a:cubicBezTo>
                    <a:pt x="111" y="93"/>
                    <a:pt x="109" y="95"/>
                    <a:pt x="109" y="97"/>
                  </a:cubicBezTo>
                  <a:cubicBezTo>
                    <a:pt x="109" y="99"/>
                    <a:pt x="111" y="101"/>
                    <a:pt x="113" y="101"/>
                  </a:cubicBezTo>
                  <a:close/>
                  <a:moveTo>
                    <a:pt x="184" y="1"/>
                  </a:moveTo>
                  <a:cubicBezTo>
                    <a:pt x="183" y="0"/>
                    <a:pt x="180" y="0"/>
                    <a:pt x="177" y="0"/>
                  </a:cubicBezTo>
                  <a:cubicBezTo>
                    <a:pt x="159" y="0"/>
                    <a:pt x="113" y="13"/>
                    <a:pt x="88" y="38"/>
                  </a:cubicBezTo>
                  <a:cubicBezTo>
                    <a:pt x="82" y="44"/>
                    <a:pt x="62" y="62"/>
                    <a:pt x="58" y="68"/>
                  </a:cubicBezTo>
                  <a:cubicBezTo>
                    <a:pt x="43" y="72"/>
                    <a:pt x="22" y="80"/>
                    <a:pt x="10" y="91"/>
                  </a:cubicBezTo>
                  <a:cubicBezTo>
                    <a:pt x="10" y="91"/>
                    <a:pt x="25" y="91"/>
                    <a:pt x="42" y="103"/>
                  </a:cubicBezTo>
                  <a:cubicBezTo>
                    <a:pt x="40" y="113"/>
                    <a:pt x="43" y="124"/>
                    <a:pt x="52" y="133"/>
                  </a:cubicBezTo>
                  <a:cubicBezTo>
                    <a:pt x="59" y="140"/>
                    <a:pt x="67" y="144"/>
                    <a:pt x="75" y="144"/>
                  </a:cubicBezTo>
                  <a:cubicBezTo>
                    <a:pt x="78" y="144"/>
                    <a:pt x="80" y="143"/>
                    <a:pt x="82" y="143"/>
                  </a:cubicBezTo>
                  <a:cubicBezTo>
                    <a:pt x="94" y="160"/>
                    <a:pt x="94" y="175"/>
                    <a:pt x="94" y="175"/>
                  </a:cubicBezTo>
                  <a:cubicBezTo>
                    <a:pt x="105" y="163"/>
                    <a:pt x="113" y="142"/>
                    <a:pt x="117" y="127"/>
                  </a:cubicBezTo>
                  <a:cubicBezTo>
                    <a:pt x="124" y="123"/>
                    <a:pt x="141" y="103"/>
                    <a:pt x="147" y="97"/>
                  </a:cubicBezTo>
                  <a:cubicBezTo>
                    <a:pt x="177" y="68"/>
                    <a:pt x="190" y="7"/>
                    <a:pt x="184" y="1"/>
                  </a:cubicBezTo>
                  <a:close/>
                  <a:moveTo>
                    <a:pt x="109" y="125"/>
                  </a:moveTo>
                  <a:cubicBezTo>
                    <a:pt x="106" y="136"/>
                    <a:pt x="102" y="147"/>
                    <a:pt x="98" y="155"/>
                  </a:cubicBezTo>
                  <a:cubicBezTo>
                    <a:pt x="96" y="150"/>
                    <a:pt x="93" y="144"/>
                    <a:pt x="89" y="138"/>
                  </a:cubicBezTo>
                  <a:cubicBezTo>
                    <a:pt x="88" y="136"/>
                    <a:pt x="85" y="134"/>
                    <a:pt x="82" y="134"/>
                  </a:cubicBezTo>
                  <a:cubicBezTo>
                    <a:pt x="82" y="134"/>
                    <a:pt x="81" y="134"/>
                    <a:pt x="80" y="135"/>
                  </a:cubicBezTo>
                  <a:cubicBezTo>
                    <a:pt x="79" y="135"/>
                    <a:pt x="77" y="135"/>
                    <a:pt x="75" y="135"/>
                  </a:cubicBezTo>
                  <a:cubicBezTo>
                    <a:pt x="69" y="135"/>
                    <a:pt x="63" y="132"/>
                    <a:pt x="58" y="127"/>
                  </a:cubicBezTo>
                  <a:cubicBezTo>
                    <a:pt x="51" y="121"/>
                    <a:pt x="48" y="113"/>
                    <a:pt x="50" y="105"/>
                  </a:cubicBezTo>
                  <a:cubicBezTo>
                    <a:pt x="51" y="101"/>
                    <a:pt x="50" y="98"/>
                    <a:pt x="47" y="96"/>
                  </a:cubicBezTo>
                  <a:cubicBezTo>
                    <a:pt x="41" y="92"/>
                    <a:pt x="35" y="89"/>
                    <a:pt x="30" y="87"/>
                  </a:cubicBezTo>
                  <a:cubicBezTo>
                    <a:pt x="38" y="83"/>
                    <a:pt x="49" y="79"/>
                    <a:pt x="60" y="76"/>
                  </a:cubicBezTo>
                  <a:cubicBezTo>
                    <a:pt x="60" y="76"/>
                    <a:pt x="60" y="76"/>
                    <a:pt x="61" y="75"/>
                  </a:cubicBezTo>
                  <a:cubicBezTo>
                    <a:pt x="110" y="124"/>
                    <a:pt x="110" y="124"/>
                    <a:pt x="110" y="124"/>
                  </a:cubicBezTo>
                  <a:cubicBezTo>
                    <a:pt x="110" y="125"/>
                    <a:pt x="109" y="125"/>
                    <a:pt x="109" y="125"/>
                  </a:cubicBezTo>
                  <a:close/>
                  <a:moveTo>
                    <a:pt x="141" y="91"/>
                  </a:moveTo>
                  <a:cubicBezTo>
                    <a:pt x="140" y="93"/>
                    <a:pt x="137" y="96"/>
                    <a:pt x="134" y="99"/>
                  </a:cubicBezTo>
                  <a:cubicBezTo>
                    <a:pt x="129" y="105"/>
                    <a:pt x="120" y="113"/>
                    <a:pt x="115" y="118"/>
                  </a:cubicBezTo>
                  <a:cubicBezTo>
                    <a:pt x="67" y="70"/>
                    <a:pt x="67" y="70"/>
                    <a:pt x="67" y="70"/>
                  </a:cubicBezTo>
                  <a:cubicBezTo>
                    <a:pt x="72" y="65"/>
                    <a:pt x="80" y="56"/>
                    <a:pt x="86" y="51"/>
                  </a:cubicBezTo>
                  <a:cubicBezTo>
                    <a:pt x="89" y="48"/>
                    <a:pt x="92" y="45"/>
                    <a:pt x="94" y="44"/>
                  </a:cubicBezTo>
                  <a:cubicBezTo>
                    <a:pt x="116" y="21"/>
                    <a:pt x="160" y="8"/>
                    <a:pt x="177" y="8"/>
                  </a:cubicBezTo>
                  <a:cubicBezTo>
                    <a:pt x="177" y="22"/>
                    <a:pt x="165" y="68"/>
                    <a:pt x="141" y="91"/>
                  </a:cubicBezTo>
                  <a:close/>
                  <a:moveTo>
                    <a:pt x="88" y="67"/>
                  </a:moveTo>
                  <a:cubicBezTo>
                    <a:pt x="86" y="67"/>
                    <a:pt x="84" y="69"/>
                    <a:pt x="84" y="72"/>
                  </a:cubicBezTo>
                  <a:cubicBezTo>
                    <a:pt x="84" y="74"/>
                    <a:pt x="86" y="76"/>
                    <a:pt x="88" y="76"/>
                  </a:cubicBezTo>
                  <a:cubicBezTo>
                    <a:pt x="90" y="76"/>
                    <a:pt x="92" y="74"/>
                    <a:pt x="92" y="72"/>
                  </a:cubicBezTo>
                  <a:cubicBezTo>
                    <a:pt x="92" y="69"/>
                    <a:pt x="90" y="67"/>
                    <a:pt x="88" y="67"/>
                  </a:cubicBezTo>
                  <a:close/>
                  <a:moveTo>
                    <a:pt x="139" y="59"/>
                  </a:moveTo>
                  <a:cubicBezTo>
                    <a:pt x="146" y="59"/>
                    <a:pt x="151" y="53"/>
                    <a:pt x="151" y="46"/>
                  </a:cubicBezTo>
                  <a:cubicBezTo>
                    <a:pt x="151" y="39"/>
                    <a:pt x="146" y="34"/>
                    <a:pt x="139" y="34"/>
                  </a:cubicBezTo>
                  <a:cubicBezTo>
                    <a:pt x="132" y="34"/>
                    <a:pt x="126" y="39"/>
                    <a:pt x="126" y="46"/>
                  </a:cubicBezTo>
                  <a:cubicBezTo>
                    <a:pt x="126" y="53"/>
                    <a:pt x="132" y="59"/>
                    <a:pt x="139" y="59"/>
                  </a:cubicBezTo>
                  <a:close/>
                  <a:moveTo>
                    <a:pt x="139" y="42"/>
                  </a:moveTo>
                  <a:cubicBezTo>
                    <a:pt x="141" y="42"/>
                    <a:pt x="143" y="44"/>
                    <a:pt x="143" y="46"/>
                  </a:cubicBezTo>
                  <a:cubicBezTo>
                    <a:pt x="143" y="49"/>
                    <a:pt x="141" y="50"/>
                    <a:pt x="139" y="50"/>
                  </a:cubicBezTo>
                  <a:cubicBezTo>
                    <a:pt x="136" y="50"/>
                    <a:pt x="135" y="49"/>
                    <a:pt x="135" y="46"/>
                  </a:cubicBezTo>
                  <a:cubicBezTo>
                    <a:pt x="135" y="44"/>
                    <a:pt x="136" y="42"/>
                    <a:pt x="139" y="42"/>
                  </a:cubicBezTo>
                  <a:close/>
                  <a:moveTo>
                    <a:pt x="101" y="88"/>
                  </a:moveTo>
                  <a:cubicBezTo>
                    <a:pt x="103" y="88"/>
                    <a:pt x="105" y="87"/>
                    <a:pt x="105" y="84"/>
                  </a:cubicBezTo>
                  <a:cubicBezTo>
                    <a:pt x="105" y="82"/>
                    <a:pt x="103" y="80"/>
                    <a:pt x="101" y="80"/>
                  </a:cubicBezTo>
                  <a:cubicBezTo>
                    <a:pt x="98" y="80"/>
                    <a:pt x="97" y="82"/>
                    <a:pt x="97" y="84"/>
                  </a:cubicBezTo>
                  <a:cubicBezTo>
                    <a:pt x="97" y="87"/>
                    <a:pt x="98" y="88"/>
                    <a:pt x="101" y="8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36" name="Subtitle 3">
            <a:extLst>
              <a:ext uri="{FF2B5EF4-FFF2-40B4-BE49-F238E27FC236}">
                <a16:creationId xmlns:a16="http://schemas.microsoft.com/office/drawing/2014/main" id="{CDB551B8-9CC1-BC4F-8DCA-3949648DB83F}"/>
              </a:ext>
            </a:extLst>
          </p:cNvPr>
          <p:cNvSpPr txBox="1">
            <a:spLocks/>
          </p:cNvSpPr>
          <p:nvPr/>
        </p:nvSpPr>
        <p:spPr>
          <a:xfrm>
            <a:off x="7334315" y="627005"/>
            <a:ext cx="4735286" cy="70526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rPr>
              <a:t>SMART PRESENTATION 2021</a:t>
            </a:r>
            <a:endParaRPr lang="en-AU" sz="1200" dirty="0">
              <a:solidFill>
                <a:schemeClr val="tx2">
                  <a:lumMod val="60000"/>
                  <a:lumOff val="40000"/>
                </a:schemeClr>
              </a:solidFill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6393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8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decel="8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" presetClass="entr" presetSubtype="2" decel="8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250"/>
                            </p:stCondLst>
                            <p:childTnLst>
                              <p:par>
                                <p:cTn id="39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2" presetClass="entr" presetSubtype="2" decel="8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250"/>
                            </p:stCondLst>
                            <p:childTnLst>
                              <p:par>
                                <p:cTn id="54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500"/>
                            </p:stCondLst>
                            <p:childTnLst>
                              <p:par>
                                <p:cTn id="59" presetID="2" presetClass="entr" presetSubtype="2" decel="8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250"/>
                            </p:stCondLst>
                            <p:childTnLst>
                              <p:par>
                                <p:cTn id="69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500"/>
                            </p:stCondLst>
                            <p:childTnLst>
                              <p:par>
                                <p:cTn id="74" presetID="2" presetClass="entr" presetSubtype="2" decel="8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0"/>
                            </p:stCondLst>
                            <p:childTnLst>
                              <p:par>
                                <p:cTn id="79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250"/>
                            </p:stCondLst>
                            <p:childTnLst>
                              <p:par>
                                <p:cTn id="84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500"/>
                            </p:stCondLst>
                            <p:childTnLst>
                              <p:par>
                                <p:cTn id="89" presetID="2" presetClass="entr" presetSubtype="2" decel="8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6000"/>
                            </p:stCondLst>
                            <p:childTnLst>
                              <p:par>
                                <p:cTn id="94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6250"/>
                            </p:stCondLst>
                            <p:childTnLst>
                              <p:par>
                                <p:cTn id="99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6500"/>
                            </p:stCondLst>
                            <p:childTnLst>
                              <p:par>
                                <p:cTn id="104" presetID="2" presetClass="entr" presetSubtype="2" decel="8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7000"/>
                            </p:stCondLst>
                            <p:childTnLst>
                              <p:par>
                                <p:cTn id="109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7250"/>
                            </p:stCondLst>
                            <p:childTnLst>
                              <p:par>
                                <p:cTn id="114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7500"/>
                            </p:stCondLst>
                            <p:childTnLst>
                              <p:par>
                                <p:cTn id="119" presetID="2" presetClass="entr" presetSubtype="2" decel="8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8000"/>
                            </p:stCondLst>
                            <p:childTnLst>
                              <p:par>
                                <p:cTn id="124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8250"/>
                            </p:stCondLst>
                            <p:childTnLst>
                              <p:par>
                                <p:cTn id="129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/>
      <p:bldP spid="6" grpId="0"/>
      <p:bldP spid="33" grpId="0"/>
      <p:bldP spid="35" grpId="0"/>
      <p:bldP spid="37" grpId="0"/>
      <p:bldP spid="39" grpId="0"/>
      <p:bldP spid="41" grpId="0"/>
      <p:bldP spid="43" grpId="0"/>
      <p:bldP spid="45" grpId="0"/>
      <p:bldP spid="47" grpId="0"/>
      <p:bldP spid="49" grpId="0"/>
      <p:bldP spid="51" grpId="0"/>
      <p:bldP spid="53" grpId="0"/>
      <p:bldP spid="55" grpId="0"/>
      <p:bldP spid="57" grpId="0"/>
      <p:bldP spid="59" grpId="0"/>
      <p:bldP spid="3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FEATURE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Lorem Ipsum Dolor Sit Amet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D60F500E-7429-F140-8B28-81861D451CB0}"/>
              </a:ext>
            </a:extLst>
          </p:cNvPr>
          <p:cNvPicPr>
            <a:picLocks noGrp="1" noChangeAspect="1"/>
          </p:cNvPicPr>
          <p:nvPr>
            <p:ph type="pic" sz="quarter" idx="38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511" r="5511"/>
          <a:stretch>
            <a:fillRect/>
          </a:stretch>
        </p:blipFill>
        <p:spPr/>
      </p:pic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D8878242-5FDE-6342-AC9A-13524FFB3F80}"/>
              </a:ext>
            </a:extLst>
          </p:cNvPr>
          <p:cNvPicPr>
            <a:picLocks noGrp="1" noChangeAspect="1"/>
          </p:cNvPicPr>
          <p:nvPr>
            <p:ph type="pic" sz="quarter" idx="39"/>
          </p:nvPr>
        </p:nvPicPr>
        <p:blipFill>
          <a:blip r:embed="rId3"/>
          <a:srcRect t="5400" b="5400"/>
          <a:stretch>
            <a:fillRect/>
          </a:stretch>
        </p:blipFill>
        <p:spPr/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2A5E4857-2F69-407D-9F6D-1982AB13237E}"/>
              </a:ext>
            </a:extLst>
          </p:cNvPr>
          <p:cNvGrpSpPr/>
          <p:nvPr/>
        </p:nvGrpSpPr>
        <p:grpSpPr>
          <a:xfrm>
            <a:off x="8077199" y="2071466"/>
            <a:ext cx="4114801" cy="1210455"/>
            <a:chOff x="8077199" y="2071466"/>
            <a:chExt cx="4114801" cy="1210455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C78755F-10DA-470D-98E0-C4C6AF5D9873}"/>
                </a:ext>
              </a:extLst>
            </p:cNvPr>
            <p:cNvSpPr/>
            <p:nvPr userDrawn="1"/>
          </p:nvSpPr>
          <p:spPr>
            <a:xfrm>
              <a:off x="8077199" y="2071466"/>
              <a:ext cx="4114801" cy="121045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" name="Rectangle 8"/>
            <p:cNvSpPr/>
            <p:nvPr/>
          </p:nvSpPr>
          <p:spPr>
            <a:xfrm>
              <a:off x="9203454" y="2292607"/>
              <a:ext cx="250912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d-ID" sz="1200" dirty="0">
                  <a:solidFill>
                    <a:schemeClr val="bg1"/>
                  </a:solidFill>
                </a:rPr>
                <a:t>Lorem ipsum dolor sit amet business requires seriousness and patience in doing it. Whether you want</a:t>
              </a:r>
              <a:endParaRPr lang="en-AU" sz="1200" dirty="0">
                <a:solidFill>
                  <a:schemeClr val="bg1"/>
                </a:solidFill>
              </a:endParaRPr>
            </a:p>
          </p:txBody>
        </p:sp>
        <p:sp>
          <p:nvSpPr>
            <p:cNvPr id="10" name="TextBox 23"/>
            <p:cNvSpPr txBox="1"/>
            <p:nvPr/>
          </p:nvSpPr>
          <p:spPr>
            <a:xfrm>
              <a:off x="8377227" y="2292607"/>
              <a:ext cx="7170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d-ID" sz="3600" dirty="0">
                  <a:solidFill>
                    <a:schemeClr val="bg1"/>
                  </a:solidFill>
                  <a:latin typeface="+mj-lt"/>
                </a:rPr>
                <a:t>A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7D3D37BC-6B14-48FA-8FC2-E16955181BCC}"/>
              </a:ext>
            </a:extLst>
          </p:cNvPr>
          <p:cNvGrpSpPr/>
          <p:nvPr/>
        </p:nvGrpSpPr>
        <p:grpSpPr>
          <a:xfrm>
            <a:off x="8077198" y="3271494"/>
            <a:ext cx="4114801" cy="1210455"/>
            <a:chOff x="8077198" y="3271494"/>
            <a:chExt cx="4114801" cy="1210455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05BC246-8AC2-4A3F-A0C6-D874191CC4DF}"/>
                </a:ext>
              </a:extLst>
            </p:cNvPr>
            <p:cNvSpPr/>
            <p:nvPr userDrawn="1"/>
          </p:nvSpPr>
          <p:spPr>
            <a:xfrm>
              <a:off x="8077198" y="3271494"/>
              <a:ext cx="4114801" cy="121045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203454" y="3487934"/>
              <a:ext cx="250912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d-ID" sz="1200" dirty="0">
                  <a:solidFill>
                    <a:schemeClr val="bg1"/>
                  </a:solidFill>
                </a:rPr>
                <a:t>Lorem ipsum dolor sit amet business requires seriousness and patience in doing it. Whether you want</a:t>
              </a:r>
              <a:endParaRPr lang="en-AU" sz="1200" dirty="0">
                <a:solidFill>
                  <a:schemeClr val="bg1"/>
                </a:solidFill>
              </a:endParaRPr>
            </a:p>
          </p:txBody>
        </p:sp>
        <p:sp>
          <p:nvSpPr>
            <p:cNvPr id="12" name="TextBox 23"/>
            <p:cNvSpPr txBox="1"/>
            <p:nvPr/>
          </p:nvSpPr>
          <p:spPr>
            <a:xfrm>
              <a:off x="8377227" y="3487934"/>
              <a:ext cx="7170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d-ID" sz="3600" dirty="0">
                  <a:solidFill>
                    <a:schemeClr val="bg1"/>
                  </a:solidFill>
                  <a:latin typeface="+mj-lt"/>
                </a:rPr>
                <a:t>B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6DFEBCEA-909C-405D-B0E2-F841FD814E15}"/>
              </a:ext>
            </a:extLst>
          </p:cNvPr>
          <p:cNvGrpSpPr/>
          <p:nvPr/>
        </p:nvGrpSpPr>
        <p:grpSpPr>
          <a:xfrm>
            <a:off x="8077197" y="4464733"/>
            <a:ext cx="4114801" cy="1210455"/>
            <a:chOff x="8077197" y="4464733"/>
            <a:chExt cx="4114801" cy="1210455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E1A64EC-EE6F-42EC-8F96-0192D718B6A0}"/>
                </a:ext>
              </a:extLst>
            </p:cNvPr>
            <p:cNvSpPr/>
            <p:nvPr userDrawn="1"/>
          </p:nvSpPr>
          <p:spPr>
            <a:xfrm>
              <a:off x="8077197" y="4464733"/>
              <a:ext cx="4114801" cy="12104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9203454" y="4683261"/>
              <a:ext cx="250912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d-ID" sz="1200" dirty="0">
                  <a:solidFill>
                    <a:schemeClr val="bg1"/>
                  </a:solidFill>
                </a:rPr>
                <a:t>Lorem ipsum dolor sit amet business requires seriousness and patience in doing it. Whether you want</a:t>
              </a:r>
              <a:endParaRPr lang="en-AU" sz="1200" dirty="0">
                <a:solidFill>
                  <a:schemeClr val="bg1"/>
                </a:solidFill>
              </a:endParaRPr>
            </a:p>
          </p:txBody>
        </p:sp>
        <p:sp>
          <p:nvSpPr>
            <p:cNvPr id="14" name="TextBox 23"/>
            <p:cNvSpPr txBox="1"/>
            <p:nvPr/>
          </p:nvSpPr>
          <p:spPr>
            <a:xfrm>
              <a:off x="8377227" y="4683261"/>
              <a:ext cx="7170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d-ID" sz="3600" dirty="0">
                  <a:solidFill>
                    <a:schemeClr val="bg1"/>
                  </a:solidFill>
                  <a:latin typeface="+mj-lt"/>
                </a:rPr>
                <a:t>C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2531C52-2A8E-46A1-8804-70AE03949D0F}"/>
              </a:ext>
            </a:extLst>
          </p:cNvPr>
          <p:cNvGrpSpPr/>
          <p:nvPr/>
        </p:nvGrpSpPr>
        <p:grpSpPr>
          <a:xfrm>
            <a:off x="8077199" y="5647545"/>
            <a:ext cx="4114801" cy="1210455"/>
            <a:chOff x="8077199" y="5647545"/>
            <a:chExt cx="4114801" cy="1210455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D1C04C8-CB6A-450D-806C-3DBF89A6A1FF}"/>
                </a:ext>
              </a:extLst>
            </p:cNvPr>
            <p:cNvSpPr/>
            <p:nvPr userDrawn="1"/>
          </p:nvSpPr>
          <p:spPr>
            <a:xfrm>
              <a:off x="8077199" y="5647545"/>
              <a:ext cx="4114801" cy="121045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9203453" y="5864376"/>
              <a:ext cx="250912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d-ID" sz="1200" dirty="0">
                  <a:solidFill>
                    <a:schemeClr val="bg1"/>
                  </a:solidFill>
                </a:rPr>
                <a:t>Lorem ipsum dolor sit amet business requires seriousness and patience in doing it. Whether you want</a:t>
              </a:r>
              <a:endParaRPr lang="en-AU" sz="1200" dirty="0">
                <a:solidFill>
                  <a:schemeClr val="bg1"/>
                </a:solidFill>
              </a:endParaRPr>
            </a:p>
          </p:txBody>
        </p:sp>
        <p:sp>
          <p:nvSpPr>
            <p:cNvPr id="16" name="TextBox 23"/>
            <p:cNvSpPr txBox="1"/>
            <p:nvPr/>
          </p:nvSpPr>
          <p:spPr>
            <a:xfrm>
              <a:off x="8377226" y="5864376"/>
              <a:ext cx="7170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d-ID" sz="3600" dirty="0">
                  <a:solidFill>
                    <a:schemeClr val="bg1"/>
                  </a:solidFill>
                  <a:latin typeface="+mj-lt"/>
                </a:rPr>
                <a:t>D</a:t>
              </a:r>
            </a:p>
          </p:txBody>
        </p:sp>
      </p:grp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F44AC250-31CF-7E4C-96EE-6906BC78F6FE}"/>
              </a:ext>
            </a:extLst>
          </p:cNvPr>
          <p:cNvPicPr>
            <a:picLocks noGrp="1" noChangeAspect="1"/>
          </p:cNvPicPr>
          <p:nvPr>
            <p:ph type="pic" sz="quarter" idx="36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511" r="5511"/>
          <a:stretch>
            <a:fillRect/>
          </a:stretch>
        </p:blipFill>
        <p:spPr/>
      </p:pic>
      <p:pic>
        <p:nvPicPr>
          <p:cNvPr id="27" name="Picture Placeholder 26">
            <a:extLst>
              <a:ext uri="{FF2B5EF4-FFF2-40B4-BE49-F238E27FC236}">
                <a16:creationId xmlns:a16="http://schemas.microsoft.com/office/drawing/2014/main" id="{64AF661D-8172-4249-9D9B-0A6A8E784980}"/>
              </a:ext>
            </a:extLst>
          </p:cNvPr>
          <p:cNvPicPr>
            <a:picLocks noGrp="1" noChangeAspect="1"/>
          </p:cNvPicPr>
          <p:nvPr>
            <p:ph type="pic" sz="quarter" idx="37"/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542" b="554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50967363"/>
      </p:ext>
    </p:extLst>
  </p:cSld>
  <p:clrMapOvr>
    <a:masterClrMapping/>
  </p:clrMapOvr>
  <p:transition spd="med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8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88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decel="88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decel="88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decel="88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decel="88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8" decel="88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2" decel="88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2" decel="88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itle 4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FEATURE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 Placeholder 45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 Intro Here Please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345704" y="2020415"/>
            <a:ext cx="1736930" cy="3018582"/>
            <a:chOff x="942478" y="2375609"/>
            <a:chExt cx="1736930" cy="3018582"/>
          </a:xfrm>
        </p:grpSpPr>
        <p:sp>
          <p:nvSpPr>
            <p:cNvPr id="6" name="Rounded Rectangle 5"/>
            <p:cNvSpPr/>
            <p:nvPr/>
          </p:nvSpPr>
          <p:spPr>
            <a:xfrm>
              <a:off x="952499" y="2375609"/>
              <a:ext cx="1726905" cy="394577"/>
            </a:xfrm>
            <a:prstGeom prst="roundRect">
              <a:avLst>
                <a:gd name="adj" fmla="val 20602"/>
              </a:avLst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1000" dirty="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rPr>
                <a:t>INFO</a:t>
              </a:r>
              <a:endParaRPr lang="en-US" sz="10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7" name="Folded Corner 6"/>
            <p:cNvSpPr/>
            <p:nvPr/>
          </p:nvSpPr>
          <p:spPr>
            <a:xfrm>
              <a:off x="952503" y="2710417"/>
              <a:ext cx="1726905" cy="1850951"/>
            </a:xfrm>
            <a:prstGeom prst="foldedCorner">
              <a:avLst>
                <a:gd name="adj" fmla="val 3385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952500" y="2917477"/>
              <a:ext cx="1726905" cy="8925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d-ID" sz="1600" dirty="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rPr>
                <a:t>Description</a:t>
              </a:r>
              <a:endParaRPr lang="en-US" sz="16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endParaRPr>
            </a:p>
            <a:p>
              <a:pPr algn="ctr"/>
              <a:r>
                <a:rPr lang="id-ID" sz="900" dirty="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rPr>
                <a:t>Lorem ipsum dolor sit amet business requires patience man. No easy peasy here gotta do your own cleaning</a:t>
              </a:r>
              <a:endParaRPr lang="en-US" sz="9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942478" y="4686305"/>
              <a:ext cx="755335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688123" y="2870433"/>
            <a:ext cx="1741219" cy="3027228"/>
            <a:chOff x="2391518" y="1592070"/>
            <a:chExt cx="1741219" cy="3027228"/>
          </a:xfrm>
        </p:grpSpPr>
        <p:sp>
          <p:nvSpPr>
            <p:cNvPr id="11" name="Rounded Rectangle 10"/>
            <p:cNvSpPr/>
            <p:nvPr/>
          </p:nvSpPr>
          <p:spPr>
            <a:xfrm>
              <a:off x="2391518" y="4224721"/>
              <a:ext cx="1726905" cy="394577"/>
            </a:xfrm>
            <a:prstGeom prst="roundRect">
              <a:avLst>
                <a:gd name="adj" fmla="val 20602"/>
              </a:avLst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1000" dirty="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rPr>
                <a:t>INFO</a:t>
              </a:r>
              <a:endParaRPr lang="en-US" sz="10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2" name="Folded Corner 11"/>
            <p:cNvSpPr/>
            <p:nvPr/>
          </p:nvSpPr>
          <p:spPr>
            <a:xfrm rot="10800000">
              <a:off x="2391522" y="2414864"/>
              <a:ext cx="1726905" cy="1850951"/>
            </a:xfrm>
            <a:prstGeom prst="foldedCorner">
              <a:avLst>
                <a:gd name="adj" fmla="val 3385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405832" y="2893248"/>
              <a:ext cx="1726905" cy="8925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d-ID" sz="1600" dirty="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rPr>
                <a:t>Description</a:t>
              </a:r>
              <a:endParaRPr lang="en-US" sz="16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endParaRPr>
            </a:p>
            <a:p>
              <a:pPr algn="ctr"/>
              <a:r>
                <a:rPr lang="id-ID" sz="900" dirty="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rPr>
                <a:t>Lorem Ipsum dolor sit amet business requires patience man. No easy peasy here gotta do your own cleaning</a:t>
              </a:r>
              <a:endParaRPr lang="en-US" sz="9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316056" y="1592070"/>
              <a:ext cx="813043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400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584711" y="2011166"/>
            <a:ext cx="1751881" cy="2996422"/>
            <a:chOff x="927527" y="2375609"/>
            <a:chExt cx="1751881" cy="2996422"/>
          </a:xfrm>
        </p:grpSpPr>
        <p:sp>
          <p:nvSpPr>
            <p:cNvPr id="16" name="Rounded Rectangle 15"/>
            <p:cNvSpPr/>
            <p:nvPr/>
          </p:nvSpPr>
          <p:spPr>
            <a:xfrm>
              <a:off x="952499" y="2375609"/>
              <a:ext cx="1726905" cy="394577"/>
            </a:xfrm>
            <a:prstGeom prst="roundRect">
              <a:avLst>
                <a:gd name="adj" fmla="val 20602"/>
              </a:avLst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1000" dirty="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rPr>
                <a:t>INFO</a:t>
              </a:r>
              <a:endParaRPr lang="en-US" sz="10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7" name="Folded Corner 16"/>
            <p:cNvSpPr/>
            <p:nvPr/>
          </p:nvSpPr>
          <p:spPr>
            <a:xfrm>
              <a:off x="952503" y="2710417"/>
              <a:ext cx="1726905" cy="1850951"/>
            </a:xfrm>
            <a:prstGeom prst="foldedCorner">
              <a:avLst>
                <a:gd name="adj" fmla="val 3385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952500" y="2917477"/>
              <a:ext cx="1726905" cy="8925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d-ID" sz="1600" dirty="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rPr>
                <a:t>Description</a:t>
              </a:r>
              <a:endParaRPr lang="en-US" sz="16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endParaRPr>
            </a:p>
            <a:p>
              <a:pPr algn="ctr"/>
              <a:r>
                <a:rPr lang="id-ID" sz="900" dirty="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rPr>
                <a:t>Lorem ipsum dolor sit amet business requires patience man. No easy peasy here gotta do your own cleaning</a:t>
              </a:r>
              <a:endParaRPr lang="en-US" sz="9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927527" y="4602590"/>
              <a:ext cx="813043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400" b="1" dirty="0">
                  <a:solidFill>
                    <a:schemeClr val="accent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03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5927774" y="2947586"/>
            <a:ext cx="1771285" cy="2940826"/>
            <a:chOff x="2377211" y="1678472"/>
            <a:chExt cx="1771285" cy="2940826"/>
          </a:xfrm>
        </p:grpSpPr>
        <p:sp>
          <p:nvSpPr>
            <p:cNvPr id="21" name="Rounded Rectangle 20"/>
            <p:cNvSpPr/>
            <p:nvPr/>
          </p:nvSpPr>
          <p:spPr>
            <a:xfrm>
              <a:off x="2391518" y="4224721"/>
              <a:ext cx="1726905" cy="394577"/>
            </a:xfrm>
            <a:prstGeom prst="roundRect">
              <a:avLst>
                <a:gd name="adj" fmla="val 20602"/>
              </a:avLst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1000" dirty="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rPr>
                <a:t>INFO</a:t>
              </a:r>
              <a:endParaRPr lang="en-US" sz="10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22" name="Folded Corner 21"/>
            <p:cNvSpPr/>
            <p:nvPr/>
          </p:nvSpPr>
          <p:spPr>
            <a:xfrm rot="10800000">
              <a:off x="2391522" y="2414864"/>
              <a:ext cx="1726905" cy="1850951"/>
            </a:xfrm>
            <a:prstGeom prst="foldedCorner">
              <a:avLst>
                <a:gd name="adj" fmla="val 3385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2377211" y="2949207"/>
              <a:ext cx="1726905" cy="8925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d-ID" sz="1600" dirty="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rPr>
                <a:t>Description</a:t>
              </a:r>
              <a:endParaRPr lang="en-US" sz="36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endParaRPr>
            </a:p>
            <a:p>
              <a:pPr algn="ctr"/>
              <a:r>
                <a:rPr lang="id-ID" sz="900" dirty="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rPr>
                <a:t>Lorem Ipsum dolor sit amet business requires </a:t>
              </a:r>
              <a:r>
                <a:rPr lang="id-ID" sz="800" dirty="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rPr>
                <a:t>patience</a:t>
              </a:r>
              <a:r>
                <a:rPr lang="id-ID" sz="900" dirty="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rPr>
                <a:t> man. No easy peasy here gotta do your own cleaning</a:t>
              </a:r>
              <a:endParaRPr lang="en-US" sz="9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335453" y="1678472"/>
              <a:ext cx="813043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400" b="1" dirty="0">
                  <a:solidFill>
                    <a:schemeClr val="accent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04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7849330" y="1985852"/>
            <a:ext cx="1726909" cy="3041036"/>
            <a:chOff x="952499" y="2375609"/>
            <a:chExt cx="1726909" cy="3041036"/>
          </a:xfrm>
        </p:grpSpPr>
        <p:sp>
          <p:nvSpPr>
            <p:cNvPr id="36" name="Rounded Rectangle 35"/>
            <p:cNvSpPr/>
            <p:nvPr/>
          </p:nvSpPr>
          <p:spPr>
            <a:xfrm>
              <a:off x="952499" y="2375609"/>
              <a:ext cx="1726905" cy="394577"/>
            </a:xfrm>
            <a:prstGeom prst="roundRect">
              <a:avLst>
                <a:gd name="adj" fmla="val 20602"/>
              </a:avLst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1000" dirty="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rPr>
                <a:t>INFO</a:t>
              </a:r>
              <a:endParaRPr lang="en-US" sz="10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37" name="Folded Corner 36"/>
            <p:cNvSpPr/>
            <p:nvPr/>
          </p:nvSpPr>
          <p:spPr>
            <a:xfrm>
              <a:off x="952503" y="2710417"/>
              <a:ext cx="1726905" cy="1850951"/>
            </a:xfrm>
            <a:prstGeom prst="foldedCorner">
              <a:avLst>
                <a:gd name="adj" fmla="val 3385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952500" y="2917477"/>
              <a:ext cx="1726905" cy="8925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d-ID" sz="1600" dirty="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rPr>
                <a:t>Description</a:t>
              </a:r>
              <a:endParaRPr lang="en-US" sz="16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endParaRPr>
            </a:p>
            <a:p>
              <a:pPr algn="ctr"/>
              <a:r>
                <a:rPr lang="id-ID" sz="900" dirty="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rPr>
                <a:t>Lorem ipsum dolor sit amet business requires patience man. No easy peasy here gotta do your own cleaning</a:t>
              </a:r>
              <a:endParaRPr lang="en-US" sz="9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985157" y="4647204"/>
              <a:ext cx="813043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400" b="1" dirty="0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05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9167421" y="2872721"/>
            <a:ext cx="1798920" cy="2990377"/>
            <a:chOff x="2377211" y="1628921"/>
            <a:chExt cx="1798920" cy="2990377"/>
          </a:xfrm>
        </p:grpSpPr>
        <p:sp>
          <p:nvSpPr>
            <p:cNvPr id="41" name="Rounded Rectangle 40"/>
            <p:cNvSpPr/>
            <p:nvPr/>
          </p:nvSpPr>
          <p:spPr>
            <a:xfrm>
              <a:off x="2391518" y="4224721"/>
              <a:ext cx="1726905" cy="394577"/>
            </a:xfrm>
            <a:prstGeom prst="roundRect">
              <a:avLst>
                <a:gd name="adj" fmla="val 20602"/>
              </a:avLst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1000" dirty="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rPr>
                <a:t>INFO</a:t>
              </a:r>
              <a:endParaRPr lang="en-US" sz="10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42" name="Folded Corner 41"/>
            <p:cNvSpPr/>
            <p:nvPr/>
          </p:nvSpPr>
          <p:spPr>
            <a:xfrm rot="10800000">
              <a:off x="2391522" y="2414864"/>
              <a:ext cx="1726905" cy="1850951"/>
            </a:xfrm>
            <a:prstGeom prst="foldedCorner">
              <a:avLst>
                <a:gd name="adj" fmla="val 3385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2377211" y="2949207"/>
              <a:ext cx="1726905" cy="8925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d-ID" sz="1600" dirty="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rPr>
                <a:t>Description</a:t>
              </a:r>
              <a:endParaRPr lang="en-US" sz="36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endParaRPr>
            </a:p>
            <a:p>
              <a:pPr algn="ctr"/>
              <a:r>
                <a:rPr lang="id-ID" sz="900" dirty="0">
                  <a:solidFill>
                    <a:schemeClr val="bg1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rPr>
                <a:t>Lorem Ipsum dolor sit amet business requires patience man. No easy peasy here gotta do your own cleaning</a:t>
              </a:r>
              <a:endParaRPr lang="en-US" sz="9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3363088" y="1628921"/>
              <a:ext cx="813043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4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86249122"/>
      </p:ext>
    </p:extLst>
  </p:cSld>
  <p:clrMapOvr>
    <a:masterClrMapping/>
  </p:clrMapOvr>
  <p:transition spd="slow" advTm="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1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1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/>
          <p:cNvGrpSpPr/>
          <p:nvPr/>
        </p:nvGrpSpPr>
        <p:grpSpPr>
          <a:xfrm>
            <a:off x="2353928" y="1955155"/>
            <a:ext cx="3146673" cy="931352"/>
            <a:chOff x="2353928" y="1955155"/>
            <a:chExt cx="3146673" cy="931352"/>
          </a:xfrm>
        </p:grpSpPr>
        <p:sp>
          <p:nvSpPr>
            <p:cNvPr id="2" name="TextBox 1"/>
            <p:cNvSpPr txBox="1"/>
            <p:nvPr/>
          </p:nvSpPr>
          <p:spPr>
            <a:xfrm>
              <a:off x="2353929" y="1955155"/>
              <a:ext cx="135998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Raleway" panose="020B0003030101060003" pitchFamily="2" charset="0"/>
                </a:rPr>
                <a:t>Presentation</a:t>
              </a:r>
            </a:p>
          </p:txBody>
        </p:sp>
        <p:sp>
          <p:nvSpPr>
            <p:cNvPr id="3" name="Rectangle 2"/>
            <p:cNvSpPr/>
            <p:nvPr/>
          </p:nvSpPr>
          <p:spPr>
            <a:xfrm>
              <a:off x="2353928" y="2211066"/>
              <a:ext cx="3146673" cy="675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id-ID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Light" panose="020B0403030403020204" pitchFamily="34" charset="0"/>
                </a:rPr>
                <a:t>Lorem ipsum dolor sit amet business requires patience</a:t>
              </a: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2353928" y="3367732"/>
            <a:ext cx="3281325" cy="931931"/>
            <a:chOff x="2353928" y="3367732"/>
            <a:chExt cx="3281325" cy="931931"/>
          </a:xfrm>
        </p:grpSpPr>
        <p:sp>
          <p:nvSpPr>
            <p:cNvPr id="4" name="TextBox 3"/>
            <p:cNvSpPr txBox="1"/>
            <p:nvPr/>
          </p:nvSpPr>
          <p:spPr>
            <a:xfrm>
              <a:off x="2353928" y="3367732"/>
              <a:ext cx="122661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Raleway" panose="020B0003030101060003" pitchFamily="2" charset="0"/>
                </a:rPr>
                <a:t>Web Design</a:t>
              </a:r>
            </a:p>
          </p:txBody>
        </p:sp>
        <p:sp>
          <p:nvSpPr>
            <p:cNvPr id="5" name="Rectangle 4"/>
            <p:cNvSpPr/>
            <p:nvPr/>
          </p:nvSpPr>
          <p:spPr>
            <a:xfrm>
              <a:off x="2353928" y="3623644"/>
              <a:ext cx="3281325" cy="6760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id-ID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Light" panose="020B0403030403020204" pitchFamily="34" charset="0"/>
                </a:rPr>
                <a:t>Lorem ipsum dolor sit amet business requires patience</a:t>
              </a: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2353928" y="4786494"/>
            <a:ext cx="3281325" cy="923843"/>
            <a:chOff x="2353928" y="4786494"/>
            <a:chExt cx="3281325" cy="923843"/>
          </a:xfrm>
        </p:grpSpPr>
        <p:sp>
          <p:nvSpPr>
            <p:cNvPr id="6" name="TextBox 5"/>
            <p:cNvSpPr txBox="1"/>
            <p:nvPr/>
          </p:nvSpPr>
          <p:spPr>
            <a:xfrm>
              <a:off x="2353928" y="4786494"/>
              <a:ext cx="120302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Raleway" panose="020B0003030101060003" pitchFamily="2" charset="0"/>
                </a:rPr>
                <a:t>Illustration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2353928" y="5034896"/>
              <a:ext cx="3281325" cy="675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id-ID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Light" panose="020B0403030403020204" pitchFamily="34" charset="0"/>
                </a:rPr>
                <a:t>Lorem ipsum dolor sit amet business requires patience</a:t>
              </a: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7496404" y="1955155"/>
            <a:ext cx="3277521" cy="931352"/>
            <a:chOff x="7496404" y="1955155"/>
            <a:chExt cx="3277521" cy="931352"/>
          </a:xfrm>
        </p:grpSpPr>
        <p:sp>
          <p:nvSpPr>
            <p:cNvPr id="8" name="TextBox 7"/>
            <p:cNvSpPr txBox="1"/>
            <p:nvPr/>
          </p:nvSpPr>
          <p:spPr>
            <a:xfrm>
              <a:off x="7496404" y="1955155"/>
              <a:ext cx="120924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Raleway" panose="020B0003030101060003" pitchFamily="2" charset="0"/>
                </a:rPr>
                <a:t>After Effect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7496405" y="2211066"/>
              <a:ext cx="3277520" cy="675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id-ID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Light" panose="020B0403030403020204" pitchFamily="34" charset="0"/>
                </a:rPr>
                <a:t>Lorem ipsum dolor sit amet business requires patience</a:t>
              </a: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7496404" y="3367732"/>
            <a:ext cx="3277521" cy="931353"/>
            <a:chOff x="7496404" y="3367732"/>
            <a:chExt cx="3277521" cy="931353"/>
          </a:xfrm>
        </p:grpSpPr>
        <p:sp>
          <p:nvSpPr>
            <p:cNvPr id="10" name="TextBox 9"/>
            <p:cNvSpPr txBox="1"/>
            <p:nvPr/>
          </p:nvSpPr>
          <p:spPr>
            <a:xfrm>
              <a:off x="7496404" y="3367732"/>
              <a:ext cx="129554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Raleway" panose="020B0003030101060003" pitchFamily="2" charset="0"/>
                </a:rPr>
                <a:t>Print Design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496405" y="3623644"/>
              <a:ext cx="3277520" cy="675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id-ID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Light" panose="020B0403030403020204" pitchFamily="34" charset="0"/>
                </a:rPr>
                <a:t>Lorem ipsum dolor sit amet business requires patience</a:t>
              </a: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7496405" y="4786494"/>
            <a:ext cx="3277520" cy="923843"/>
            <a:chOff x="7496405" y="4786494"/>
            <a:chExt cx="3277520" cy="923843"/>
          </a:xfrm>
        </p:grpSpPr>
        <p:sp>
          <p:nvSpPr>
            <p:cNvPr id="12" name="TextBox 11"/>
            <p:cNvSpPr txBox="1"/>
            <p:nvPr/>
          </p:nvSpPr>
          <p:spPr>
            <a:xfrm>
              <a:off x="7496405" y="4786494"/>
              <a:ext cx="13396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Raleway" panose="020B0003030101060003" pitchFamily="2" charset="0"/>
                </a:rPr>
                <a:t>Loan System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496405" y="5034896"/>
              <a:ext cx="3277520" cy="675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id-ID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Light" panose="020B0403030403020204" pitchFamily="34" charset="0"/>
                </a:rPr>
                <a:t>Lorem ipsum dolor sit amet business requires patience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469926" y="3464921"/>
            <a:ext cx="889725" cy="894311"/>
            <a:chOff x="4852444" y="2545935"/>
            <a:chExt cx="667294" cy="670733"/>
          </a:xfrm>
        </p:grpSpPr>
        <p:sp>
          <p:nvSpPr>
            <p:cNvPr id="24" name="Rectangle 5"/>
            <p:cNvSpPr>
              <a:spLocks noChangeArrowheads="1"/>
            </p:cNvSpPr>
            <p:nvPr/>
          </p:nvSpPr>
          <p:spPr bwMode="auto">
            <a:xfrm>
              <a:off x="4852444" y="2545935"/>
              <a:ext cx="667294" cy="67073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5" name="Freeform 6"/>
            <p:cNvSpPr>
              <a:spLocks/>
            </p:cNvSpPr>
            <p:nvPr/>
          </p:nvSpPr>
          <p:spPr bwMode="auto">
            <a:xfrm>
              <a:off x="4852444" y="2545935"/>
              <a:ext cx="667294" cy="670733"/>
            </a:xfrm>
            <a:custGeom>
              <a:avLst/>
              <a:gdLst>
                <a:gd name="T0" fmla="*/ 388 w 388"/>
                <a:gd name="T1" fmla="*/ 390 h 390"/>
                <a:gd name="T2" fmla="*/ 0 w 388"/>
                <a:gd name="T3" fmla="*/ 0 h 390"/>
                <a:gd name="T4" fmla="*/ 388 w 388"/>
                <a:gd name="T5" fmla="*/ 0 h 390"/>
                <a:gd name="T6" fmla="*/ 388 w 388"/>
                <a:gd name="T7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8" h="390">
                  <a:moveTo>
                    <a:pt x="388" y="390"/>
                  </a:moveTo>
                  <a:lnTo>
                    <a:pt x="0" y="0"/>
                  </a:lnTo>
                  <a:lnTo>
                    <a:pt x="388" y="0"/>
                  </a:lnTo>
                  <a:lnTo>
                    <a:pt x="388" y="390"/>
                  </a:lnTo>
                  <a:close/>
                </a:path>
              </a:pathLst>
            </a:custGeom>
            <a:solidFill>
              <a:schemeClr val="accent4">
                <a:lumMod val="75000"/>
                <a:alpha val="29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6469926" y="2038007"/>
            <a:ext cx="889725" cy="894311"/>
            <a:chOff x="6469926" y="2038007"/>
            <a:chExt cx="889725" cy="894311"/>
          </a:xfrm>
        </p:grpSpPr>
        <p:grpSp>
          <p:nvGrpSpPr>
            <p:cNvPr id="17" name="Group 16"/>
            <p:cNvGrpSpPr/>
            <p:nvPr/>
          </p:nvGrpSpPr>
          <p:grpSpPr>
            <a:xfrm>
              <a:off x="6469926" y="2038007"/>
              <a:ext cx="889725" cy="894311"/>
              <a:chOff x="4852444" y="1475750"/>
              <a:chExt cx="667294" cy="670733"/>
            </a:xfrm>
          </p:grpSpPr>
          <p:sp>
            <p:nvSpPr>
              <p:cNvPr id="18" name="Rectangle 5"/>
              <p:cNvSpPr>
                <a:spLocks noChangeArrowheads="1"/>
              </p:cNvSpPr>
              <p:nvPr/>
            </p:nvSpPr>
            <p:spPr bwMode="auto">
              <a:xfrm>
                <a:off x="4852444" y="1475750"/>
                <a:ext cx="667294" cy="6707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19" name="Freeform 6"/>
              <p:cNvSpPr>
                <a:spLocks/>
              </p:cNvSpPr>
              <p:nvPr/>
            </p:nvSpPr>
            <p:spPr bwMode="auto">
              <a:xfrm>
                <a:off x="4852444" y="1475750"/>
                <a:ext cx="667294" cy="670733"/>
              </a:xfrm>
              <a:custGeom>
                <a:avLst/>
                <a:gdLst>
                  <a:gd name="T0" fmla="*/ 388 w 388"/>
                  <a:gd name="T1" fmla="*/ 390 h 390"/>
                  <a:gd name="T2" fmla="*/ 0 w 388"/>
                  <a:gd name="T3" fmla="*/ 0 h 390"/>
                  <a:gd name="T4" fmla="*/ 388 w 388"/>
                  <a:gd name="T5" fmla="*/ 0 h 390"/>
                  <a:gd name="T6" fmla="*/ 388 w 388"/>
                  <a:gd name="T7" fmla="*/ 390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8" h="390">
                    <a:moveTo>
                      <a:pt x="388" y="390"/>
                    </a:moveTo>
                    <a:lnTo>
                      <a:pt x="0" y="0"/>
                    </a:lnTo>
                    <a:lnTo>
                      <a:pt x="388" y="0"/>
                    </a:lnTo>
                    <a:lnTo>
                      <a:pt x="388" y="39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  <a:alpha val="29000"/>
                </a:schemeClr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  <p:grpSp>
          <p:nvGrpSpPr>
            <p:cNvPr id="33" name="Group 32"/>
            <p:cNvGrpSpPr/>
            <p:nvPr/>
          </p:nvGrpSpPr>
          <p:grpSpPr>
            <a:xfrm>
              <a:off x="6631670" y="2202279"/>
              <a:ext cx="564323" cy="564323"/>
              <a:chOff x="4974470" y="2669680"/>
              <a:chExt cx="423242" cy="423242"/>
            </a:xfrm>
            <a:effectLst/>
          </p:grpSpPr>
          <p:sp>
            <p:nvSpPr>
              <p:cNvPr id="34" name="Freeform 367"/>
              <p:cNvSpPr>
                <a:spLocks/>
              </p:cNvSpPr>
              <p:nvPr/>
            </p:nvSpPr>
            <p:spPr bwMode="auto">
              <a:xfrm>
                <a:off x="5106208" y="2835053"/>
                <a:ext cx="170979" cy="173781"/>
              </a:xfrm>
              <a:custGeom>
                <a:avLst/>
                <a:gdLst>
                  <a:gd name="T0" fmla="*/ 4 w 26"/>
                  <a:gd name="T1" fmla="*/ 25 h 26"/>
                  <a:gd name="T2" fmla="*/ 24 w 26"/>
                  <a:gd name="T3" fmla="*/ 15 h 26"/>
                  <a:gd name="T4" fmla="*/ 24 w 26"/>
                  <a:gd name="T5" fmla="*/ 11 h 26"/>
                  <a:gd name="T6" fmla="*/ 4 w 26"/>
                  <a:gd name="T7" fmla="*/ 1 h 26"/>
                  <a:gd name="T8" fmla="*/ 0 w 26"/>
                  <a:gd name="T9" fmla="*/ 3 h 26"/>
                  <a:gd name="T10" fmla="*/ 0 w 26"/>
                  <a:gd name="T11" fmla="*/ 23 h 26"/>
                  <a:gd name="T12" fmla="*/ 4 w 26"/>
                  <a:gd name="T13" fmla="*/ 25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" h="26">
                    <a:moveTo>
                      <a:pt x="4" y="25"/>
                    </a:moveTo>
                    <a:cubicBezTo>
                      <a:pt x="24" y="15"/>
                      <a:pt x="24" y="15"/>
                      <a:pt x="24" y="15"/>
                    </a:cubicBezTo>
                    <a:cubicBezTo>
                      <a:pt x="26" y="14"/>
                      <a:pt x="26" y="12"/>
                      <a:pt x="24" y="1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2" y="0"/>
                      <a:pt x="0" y="1"/>
                      <a:pt x="0" y="3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0" y="25"/>
                      <a:pt x="2" y="26"/>
                      <a:pt x="4" y="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35" name="Freeform 368"/>
              <p:cNvSpPr>
                <a:spLocks noEditPoints="1"/>
              </p:cNvSpPr>
              <p:nvPr/>
            </p:nvSpPr>
            <p:spPr bwMode="auto">
              <a:xfrm>
                <a:off x="4974470" y="2669680"/>
                <a:ext cx="423242" cy="423242"/>
              </a:xfrm>
              <a:custGeom>
                <a:avLst/>
                <a:gdLst>
                  <a:gd name="T0" fmla="*/ 58 w 64"/>
                  <a:gd name="T1" fmla="*/ 0 h 64"/>
                  <a:gd name="T2" fmla="*/ 6 w 64"/>
                  <a:gd name="T3" fmla="*/ 0 h 64"/>
                  <a:gd name="T4" fmla="*/ 0 w 64"/>
                  <a:gd name="T5" fmla="*/ 6 h 64"/>
                  <a:gd name="T6" fmla="*/ 0 w 64"/>
                  <a:gd name="T7" fmla="*/ 58 h 64"/>
                  <a:gd name="T8" fmla="*/ 6 w 64"/>
                  <a:gd name="T9" fmla="*/ 64 h 64"/>
                  <a:gd name="T10" fmla="*/ 58 w 64"/>
                  <a:gd name="T11" fmla="*/ 64 h 64"/>
                  <a:gd name="T12" fmla="*/ 64 w 64"/>
                  <a:gd name="T13" fmla="*/ 58 h 64"/>
                  <a:gd name="T14" fmla="*/ 64 w 64"/>
                  <a:gd name="T15" fmla="*/ 6 h 64"/>
                  <a:gd name="T16" fmla="*/ 58 w 64"/>
                  <a:gd name="T17" fmla="*/ 0 h 64"/>
                  <a:gd name="T18" fmla="*/ 40 w 64"/>
                  <a:gd name="T19" fmla="*/ 4 h 64"/>
                  <a:gd name="T20" fmla="*/ 44 w 64"/>
                  <a:gd name="T21" fmla="*/ 12 h 64"/>
                  <a:gd name="T22" fmla="*/ 36 w 64"/>
                  <a:gd name="T23" fmla="*/ 12 h 64"/>
                  <a:gd name="T24" fmla="*/ 32 w 64"/>
                  <a:gd name="T25" fmla="*/ 4 h 64"/>
                  <a:gd name="T26" fmla="*/ 40 w 64"/>
                  <a:gd name="T27" fmla="*/ 4 h 64"/>
                  <a:gd name="T28" fmla="*/ 24 w 64"/>
                  <a:gd name="T29" fmla="*/ 4 h 64"/>
                  <a:gd name="T30" fmla="*/ 28 w 64"/>
                  <a:gd name="T31" fmla="*/ 12 h 64"/>
                  <a:gd name="T32" fmla="*/ 20 w 64"/>
                  <a:gd name="T33" fmla="*/ 12 h 64"/>
                  <a:gd name="T34" fmla="*/ 16 w 64"/>
                  <a:gd name="T35" fmla="*/ 4 h 64"/>
                  <a:gd name="T36" fmla="*/ 24 w 64"/>
                  <a:gd name="T37" fmla="*/ 4 h 64"/>
                  <a:gd name="T38" fmla="*/ 4 w 64"/>
                  <a:gd name="T39" fmla="*/ 6 h 64"/>
                  <a:gd name="T40" fmla="*/ 6 w 64"/>
                  <a:gd name="T41" fmla="*/ 4 h 64"/>
                  <a:gd name="T42" fmla="*/ 8 w 64"/>
                  <a:gd name="T43" fmla="*/ 4 h 64"/>
                  <a:gd name="T44" fmla="*/ 12 w 64"/>
                  <a:gd name="T45" fmla="*/ 12 h 64"/>
                  <a:gd name="T46" fmla="*/ 4 w 64"/>
                  <a:gd name="T47" fmla="*/ 12 h 64"/>
                  <a:gd name="T48" fmla="*/ 4 w 64"/>
                  <a:gd name="T49" fmla="*/ 6 h 64"/>
                  <a:gd name="T50" fmla="*/ 60 w 64"/>
                  <a:gd name="T51" fmla="*/ 58 h 64"/>
                  <a:gd name="T52" fmla="*/ 58 w 64"/>
                  <a:gd name="T53" fmla="*/ 60 h 64"/>
                  <a:gd name="T54" fmla="*/ 6 w 64"/>
                  <a:gd name="T55" fmla="*/ 60 h 64"/>
                  <a:gd name="T56" fmla="*/ 4 w 64"/>
                  <a:gd name="T57" fmla="*/ 58 h 64"/>
                  <a:gd name="T58" fmla="*/ 4 w 64"/>
                  <a:gd name="T59" fmla="*/ 16 h 64"/>
                  <a:gd name="T60" fmla="*/ 60 w 64"/>
                  <a:gd name="T61" fmla="*/ 16 h 64"/>
                  <a:gd name="T62" fmla="*/ 60 w 64"/>
                  <a:gd name="T63" fmla="*/ 58 h 64"/>
                  <a:gd name="T64" fmla="*/ 52 w 64"/>
                  <a:gd name="T65" fmla="*/ 12 h 64"/>
                  <a:gd name="T66" fmla="*/ 48 w 64"/>
                  <a:gd name="T67" fmla="*/ 4 h 64"/>
                  <a:gd name="T68" fmla="*/ 56 w 64"/>
                  <a:gd name="T69" fmla="*/ 4 h 64"/>
                  <a:gd name="T70" fmla="*/ 60 w 64"/>
                  <a:gd name="T71" fmla="*/ 12 h 64"/>
                  <a:gd name="T72" fmla="*/ 52 w 64"/>
                  <a:gd name="T73" fmla="*/ 1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4" h="64">
                    <a:moveTo>
                      <a:pt x="58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61"/>
                      <a:pt x="3" y="64"/>
                      <a:pt x="6" y="64"/>
                    </a:cubicBezTo>
                    <a:cubicBezTo>
                      <a:pt x="58" y="64"/>
                      <a:pt x="58" y="64"/>
                      <a:pt x="58" y="64"/>
                    </a:cubicBezTo>
                    <a:cubicBezTo>
                      <a:pt x="61" y="64"/>
                      <a:pt x="64" y="61"/>
                      <a:pt x="64" y="58"/>
                    </a:cubicBezTo>
                    <a:cubicBezTo>
                      <a:pt x="64" y="6"/>
                      <a:pt x="64" y="6"/>
                      <a:pt x="64" y="6"/>
                    </a:cubicBezTo>
                    <a:cubicBezTo>
                      <a:pt x="64" y="3"/>
                      <a:pt x="61" y="0"/>
                      <a:pt x="58" y="0"/>
                    </a:cubicBezTo>
                    <a:close/>
                    <a:moveTo>
                      <a:pt x="40" y="4"/>
                    </a:moveTo>
                    <a:cubicBezTo>
                      <a:pt x="44" y="12"/>
                      <a:pt x="44" y="12"/>
                      <a:pt x="44" y="12"/>
                    </a:cubicBezTo>
                    <a:cubicBezTo>
                      <a:pt x="36" y="12"/>
                      <a:pt x="36" y="12"/>
                      <a:pt x="36" y="12"/>
                    </a:cubicBezTo>
                    <a:cubicBezTo>
                      <a:pt x="32" y="4"/>
                      <a:pt x="32" y="4"/>
                      <a:pt x="32" y="4"/>
                    </a:cubicBezTo>
                    <a:lnTo>
                      <a:pt x="40" y="4"/>
                    </a:lnTo>
                    <a:close/>
                    <a:moveTo>
                      <a:pt x="24" y="4"/>
                    </a:moveTo>
                    <a:cubicBezTo>
                      <a:pt x="28" y="12"/>
                      <a:pt x="28" y="12"/>
                      <a:pt x="28" y="12"/>
                    </a:cubicBezTo>
                    <a:cubicBezTo>
                      <a:pt x="20" y="12"/>
                      <a:pt x="20" y="12"/>
                      <a:pt x="20" y="12"/>
                    </a:cubicBezTo>
                    <a:cubicBezTo>
                      <a:pt x="16" y="4"/>
                      <a:pt x="16" y="4"/>
                      <a:pt x="16" y="4"/>
                    </a:cubicBezTo>
                    <a:lnTo>
                      <a:pt x="24" y="4"/>
                    </a:lnTo>
                    <a:close/>
                    <a:moveTo>
                      <a:pt x="4" y="6"/>
                    </a:moveTo>
                    <a:cubicBezTo>
                      <a:pt x="4" y="5"/>
                      <a:pt x="5" y="4"/>
                      <a:pt x="6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4" y="12"/>
                      <a:pt x="4" y="12"/>
                      <a:pt x="4" y="12"/>
                    </a:cubicBezTo>
                    <a:lnTo>
                      <a:pt x="4" y="6"/>
                    </a:lnTo>
                    <a:close/>
                    <a:moveTo>
                      <a:pt x="60" y="58"/>
                    </a:moveTo>
                    <a:cubicBezTo>
                      <a:pt x="60" y="59"/>
                      <a:pt x="59" y="60"/>
                      <a:pt x="58" y="60"/>
                    </a:cubicBezTo>
                    <a:cubicBezTo>
                      <a:pt x="6" y="60"/>
                      <a:pt x="6" y="60"/>
                      <a:pt x="6" y="60"/>
                    </a:cubicBezTo>
                    <a:cubicBezTo>
                      <a:pt x="5" y="60"/>
                      <a:pt x="4" y="59"/>
                      <a:pt x="4" y="58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60" y="16"/>
                      <a:pt x="60" y="16"/>
                      <a:pt x="60" y="16"/>
                    </a:cubicBezTo>
                    <a:lnTo>
                      <a:pt x="60" y="58"/>
                    </a:lnTo>
                    <a:close/>
                    <a:moveTo>
                      <a:pt x="52" y="12"/>
                    </a:moveTo>
                    <a:cubicBezTo>
                      <a:pt x="48" y="4"/>
                      <a:pt x="48" y="4"/>
                      <a:pt x="48" y="4"/>
                    </a:cubicBezTo>
                    <a:cubicBezTo>
                      <a:pt x="56" y="4"/>
                      <a:pt x="56" y="4"/>
                      <a:pt x="56" y="4"/>
                    </a:cubicBezTo>
                    <a:cubicBezTo>
                      <a:pt x="60" y="12"/>
                      <a:pt x="60" y="12"/>
                      <a:pt x="60" y="12"/>
                    </a:cubicBezTo>
                    <a:lnTo>
                      <a:pt x="52" y="1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</p:grpSp>
      <p:grpSp>
        <p:nvGrpSpPr>
          <p:cNvPr id="40" name="Group 39"/>
          <p:cNvGrpSpPr/>
          <p:nvPr/>
        </p:nvGrpSpPr>
        <p:grpSpPr>
          <a:xfrm>
            <a:off x="6631670" y="3629206"/>
            <a:ext cx="584668" cy="582788"/>
            <a:chOff x="3917951" y="4570413"/>
            <a:chExt cx="493713" cy="492125"/>
          </a:xfrm>
          <a:solidFill>
            <a:schemeClr val="bg1"/>
          </a:solidFill>
          <a:effectLst/>
        </p:grpSpPr>
        <p:sp>
          <p:nvSpPr>
            <p:cNvPr id="41" name="Freeform 9"/>
            <p:cNvSpPr>
              <a:spLocks/>
            </p:cNvSpPr>
            <p:nvPr/>
          </p:nvSpPr>
          <p:spPr bwMode="auto">
            <a:xfrm>
              <a:off x="3917951" y="4757738"/>
              <a:ext cx="493713" cy="238125"/>
            </a:xfrm>
            <a:custGeom>
              <a:avLst/>
              <a:gdLst>
                <a:gd name="T0" fmla="*/ 76 w 89"/>
                <a:gd name="T1" fmla="*/ 0 h 43"/>
                <a:gd name="T2" fmla="*/ 76 w 89"/>
                <a:gd name="T3" fmla="*/ 10 h 43"/>
                <a:gd name="T4" fmla="*/ 13 w 89"/>
                <a:gd name="T5" fmla="*/ 10 h 43"/>
                <a:gd name="T6" fmla="*/ 13 w 89"/>
                <a:gd name="T7" fmla="*/ 0 h 43"/>
                <a:gd name="T8" fmla="*/ 0 w 89"/>
                <a:gd name="T9" fmla="*/ 14 h 43"/>
                <a:gd name="T10" fmla="*/ 0 w 89"/>
                <a:gd name="T11" fmla="*/ 29 h 43"/>
                <a:gd name="T12" fmla="*/ 13 w 89"/>
                <a:gd name="T13" fmla="*/ 43 h 43"/>
                <a:gd name="T14" fmla="*/ 13 w 89"/>
                <a:gd name="T15" fmla="*/ 33 h 43"/>
                <a:gd name="T16" fmla="*/ 76 w 89"/>
                <a:gd name="T17" fmla="*/ 33 h 43"/>
                <a:gd name="T18" fmla="*/ 76 w 89"/>
                <a:gd name="T19" fmla="*/ 43 h 43"/>
                <a:gd name="T20" fmla="*/ 89 w 89"/>
                <a:gd name="T21" fmla="*/ 29 h 43"/>
                <a:gd name="T22" fmla="*/ 89 w 89"/>
                <a:gd name="T23" fmla="*/ 14 h 43"/>
                <a:gd name="T24" fmla="*/ 76 w 89"/>
                <a:gd name="T25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9" h="43">
                  <a:moveTo>
                    <a:pt x="76" y="0"/>
                  </a:moveTo>
                  <a:cubicBezTo>
                    <a:pt x="76" y="10"/>
                    <a:pt x="76" y="10"/>
                    <a:pt x="76" y="10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6" y="1"/>
                    <a:pt x="0" y="7"/>
                    <a:pt x="0" y="14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6"/>
                    <a:pt x="6" y="42"/>
                    <a:pt x="13" y="4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76" y="33"/>
                    <a:pt x="76" y="33"/>
                    <a:pt x="76" y="33"/>
                  </a:cubicBezTo>
                  <a:cubicBezTo>
                    <a:pt x="76" y="43"/>
                    <a:pt x="76" y="43"/>
                    <a:pt x="76" y="43"/>
                  </a:cubicBezTo>
                  <a:cubicBezTo>
                    <a:pt x="84" y="42"/>
                    <a:pt x="89" y="36"/>
                    <a:pt x="89" y="29"/>
                  </a:cubicBezTo>
                  <a:cubicBezTo>
                    <a:pt x="89" y="14"/>
                    <a:pt x="89" y="14"/>
                    <a:pt x="89" y="14"/>
                  </a:cubicBezTo>
                  <a:cubicBezTo>
                    <a:pt x="89" y="7"/>
                    <a:pt x="84" y="1"/>
                    <a:pt x="7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2" name="Freeform 10"/>
            <p:cNvSpPr>
              <a:spLocks/>
            </p:cNvSpPr>
            <p:nvPr/>
          </p:nvSpPr>
          <p:spPr bwMode="auto">
            <a:xfrm>
              <a:off x="4046538" y="5002213"/>
              <a:ext cx="242888" cy="60325"/>
            </a:xfrm>
            <a:custGeom>
              <a:avLst/>
              <a:gdLst>
                <a:gd name="T0" fmla="*/ 0 w 44"/>
                <a:gd name="T1" fmla="*/ 0 h 11"/>
                <a:gd name="T2" fmla="*/ 0 w 44"/>
                <a:gd name="T3" fmla="*/ 5 h 11"/>
                <a:gd name="T4" fmla="*/ 6 w 44"/>
                <a:gd name="T5" fmla="*/ 11 h 11"/>
                <a:gd name="T6" fmla="*/ 37 w 44"/>
                <a:gd name="T7" fmla="*/ 11 h 11"/>
                <a:gd name="T8" fmla="*/ 44 w 44"/>
                <a:gd name="T9" fmla="*/ 5 h 11"/>
                <a:gd name="T10" fmla="*/ 44 w 44"/>
                <a:gd name="T11" fmla="*/ 0 h 11"/>
                <a:gd name="T12" fmla="*/ 0 w 44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11">
                  <a:moveTo>
                    <a:pt x="0" y="0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8"/>
                    <a:pt x="3" y="11"/>
                    <a:pt x="6" y="11"/>
                  </a:cubicBezTo>
                  <a:cubicBezTo>
                    <a:pt x="37" y="11"/>
                    <a:pt x="37" y="11"/>
                    <a:pt x="37" y="11"/>
                  </a:cubicBezTo>
                  <a:cubicBezTo>
                    <a:pt x="41" y="11"/>
                    <a:pt x="44" y="8"/>
                    <a:pt x="44" y="5"/>
                  </a:cubicBezTo>
                  <a:cubicBezTo>
                    <a:pt x="44" y="0"/>
                    <a:pt x="44" y="0"/>
                    <a:pt x="44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3" name="Freeform 11"/>
            <p:cNvSpPr>
              <a:spLocks/>
            </p:cNvSpPr>
            <p:nvPr/>
          </p:nvSpPr>
          <p:spPr bwMode="auto">
            <a:xfrm>
              <a:off x="4046538" y="4570413"/>
              <a:ext cx="242888" cy="182563"/>
            </a:xfrm>
            <a:custGeom>
              <a:avLst/>
              <a:gdLst>
                <a:gd name="T0" fmla="*/ 37 w 44"/>
                <a:gd name="T1" fmla="*/ 0 h 33"/>
                <a:gd name="T2" fmla="*/ 6 w 44"/>
                <a:gd name="T3" fmla="*/ 0 h 33"/>
                <a:gd name="T4" fmla="*/ 0 w 44"/>
                <a:gd name="T5" fmla="*/ 7 h 33"/>
                <a:gd name="T6" fmla="*/ 0 w 44"/>
                <a:gd name="T7" fmla="*/ 28 h 33"/>
                <a:gd name="T8" fmla="*/ 0 w 44"/>
                <a:gd name="T9" fmla="*/ 33 h 33"/>
                <a:gd name="T10" fmla="*/ 44 w 44"/>
                <a:gd name="T11" fmla="*/ 33 h 33"/>
                <a:gd name="T12" fmla="*/ 44 w 44"/>
                <a:gd name="T13" fmla="*/ 28 h 33"/>
                <a:gd name="T14" fmla="*/ 44 w 44"/>
                <a:gd name="T15" fmla="*/ 7 h 33"/>
                <a:gd name="T16" fmla="*/ 37 w 44"/>
                <a:gd name="T1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33">
                  <a:moveTo>
                    <a:pt x="3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44" y="33"/>
                    <a:pt x="44" y="33"/>
                    <a:pt x="44" y="33"/>
                  </a:cubicBezTo>
                  <a:cubicBezTo>
                    <a:pt x="44" y="28"/>
                    <a:pt x="44" y="28"/>
                    <a:pt x="44" y="28"/>
                  </a:cubicBezTo>
                  <a:cubicBezTo>
                    <a:pt x="44" y="7"/>
                    <a:pt x="44" y="7"/>
                    <a:pt x="44" y="7"/>
                  </a:cubicBezTo>
                  <a:cubicBezTo>
                    <a:pt x="44" y="3"/>
                    <a:pt x="41" y="0"/>
                    <a:pt x="3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6469926" y="4898783"/>
            <a:ext cx="889725" cy="894311"/>
            <a:chOff x="6469926" y="4898783"/>
            <a:chExt cx="889725" cy="894311"/>
          </a:xfrm>
        </p:grpSpPr>
        <p:grpSp>
          <p:nvGrpSpPr>
            <p:cNvPr id="29" name="Group 28"/>
            <p:cNvGrpSpPr/>
            <p:nvPr/>
          </p:nvGrpSpPr>
          <p:grpSpPr>
            <a:xfrm>
              <a:off x="6469926" y="4898783"/>
              <a:ext cx="889725" cy="894311"/>
              <a:chOff x="4852444" y="3621332"/>
              <a:chExt cx="667294" cy="670733"/>
            </a:xfrm>
          </p:grpSpPr>
          <p:sp>
            <p:nvSpPr>
              <p:cNvPr id="30" name="Rectangle 5"/>
              <p:cNvSpPr>
                <a:spLocks noChangeArrowheads="1"/>
              </p:cNvSpPr>
              <p:nvPr/>
            </p:nvSpPr>
            <p:spPr bwMode="auto">
              <a:xfrm>
                <a:off x="4852444" y="3621332"/>
                <a:ext cx="667294" cy="670733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31" name="Freeform 6"/>
              <p:cNvSpPr>
                <a:spLocks/>
              </p:cNvSpPr>
              <p:nvPr/>
            </p:nvSpPr>
            <p:spPr bwMode="auto">
              <a:xfrm>
                <a:off x="4852444" y="3621332"/>
                <a:ext cx="667294" cy="670733"/>
              </a:xfrm>
              <a:custGeom>
                <a:avLst/>
                <a:gdLst>
                  <a:gd name="T0" fmla="*/ 388 w 388"/>
                  <a:gd name="T1" fmla="*/ 390 h 390"/>
                  <a:gd name="T2" fmla="*/ 0 w 388"/>
                  <a:gd name="T3" fmla="*/ 0 h 390"/>
                  <a:gd name="T4" fmla="*/ 388 w 388"/>
                  <a:gd name="T5" fmla="*/ 0 h 390"/>
                  <a:gd name="T6" fmla="*/ 388 w 388"/>
                  <a:gd name="T7" fmla="*/ 390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8" h="390">
                    <a:moveTo>
                      <a:pt x="388" y="390"/>
                    </a:moveTo>
                    <a:lnTo>
                      <a:pt x="0" y="0"/>
                    </a:lnTo>
                    <a:lnTo>
                      <a:pt x="388" y="0"/>
                    </a:lnTo>
                    <a:lnTo>
                      <a:pt x="388" y="390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  <a:alpha val="29000"/>
                </a:schemeClr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  <p:grpSp>
          <p:nvGrpSpPr>
            <p:cNvPr id="60" name="Group 59"/>
            <p:cNvGrpSpPr/>
            <p:nvPr/>
          </p:nvGrpSpPr>
          <p:grpSpPr>
            <a:xfrm>
              <a:off x="6631670" y="5152326"/>
              <a:ext cx="593461" cy="387224"/>
              <a:chOff x="4357688" y="4635500"/>
              <a:chExt cx="447675" cy="292101"/>
            </a:xfrm>
            <a:solidFill>
              <a:schemeClr val="bg1"/>
            </a:solidFill>
            <a:effectLst/>
          </p:grpSpPr>
          <p:sp>
            <p:nvSpPr>
              <p:cNvPr id="61" name="Freeform 14"/>
              <p:cNvSpPr>
                <a:spLocks noEditPoints="1"/>
              </p:cNvSpPr>
              <p:nvPr/>
            </p:nvSpPr>
            <p:spPr bwMode="auto">
              <a:xfrm>
                <a:off x="4357688" y="4764088"/>
                <a:ext cx="112713" cy="152400"/>
              </a:xfrm>
              <a:custGeom>
                <a:avLst/>
                <a:gdLst>
                  <a:gd name="T0" fmla="*/ 24 w 29"/>
                  <a:gd name="T1" fmla="*/ 0 h 39"/>
                  <a:gd name="T2" fmla="*/ 5 w 29"/>
                  <a:gd name="T3" fmla="*/ 0 h 39"/>
                  <a:gd name="T4" fmla="*/ 0 w 29"/>
                  <a:gd name="T5" fmla="*/ 5 h 39"/>
                  <a:gd name="T6" fmla="*/ 0 w 29"/>
                  <a:gd name="T7" fmla="*/ 34 h 39"/>
                  <a:gd name="T8" fmla="*/ 5 w 29"/>
                  <a:gd name="T9" fmla="*/ 39 h 39"/>
                  <a:gd name="T10" fmla="*/ 24 w 29"/>
                  <a:gd name="T11" fmla="*/ 39 h 39"/>
                  <a:gd name="T12" fmla="*/ 29 w 29"/>
                  <a:gd name="T13" fmla="*/ 34 h 39"/>
                  <a:gd name="T14" fmla="*/ 29 w 29"/>
                  <a:gd name="T15" fmla="*/ 5 h 39"/>
                  <a:gd name="T16" fmla="*/ 24 w 29"/>
                  <a:gd name="T17" fmla="*/ 0 h 39"/>
                  <a:gd name="T18" fmla="*/ 19 w 29"/>
                  <a:gd name="T19" fmla="*/ 34 h 39"/>
                  <a:gd name="T20" fmla="*/ 15 w 29"/>
                  <a:gd name="T21" fmla="*/ 30 h 39"/>
                  <a:gd name="T22" fmla="*/ 19 w 29"/>
                  <a:gd name="T23" fmla="*/ 27 h 39"/>
                  <a:gd name="T24" fmla="*/ 23 w 29"/>
                  <a:gd name="T25" fmla="*/ 30 h 39"/>
                  <a:gd name="T26" fmla="*/ 19 w 29"/>
                  <a:gd name="T27" fmla="*/ 34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9" h="39">
                    <a:moveTo>
                      <a:pt x="24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2" y="0"/>
                      <a:pt x="0" y="3"/>
                      <a:pt x="0" y="5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37"/>
                      <a:pt x="2" y="39"/>
                      <a:pt x="5" y="39"/>
                    </a:cubicBezTo>
                    <a:cubicBezTo>
                      <a:pt x="24" y="39"/>
                      <a:pt x="24" y="39"/>
                      <a:pt x="24" y="39"/>
                    </a:cubicBezTo>
                    <a:cubicBezTo>
                      <a:pt x="27" y="39"/>
                      <a:pt x="29" y="37"/>
                      <a:pt x="29" y="34"/>
                    </a:cubicBezTo>
                    <a:cubicBezTo>
                      <a:pt x="29" y="5"/>
                      <a:pt x="29" y="5"/>
                      <a:pt x="29" y="5"/>
                    </a:cubicBezTo>
                    <a:cubicBezTo>
                      <a:pt x="29" y="3"/>
                      <a:pt x="27" y="0"/>
                      <a:pt x="24" y="0"/>
                    </a:cubicBezTo>
                    <a:close/>
                    <a:moveTo>
                      <a:pt x="19" y="34"/>
                    </a:moveTo>
                    <a:cubicBezTo>
                      <a:pt x="17" y="34"/>
                      <a:pt x="15" y="33"/>
                      <a:pt x="15" y="30"/>
                    </a:cubicBezTo>
                    <a:cubicBezTo>
                      <a:pt x="15" y="28"/>
                      <a:pt x="17" y="27"/>
                      <a:pt x="19" y="27"/>
                    </a:cubicBezTo>
                    <a:cubicBezTo>
                      <a:pt x="21" y="27"/>
                      <a:pt x="23" y="28"/>
                      <a:pt x="23" y="30"/>
                    </a:cubicBezTo>
                    <a:cubicBezTo>
                      <a:pt x="23" y="33"/>
                      <a:pt x="21" y="34"/>
                      <a:pt x="19" y="3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62" name="Freeform 15"/>
              <p:cNvSpPr>
                <a:spLocks/>
              </p:cNvSpPr>
              <p:nvPr/>
            </p:nvSpPr>
            <p:spPr bwMode="auto">
              <a:xfrm>
                <a:off x="4481513" y="4767263"/>
                <a:ext cx="323850" cy="160338"/>
              </a:xfrm>
              <a:custGeom>
                <a:avLst/>
                <a:gdLst>
                  <a:gd name="T0" fmla="*/ 0 w 84"/>
                  <a:gd name="T1" fmla="*/ 31 h 41"/>
                  <a:gd name="T2" fmla="*/ 0 w 84"/>
                  <a:gd name="T3" fmla="*/ 7 h 41"/>
                  <a:gd name="T4" fmla="*/ 19 w 84"/>
                  <a:gd name="T5" fmla="*/ 2 h 41"/>
                  <a:gd name="T6" fmla="*/ 39 w 84"/>
                  <a:gd name="T7" fmla="*/ 14 h 41"/>
                  <a:gd name="T8" fmla="*/ 41 w 84"/>
                  <a:gd name="T9" fmla="*/ 29 h 41"/>
                  <a:gd name="T10" fmla="*/ 26 w 84"/>
                  <a:gd name="T11" fmla="*/ 24 h 41"/>
                  <a:gd name="T12" fmla="*/ 40 w 84"/>
                  <a:gd name="T13" fmla="*/ 30 h 41"/>
                  <a:gd name="T14" fmla="*/ 52 w 84"/>
                  <a:gd name="T15" fmla="*/ 18 h 41"/>
                  <a:gd name="T16" fmla="*/ 68 w 84"/>
                  <a:gd name="T17" fmla="*/ 10 h 41"/>
                  <a:gd name="T18" fmla="*/ 78 w 84"/>
                  <a:gd name="T19" fmla="*/ 20 h 41"/>
                  <a:gd name="T20" fmla="*/ 54 w 84"/>
                  <a:gd name="T21" fmla="*/ 36 h 41"/>
                  <a:gd name="T22" fmla="*/ 30 w 84"/>
                  <a:gd name="T23" fmla="*/ 37 h 41"/>
                  <a:gd name="T24" fmla="*/ 0 w 84"/>
                  <a:gd name="T25" fmla="*/ 3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4" h="41">
                    <a:moveTo>
                      <a:pt x="0" y="31"/>
                    </a:moveTo>
                    <a:cubicBezTo>
                      <a:pt x="0" y="23"/>
                      <a:pt x="0" y="15"/>
                      <a:pt x="0" y="7"/>
                    </a:cubicBezTo>
                    <a:cubicBezTo>
                      <a:pt x="7" y="1"/>
                      <a:pt x="12" y="0"/>
                      <a:pt x="19" y="2"/>
                    </a:cubicBezTo>
                    <a:cubicBezTo>
                      <a:pt x="27" y="5"/>
                      <a:pt x="26" y="10"/>
                      <a:pt x="39" y="14"/>
                    </a:cubicBezTo>
                    <a:cubicBezTo>
                      <a:pt x="55" y="18"/>
                      <a:pt x="51" y="29"/>
                      <a:pt x="41" y="29"/>
                    </a:cubicBezTo>
                    <a:cubicBezTo>
                      <a:pt x="35" y="28"/>
                      <a:pt x="32" y="28"/>
                      <a:pt x="26" y="24"/>
                    </a:cubicBezTo>
                    <a:cubicBezTo>
                      <a:pt x="29" y="27"/>
                      <a:pt x="34" y="30"/>
                      <a:pt x="40" y="30"/>
                    </a:cubicBezTo>
                    <a:cubicBezTo>
                      <a:pt x="50" y="31"/>
                      <a:pt x="54" y="26"/>
                      <a:pt x="52" y="18"/>
                    </a:cubicBezTo>
                    <a:cubicBezTo>
                      <a:pt x="59" y="15"/>
                      <a:pt x="62" y="13"/>
                      <a:pt x="68" y="10"/>
                    </a:cubicBezTo>
                    <a:cubicBezTo>
                      <a:pt x="76" y="6"/>
                      <a:pt x="84" y="13"/>
                      <a:pt x="78" y="20"/>
                    </a:cubicBezTo>
                    <a:cubicBezTo>
                      <a:pt x="75" y="22"/>
                      <a:pt x="59" y="33"/>
                      <a:pt x="54" y="36"/>
                    </a:cubicBezTo>
                    <a:cubicBezTo>
                      <a:pt x="46" y="41"/>
                      <a:pt x="37" y="41"/>
                      <a:pt x="30" y="37"/>
                    </a:cubicBezTo>
                    <a:cubicBezTo>
                      <a:pt x="22" y="33"/>
                      <a:pt x="13" y="31"/>
                      <a:pt x="0" y="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63" name="Freeform 16"/>
              <p:cNvSpPr>
                <a:spLocks/>
              </p:cNvSpPr>
              <p:nvPr/>
            </p:nvSpPr>
            <p:spPr bwMode="auto">
              <a:xfrm>
                <a:off x="4673601" y="4732338"/>
                <a:ext cx="12700" cy="19050"/>
              </a:xfrm>
              <a:custGeom>
                <a:avLst/>
                <a:gdLst>
                  <a:gd name="T0" fmla="*/ 0 w 3"/>
                  <a:gd name="T1" fmla="*/ 0 h 5"/>
                  <a:gd name="T2" fmla="*/ 0 w 3"/>
                  <a:gd name="T3" fmla="*/ 5 h 5"/>
                  <a:gd name="T4" fmla="*/ 2 w 3"/>
                  <a:gd name="T5" fmla="*/ 4 h 5"/>
                  <a:gd name="T6" fmla="*/ 3 w 3"/>
                  <a:gd name="T7" fmla="*/ 3 h 5"/>
                  <a:gd name="T8" fmla="*/ 2 w 3"/>
                  <a:gd name="T9" fmla="*/ 1 h 5"/>
                  <a:gd name="T10" fmla="*/ 0 w 3"/>
                  <a:gd name="T11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5">
                    <a:moveTo>
                      <a:pt x="0" y="0"/>
                    </a:moveTo>
                    <a:cubicBezTo>
                      <a:pt x="0" y="5"/>
                      <a:pt x="0" y="5"/>
                      <a:pt x="0" y="5"/>
                    </a:cubicBezTo>
                    <a:cubicBezTo>
                      <a:pt x="1" y="5"/>
                      <a:pt x="2" y="5"/>
                      <a:pt x="2" y="4"/>
                    </a:cubicBezTo>
                    <a:cubicBezTo>
                      <a:pt x="3" y="4"/>
                      <a:pt x="3" y="3"/>
                      <a:pt x="3" y="3"/>
                    </a:cubicBezTo>
                    <a:cubicBezTo>
                      <a:pt x="3" y="2"/>
                      <a:pt x="3" y="1"/>
                      <a:pt x="2" y="1"/>
                    </a:cubicBezTo>
                    <a:cubicBezTo>
                      <a:pt x="2" y="1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64" name="Freeform 17"/>
              <p:cNvSpPr>
                <a:spLocks noEditPoints="1"/>
              </p:cNvSpPr>
              <p:nvPr/>
            </p:nvSpPr>
            <p:spPr bwMode="auto">
              <a:xfrm>
                <a:off x="4581526" y="4635500"/>
                <a:ext cx="177800" cy="179388"/>
              </a:xfrm>
              <a:custGeom>
                <a:avLst/>
                <a:gdLst>
                  <a:gd name="T0" fmla="*/ 23 w 46"/>
                  <a:gd name="T1" fmla="*/ 0 h 46"/>
                  <a:gd name="T2" fmla="*/ 0 w 46"/>
                  <a:gd name="T3" fmla="*/ 23 h 46"/>
                  <a:gd name="T4" fmla="*/ 23 w 46"/>
                  <a:gd name="T5" fmla="*/ 46 h 46"/>
                  <a:gd name="T6" fmla="*/ 46 w 46"/>
                  <a:gd name="T7" fmla="*/ 23 h 46"/>
                  <a:gd name="T8" fmla="*/ 23 w 46"/>
                  <a:gd name="T9" fmla="*/ 0 h 46"/>
                  <a:gd name="T10" fmla="*/ 30 w 46"/>
                  <a:gd name="T11" fmla="*/ 33 h 46"/>
                  <a:gd name="T12" fmla="*/ 24 w 46"/>
                  <a:gd name="T13" fmla="*/ 35 h 46"/>
                  <a:gd name="T14" fmla="*/ 24 w 46"/>
                  <a:gd name="T15" fmla="*/ 38 h 46"/>
                  <a:gd name="T16" fmla="*/ 22 w 46"/>
                  <a:gd name="T17" fmla="*/ 38 h 46"/>
                  <a:gd name="T18" fmla="*/ 22 w 46"/>
                  <a:gd name="T19" fmla="*/ 35 h 46"/>
                  <a:gd name="T20" fmla="*/ 12 w 46"/>
                  <a:gd name="T21" fmla="*/ 27 h 46"/>
                  <a:gd name="T22" fmla="*/ 19 w 46"/>
                  <a:gd name="T23" fmla="*/ 26 h 46"/>
                  <a:gd name="T24" fmla="*/ 22 w 46"/>
                  <a:gd name="T25" fmla="*/ 30 h 46"/>
                  <a:gd name="T26" fmla="*/ 22 w 46"/>
                  <a:gd name="T27" fmla="*/ 24 h 46"/>
                  <a:gd name="T28" fmla="*/ 17 w 46"/>
                  <a:gd name="T29" fmla="*/ 22 h 46"/>
                  <a:gd name="T30" fmla="*/ 15 w 46"/>
                  <a:gd name="T31" fmla="*/ 11 h 46"/>
                  <a:gd name="T32" fmla="*/ 22 w 46"/>
                  <a:gd name="T33" fmla="*/ 9 h 46"/>
                  <a:gd name="T34" fmla="*/ 22 w 46"/>
                  <a:gd name="T35" fmla="*/ 7 h 46"/>
                  <a:gd name="T36" fmla="*/ 24 w 46"/>
                  <a:gd name="T37" fmla="*/ 7 h 46"/>
                  <a:gd name="T38" fmla="*/ 24 w 46"/>
                  <a:gd name="T39" fmla="*/ 9 h 46"/>
                  <a:gd name="T40" fmla="*/ 33 w 46"/>
                  <a:gd name="T41" fmla="*/ 15 h 46"/>
                  <a:gd name="T42" fmla="*/ 26 w 46"/>
                  <a:gd name="T43" fmla="*/ 16 h 46"/>
                  <a:gd name="T44" fmla="*/ 24 w 46"/>
                  <a:gd name="T45" fmla="*/ 14 h 46"/>
                  <a:gd name="T46" fmla="*/ 24 w 46"/>
                  <a:gd name="T47" fmla="*/ 18 h 46"/>
                  <a:gd name="T48" fmla="*/ 31 w 46"/>
                  <a:gd name="T49" fmla="*/ 21 h 46"/>
                  <a:gd name="T50" fmla="*/ 30 w 46"/>
                  <a:gd name="T51" fmla="*/ 3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6" h="46">
                    <a:moveTo>
                      <a:pt x="23" y="0"/>
                    </a:moveTo>
                    <a:cubicBezTo>
                      <a:pt x="10" y="0"/>
                      <a:pt x="0" y="10"/>
                      <a:pt x="0" y="23"/>
                    </a:cubicBezTo>
                    <a:cubicBezTo>
                      <a:pt x="0" y="35"/>
                      <a:pt x="10" y="46"/>
                      <a:pt x="23" y="46"/>
                    </a:cubicBezTo>
                    <a:cubicBezTo>
                      <a:pt x="35" y="46"/>
                      <a:pt x="46" y="35"/>
                      <a:pt x="46" y="23"/>
                    </a:cubicBezTo>
                    <a:cubicBezTo>
                      <a:pt x="46" y="10"/>
                      <a:pt x="35" y="0"/>
                      <a:pt x="23" y="0"/>
                    </a:cubicBezTo>
                    <a:close/>
                    <a:moveTo>
                      <a:pt x="30" y="33"/>
                    </a:moveTo>
                    <a:cubicBezTo>
                      <a:pt x="28" y="34"/>
                      <a:pt x="26" y="35"/>
                      <a:pt x="24" y="35"/>
                    </a:cubicBezTo>
                    <a:cubicBezTo>
                      <a:pt x="24" y="38"/>
                      <a:pt x="24" y="38"/>
                      <a:pt x="24" y="38"/>
                    </a:cubicBezTo>
                    <a:cubicBezTo>
                      <a:pt x="22" y="38"/>
                      <a:pt x="22" y="38"/>
                      <a:pt x="22" y="38"/>
                    </a:cubicBezTo>
                    <a:cubicBezTo>
                      <a:pt x="22" y="35"/>
                      <a:pt x="22" y="35"/>
                      <a:pt x="22" y="35"/>
                    </a:cubicBezTo>
                    <a:cubicBezTo>
                      <a:pt x="17" y="34"/>
                      <a:pt x="13" y="32"/>
                      <a:pt x="12" y="27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28"/>
                      <a:pt x="20" y="29"/>
                      <a:pt x="22" y="30"/>
                    </a:cubicBezTo>
                    <a:cubicBezTo>
                      <a:pt x="22" y="24"/>
                      <a:pt x="22" y="24"/>
                      <a:pt x="22" y="24"/>
                    </a:cubicBezTo>
                    <a:cubicBezTo>
                      <a:pt x="19" y="23"/>
                      <a:pt x="18" y="23"/>
                      <a:pt x="17" y="22"/>
                    </a:cubicBezTo>
                    <a:cubicBezTo>
                      <a:pt x="13" y="20"/>
                      <a:pt x="12" y="14"/>
                      <a:pt x="15" y="11"/>
                    </a:cubicBezTo>
                    <a:cubicBezTo>
                      <a:pt x="17" y="10"/>
                      <a:pt x="19" y="9"/>
                      <a:pt x="22" y="9"/>
                    </a:cubicBezTo>
                    <a:cubicBezTo>
                      <a:pt x="22" y="7"/>
                      <a:pt x="22" y="7"/>
                      <a:pt x="22" y="7"/>
                    </a:cubicBezTo>
                    <a:cubicBezTo>
                      <a:pt x="24" y="7"/>
                      <a:pt x="24" y="7"/>
                      <a:pt x="24" y="7"/>
                    </a:cubicBezTo>
                    <a:cubicBezTo>
                      <a:pt x="24" y="9"/>
                      <a:pt x="24" y="9"/>
                      <a:pt x="24" y="9"/>
                    </a:cubicBezTo>
                    <a:cubicBezTo>
                      <a:pt x="28" y="9"/>
                      <a:pt x="32" y="11"/>
                      <a:pt x="33" y="15"/>
                    </a:cubicBezTo>
                    <a:cubicBezTo>
                      <a:pt x="26" y="16"/>
                      <a:pt x="26" y="16"/>
                      <a:pt x="26" y="16"/>
                    </a:cubicBezTo>
                    <a:cubicBezTo>
                      <a:pt x="26" y="15"/>
                      <a:pt x="25" y="14"/>
                      <a:pt x="24" y="14"/>
                    </a:cubicBezTo>
                    <a:cubicBezTo>
                      <a:pt x="24" y="18"/>
                      <a:pt x="24" y="18"/>
                      <a:pt x="24" y="18"/>
                    </a:cubicBezTo>
                    <a:cubicBezTo>
                      <a:pt x="28" y="19"/>
                      <a:pt x="30" y="20"/>
                      <a:pt x="31" y="21"/>
                    </a:cubicBezTo>
                    <a:cubicBezTo>
                      <a:pt x="35" y="25"/>
                      <a:pt x="34" y="31"/>
                      <a:pt x="30" y="3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65" name="Freeform 18"/>
              <p:cNvSpPr>
                <a:spLocks/>
              </p:cNvSpPr>
              <p:nvPr/>
            </p:nvSpPr>
            <p:spPr bwMode="auto">
              <a:xfrm>
                <a:off x="4654551" y="4686300"/>
                <a:ext cx="12700" cy="19050"/>
              </a:xfrm>
              <a:custGeom>
                <a:avLst/>
                <a:gdLst>
                  <a:gd name="T0" fmla="*/ 1 w 3"/>
                  <a:gd name="T1" fmla="*/ 4 h 5"/>
                  <a:gd name="T2" fmla="*/ 3 w 3"/>
                  <a:gd name="T3" fmla="*/ 5 h 5"/>
                  <a:gd name="T4" fmla="*/ 3 w 3"/>
                  <a:gd name="T5" fmla="*/ 0 h 5"/>
                  <a:gd name="T6" fmla="*/ 1 w 3"/>
                  <a:gd name="T7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5">
                    <a:moveTo>
                      <a:pt x="1" y="4"/>
                    </a:moveTo>
                    <a:cubicBezTo>
                      <a:pt x="1" y="4"/>
                      <a:pt x="2" y="5"/>
                      <a:pt x="3" y="5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1" y="1"/>
                      <a:pt x="0" y="2"/>
                      <a:pt x="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</p:grpSp>
      <p:grpSp>
        <p:nvGrpSpPr>
          <p:cNvPr id="32" name="Group 31"/>
          <p:cNvGrpSpPr/>
          <p:nvPr/>
        </p:nvGrpSpPr>
        <p:grpSpPr>
          <a:xfrm>
            <a:off x="1324239" y="2038007"/>
            <a:ext cx="889725" cy="894311"/>
            <a:chOff x="1324239" y="2038007"/>
            <a:chExt cx="889725" cy="894311"/>
          </a:xfrm>
        </p:grpSpPr>
        <p:grpSp>
          <p:nvGrpSpPr>
            <p:cNvPr id="14" name="Group 13"/>
            <p:cNvGrpSpPr/>
            <p:nvPr/>
          </p:nvGrpSpPr>
          <p:grpSpPr>
            <a:xfrm>
              <a:off x="1324239" y="2038007"/>
              <a:ext cx="889725" cy="894311"/>
              <a:chOff x="993179" y="1475750"/>
              <a:chExt cx="667294" cy="670733"/>
            </a:xfrm>
          </p:grpSpPr>
          <p:sp>
            <p:nvSpPr>
              <p:cNvPr id="15" name="Rectangle 5"/>
              <p:cNvSpPr>
                <a:spLocks noChangeArrowheads="1"/>
              </p:cNvSpPr>
              <p:nvPr/>
            </p:nvSpPr>
            <p:spPr bwMode="auto">
              <a:xfrm>
                <a:off x="993179" y="1475750"/>
                <a:ext cx="667294" cy="670733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16" name="Freeform 6"/>
              <p:cNvSpPr>
                <a:spLocks/>
              </p:cNvSpPr>
              <p:nvPr/>
            </p:nvSpPr>
            <p:spPr bwMode="auto">
              <a:xfrm>
                <a:off x="993179" y="1475750"/>
                <a:ext cx="667294" cy="670733"/>
              </a:xfrm>
              <a:custGeom>
                <a:avLst/>
                <a:gdLst>
                  <a:gd name="T0" fmla="*/ 388 w 388"/>
                  <a:gd name="T1" fmla="*/ 390 h 390"/>
                  <a:gd name="T2" fmla="*/ 0 w 388"/>
                  <a:gd name="T3" fmla="*/ 0 h 390"/>
                  <a:gd name="T4" fmla="*/ 388 w 388"/>
                  <a:gd name="T5" fmla="*/ 0 h 390"/>
                  <a:gd name="T6" fmla="*/ 388 w 388"/>
                  <a:gd name="T7" fmla="*/ 390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8" h="390">
                    <a:moveTo>
                      <a:pt x="388" y="390"/>
                    </a:moveTo>
                    <a:lnTo>
                      <a:pt x="0" y="0"/>
                    </a:lnTo>
                    <a:lnTo>
                      <a:pt x="388" y="0"/>
                    </a:lnTo>
                    <a:lnTo>
                      <a:pt x="388" y="39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  <a:alpha val="29000"/>
                </a:schemeClr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  <p:grpSp>
          <p:nvGrpSpPr>
            <p:cNvPr id="66" name="Group 65"/>
            <p:cNvGrpSpPr/>
            <p:nvPr/>
          </p:nvGrpSpPr>
          <p:grpSpPr>
            <a:xfrm>
              <a:off x="1558363" y="2295149"/>
              <a:ext cx="421476" cy="424273"/>
              <a:chOff x="3098800" y="1265238"/>
              <a:chExt cx="717550" cy="722313"/>
            </a:xfrm>
            <a:solidFill>
              <a:schemeClr val="bg1"/>
            </a:solidFill>
            <a:effectLst/>
          </p:grpSpPr>
          <p:sp>
            <p:nvSpPr>
              <p:cNvPr id="67" name="Freeform 23"/>
              <p:cNvSpPr>
                <a:spLocks noEditPoints="1"/>
              </p:cNvSpPr>
              <p:nvPr/>
            </p:nvSpPr>
            <p:spPr bwMode="auto">
              <a:xfrm>
                <a:off x="3098800" y="1265238"/>
                <a:ext cx="717550" cy="560388"/>
              </a:xfrm>
              <a:custGeom>
                <a:avLst/>
                <a:gdLst>
                  <a:gd name="T0" fmla="*/ 0 w 191"/>
                  <a:gd name="T1" fmla="*/ 0 h 149"/>
                  <a:gd name="T2" fmla="*/ 0 w 191"/>
                  <a:gd name="T3" fmla="*/ 133 h 149"/>
                  <a:gd name="T4" fmla="*/ 14 w 191"/>
                  <a:gd name="T5" fmla="*/ 149 h 149"/>
                  <a:gd name="T6" fmla="*/ 177 w 191"/>
                  <a:gd name="T7" fmla="*/ 149 h 149"/>
                  <a:gd name="T8" fmla="*/ 191 w 191"/>
                  <a:gd name="T9" fmla="*/ 133 h 149"/>
                  <a:gd name="T10" fmla="*/ 191 w 191"/>
                  <a:gd name="T11" fmla="*/ 0 h 149"/>
                  <a:gd name="T12" fmla="*/ 0 w 191"/>
                  <a:gd name="T13" fmla="*/ 0 h 149"/>
                  <a:gd name="T14" fmla="*/ 177 w 191"/>
                  <a:gd name="T15" fmla="*/ 119 h 149"/>
                  <a:gd name="T16" fmla="*/ 165 w 191"/>
                  <a:gd name="T17" fmla="*/ 133 h 149"/>
                  <a:gd name="T18" fmla="*/ 26 w 191"/>
                  <a:gd name="T19" fmla="*/ 133 h 149"/>
                  <a:gd name="T20" fmla="*/ 14 w 191"/>
                  <a:gd name="T21" fmla="*/ 119 h 149"/>
                  <a:gd name="T22" fmla="*/ 14 w 191"/>
                  <a:gd name="T23" fmla="*/ 31 h 149"/>
                  <a:gd name="T24" fmla="*/ 177 w 191"/>
                  <a:gd name="T25" fmla="*/ 31 h 149"/>
                  <a:gd name="T26" fmla="*/ 177 w 191"/>
                  <a:gd name="T27" fmla="*/ 119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91" h="149">
                    <a:moveTo>
                      <a:pt x="0" y="0"/>
                    </a:moveTo>
                    <a:cubicBezTo>
                      <a:pt x="0" y="133"/>
                      <a:pt x="0" y="133"/>
                      <a:pt x="0" y="133"/>
                    </a:cubicBezTo>
                    <a:cubicBezTo>
                      <a:pt x="0" y="142"/>
                      <a:pt x="6" y="149"/>
                      <a:pt x="14" y="149"/>
                    </a:cubicBezTo>
                    <a:cubicBezTo>
                      <a:pt x="177" y="149"/>
                      <a:pt x="177" y="149"/>
                      <a:pt x="177" y="149"/>
                    </a:cubicBezTo>
                    <a:cubicBezTo>
                      <a:pt x="185" y="149"/>
                      <a:pt x="191" y="142"/>
                      <a:pt x="191" y="133"/>
                    </a:cubicBezTo>
                    <a:cubicBezTo>
                      <a:pt x="191" y="0"/>
                      <a:pt x="191" y="0"/>
                      <a:pt x="191" y="0"/>
                    </a:cubicBezTo>
                    <a:lnTo>
                      <a:pt x="0" y="0"/>
                    </a:lnTo>
                    <a:close/>
                    <a:moveTo>
                      <a:pt x="177" y="119"/>
                    </a:moveTo>
                    <a:cubicBezTo>
                      <a:pt x="177" y="127"/>
                      <a:pt x="172" y="133"/>
                      <a:pt x="165" y="133"/>
                    </a:cubicBezTo>
                    <a:cubicBezTo>
                      <a:pt x="26" y="133"/>
                      <a:pt x="26" y="133"/>
                      <a:pt x="26" y="133"/>
                    </a:cubicBezTo>
                    <a:cubicBezTo>
                      <a:pt x="20" y="133"/>
                      <a:pt x="14" y="127"/>
                      <a:pt x="14" y="119"/>
                    </a:cubicBezTo>
                    <a:cubicBezTo>
                      <a:pt x="14" y="31"/>
                      <a:pt x="14" y="31"/>
                      <a:pt x="14" y="31"/>
                    </a:cubicBezTo>
                    <a:cubicBezTo>
                      <a:pt x="177" y="31"/>
                      <a:pt x="177" y="31"/>
                      <a:pt x="177" y="31"/>
                    </a:cubicBezTo>
                    <a:lnTo>
                      <a:pt x="177" y="1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68" name="Freeform 24"/>
              <p:cNvSpPr>
                <a:spLocks/>
              </p:cNvSpPr>
              <p:nvPr/>
            </p:nvSpPr>
            <p:spPr bwMode="auto">
              <a:xfrm>
                <a:off x="3290888" y="1795463"/>
                <a:ext cx="333375" cy="192088"/>
              </a:xfrm>
              <a:custGeom>
                <a:avLst/>
                <a:gdLst>
                  <a:gd name="T0" fmla="*/ 87 w 89"/>
                  <a:gd name="T1" fmla="*/ 40 h 51"/>
                  <a:gd name="T2" fmla="*/ 49 w 89"/>
                  <a:gd name="T3" fmla="*/ 2 h 51"/>
                  <a:gd name="T4" fmla="*/ 45 w 89"/>
                  <a:gd name="T5" fmla="*/ 0 h 51"/>
                  <a:gd name="T6" fmla="*/ 45 w 89"/>
                  <a:gd name="T7" fmla="*/ 0 h 51"/>
                  <a:gd name="T8" fmla="*/ 44 w 89"/>
                  <a:gd name="T9" fmla="*/ 0 h 51"/>
                  <a:gd name="T10" fmla="*/ 41 w 89"/>
                  <a:gd name="T11" fmla="*/ 2 h 51"/>
                  <a:gd name="T12" fmla="*/ 2 w 89"/>
                  <a:gd name="T13" fmla="*/ 40 h 51"/>
                  <a:gd name="T14" fmla="*/ 2 w 89"/>
                  <a:gd name="T15" fmla="*/ 47 h 51"/>
                  <a:gd name="T16" fmla="*/ 9 w 89"/>
                  <a:gd name="T17" fmla="*/ 47 h 51"/>
                  <a:gd name="T18" fmla="*/ 40 w 89"/>
                  <a:gd name="T19" fmla="*/ 16 h 51"/>
                  <a:gd name="T20" fmla="*/ 40 w 89"/>
                  <a:gd name="T21" fmla="*/ 46 h 51"/>
                  <a:gd name="T22" fmla="*/ 45 w 89"/>
                  <a:gd name="T23" fmla="*/ 51 h 51"/>
                  <a:gd name="T24" fmla="*/ 50 w 89"/>
                  <a:gd name="T25" fmla="*/ 46 h 51"/>
                  <a:gd name="T26" fmla="*/ 50 w 89"/>
                  <a:gd name="T27" fmla="*/ 16 h 51"/>
                  <a:gd name="T28" fmla="*/ 80 w 89"/>
                  <a:gd name="T29" fmla="*/ 47 h 51"/>
                  <a:gd name="T30" fmla="*/ 87 w 89"/>
                  <a:gd name="T31" fmla="*/ 47 h 51"/>
                  <a:gd name="T32" fmla="*/ 87 w 89"/>
                  <a:gd name="T33" fmla="*/ 4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9" h="51">
                    <a:moveTo>
                      <a:pt x="87" y="40"/>
                    </a:moveTo>
                    <a:cubicBezTo>
                      <a:pt x="49" y="2"/>
                      <a:pt x="49" y="2"/>
                      <a:pt x="49" y="2"/>
                    </a:cubicBezTo>
                    <a:cubicBezTo>
                      <a:pt x="48" y="1"/>
                      <a:pt x="46" y="0"/>
                      <a:pt x="45" y="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45" y="0"/>
                      <a:pt x="45" y="0"/>
                      <a:pt x="44" y="0"/>
                    </a:cubicBezTo>
                    <a:cubicBezTo>
                      <a:pt x="43" y="0"/>
                      <a:pt x="42" y="1"/>
                      <a:pt x="41" y="2"/>
                    </a:cubicBezTo>
                    <a:cubicBezTo>
                      <a:pt x="2" y="40"/>
                      <a:pt x="2" y="40"/>
                      <a:pt x="2" y="40"/>
                    </a:cubicBezTo>
                    <a:cubicBezTo>
                      <a:pt x="0" y="42"/>
                      <a:pt x="0" y="45"/>
                      <a:pt x="2" y="47"/>
                    </a:cubicBezTo>
                    <a:cubicBezTo>
                      <a:pt x="4" y="49"/>
                      <a:pt x="7" y="49"/>
                      <a:pt x="9" y="47"/>
                    </a:cubicBezTo>
                    <a:cubicBezTo>
                      <a:pt x="40" y="16"/>
                      <a:pt x="40" y="16"/>
                      <a:pt x="40" y="16"/>
                    </a:cubicBezTo>
                    <a:cubicBezTo>
                      <a:pt x="40" y="46"/>
                      <a:pt x="40" y="46"/>
                      <a:pt x="40" y="46"/>
                    </a:cubicBezTo>
                    <a:cubicBezTo>
                      <a:pt x="40" y="49"/>
                      <a:pt x="42" y="51"/>
                      <a:pt x="45" y="51"/>
                    </a:cubicBezTo>
                    <a:cubicBezTo>
                      <a:pt x="47" y="51"/>
                      <a:pt x="50" y="49"/>
                      <a:pt x="50" y="46"/>
                    </a:cubicBezTo>
                    <a:cubicBezTo>
                      <a:pt x="50" y="16"/>
                      <a:pt x="50" y="16"/>
                      <a:pt x="50" y="16"/>
                    </a:cubicBezTo>
                    <a:cubicBezTo>
                      <a:pt x="80" y="47"/>
                      <a:pt x="80" y="47"/>
                      <a:pt x="80" y="47"/>
                    </a:cubicBezTo>
                    <a:cubicBezTo>
                      <a:pt x="82" y="49"/>
                      <a:pt x="85" y="49"/>
                      <a:pt x="87" y="47"/>
                    </a:cubicBezTo>
                    <a:cubicBezTo>
                      <a:pt x="89" y="45"/>
                      <a:pt x="89" y="42"/>
                      <a:pt x="87" y="4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69" name="Freeform 25"/>
              <p:cNvSpPr>
                <a:spLocks/>
              </p:cNvSpPr>
              <p:nvPr/>
            </p:nvSpPr>
            <p:spPr bwMode="auto">
              <a:xfrm>
                <a:off x="3192463" y="1438276"/>
                <a:ext cx="255588" cy="269875"/>
              </a:xfrm>
              <a:custGeom>
                <a:avLst/>
                <a:gdLst>
                  <a:gd name="T0" fmla="*/ 35 w 68"/>
                  <a:gd name="T1" fmla="*/ 36 h 72"/>
                  <a:gd name="T2" fmla="*/ 68 w 68"/>
                  <a:gd name="T3" fmla="*/ 31 h 72"/>
                  <a:gd name="T4" fmla="*/ 61 w 68"/>
                  <a:gd name="T5" fmla="*/ 15 h 72"/>
                  <a:gd name="T6" fmla="*/ 16 w 68"/>
                  <a:gd name="T7" fmla="*/ 11 h 72"/>
                  <a:gd name="T8" fmla="*/ 12 w 68"/>
                  <a:gd name="T9" fmla="*/ 56 h 72"/>
                  <a:gd name="T10" fmla="*/ 56 w 68"/>
                  <a:gd name="T11" fmla="*/ 61 h 72"/>
                  <a:gd name="T12" fmla="*/ 35 w 68"/>
                  <a:gd name="T13" fmla="*/ 3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8" h="72">
                    <a:moveTo>
                      <a:pt x="35" y="36"/>
                    </a:moveTo>
                    <a:cubicBezTo>
                      <a:pt x="68" y="31"/>
                      <a:pt x="68" y="31"/>
                      <a:pt x="68" y="31"/>
                    </a:cubicBezTo>
                    <a:cubicBezTo>
                      <a:pt x="67" y="25"/>
                      <a:pt x="65" y="20"/>
                      <a:pt x="61" y="15"/>
                    </a:cubicBezTo>
                    <a:cubicBezTo>
                      <a:pt x="49" y="1"/>
                      <a:pt x="29" y="0"/>
                      <a:pt x="16" y="11"/>
                    </a:cubicBezTo>
                    <a:cubicBezTo>
                      <a:pt x="2" y="23"/>
                      <a:pt x="0" y="43"/>
                      <a:pt x="12" y="56"/>
                    </a:cubicBezTo>
                    <a:cubicBezTo>
                      <a:pt x="23" y="70"/>
                      <a:pt x="43" y="72"/>
                      <a:pt x="56" y="61"/>
                    </a:cubicBezTo>
                    <a:lnTo>
                      <a:pt x="35" y="3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70" name="Rectangle 26"/>
              <p:cNvSpPr>
                <a:spLocks noChangeArrowheads="1"/>
              </p:cNvSpPr>
              <p:nvPr/>
            </p:nvSpPr>
            <p:spPr bwMode="auto">
              <a:xfrm>
                <a:off x="3500438" y="1501776"/>
                <a:ext cx="211138" cy="2698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71" name="Rectangle 27"/>
              <p:cNvSpPr>
                <a:spLocks noChangeArrowheads="1"/>
              </p:cNvSpPr>
              <p:nvPr/>
            </p:nvSpPr>
            <p:spPr bwMode="auto">
              <a:xfrm>
                <a:off x="3500438" y="1565276"/>
                <a:ext cx="211138" cy="22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72" name="Rectangle 28"/>
              <p:cNvSpPr>
                <a:spLocks noChangeArrowheads="1"/>
              </p:cNvSpPr>
              <p:nvPr/>
            </p:nvSpPr>
            <p:spPr bwMode="auto">
              <a:xfrm>
                <a:off x="3500438" y="1625601"/>
                <a:ext cx="134938" cy="22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</p:grpSp>
      <p:grpSp>
        <p:nvGrpSpPr>
          <p:cNvPr id="44" name="Group 43"/>
          <p:cNvGrpSpPr/>
          <p:nvPr/>
        </p:nvGrpSpPr>
        <p:grpSpPr>
          <a:xfrm>
            <a:off x="1324239" y="3464921"/>
            <a:ext cx="889725" cy="894311"/>
            <a:chOff x="1324239" y="3464921"/>
            <a:chExt cx="889725" cy="894311"/>
          </a:xfrm>
        </p:grpSpPr>
        <p:grpSp>
          <p:nvGrpSpPr>
            <p:cNvPr id="20" name="Group 19"/>
            <p:cNvGrpSpPr/>
            <p:nvPr/>
          </p:nvGrpSpPr>
          <p:grpSpPr>
            <a:xfrm>
              <a:off x="1324239" y="3464921"/>
              <a:ext cx="889725" cy="894311"/>
              <a:chOff x="993179" y="2545935"/>
              <a:chExt cx="667294" cy="670733"/>
            </a:xfrm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993179" y="2545935"/>
                <a:ext cx="667294" cy="670733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22" name="Freeform 6"/>
              <p:cNvSpPr>
                <a:spLocks/>
              </p:cNvSpPr>
              <p:nvPr/>
            </p:nvSpPr>
            <p:spPr bwMode="auto">
              <a:xfrm>
                <a:off x="993179" y="2545935"/>
                <a:ext cx="667294" cy="670733"/>
              </a:xfrm>
              <a:custGeom>
                <a:avLst/>
                <a:gdLst>
                  <a:gd name="T0" fmla="*/ 388 w 388"/>
                  <a:gd name="T1" fmla="*/ 390 h 390"/>
                  <a:gd name="T2" fmla="*/ 0 w 388"/>
                  <a:gd name="T3" fmla="*/ 0 h 390"/>
                  <a:gd name="T4" fmla="*/ 388 w 388"/>
                  <a:gd name="T5" fmla="*/ 0 h 390"/>
                  <a:gd name="T6" fmla="*/ 388 w 388"/>
                  <a:gd name="T7" fmla="*/ 390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8" h="390">
                    <a:moveTo>
                      <a:pt x="388" y="390"/>
                    </a:moveTo>
                    <a:lnTo>
                      <a:pt x="0" y="0"/>
                    </a:lnTo>
                    <a:lnTo>
                      <a:pt x="388" y="0"/>
                    </a:lnTo>
                    <a:lnTo>
                      <a:pt x="388" y="39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  <a:alpha val="29000"/>
                </a:schemeClr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  <p:sp>
          <p:nvSpPr>
            <p:cNvPr id="73" name="Freeform 6"/>
            <p:cNvSpPr>
              <a:spLocks noEditPoints="1"/>
            </p:cNvSpPr>
            <p:nvPr/>
          </p:nvSpPr>
          <p:spPr bwMode="auto">
            <a:xfrm>
              <a:off x="1519734" y="3674895"/>
              <a:ext cx="492460" cy="474357"/>
            </a:xfrm>
            <a:custGeom>
              <a:avLst/>
              <a:gdLst>
                <a:gd name="T0" fmla="*/ 124 w 133"/>
                <a:gd name="T1" fmla="*/ 0 h 127"/>
                <a:gd name="T2" fmla="*/ 9 w 133"/>
                <a:gd name="T3" fmla="*/ 0 h 127"/>
                <a:gd name="T4" fmla="*/ 0 w 133"/>
                <a:gd name="T5" fmla="*/ 9 h 127"/>
                <a:gd name="T6" fmla="*/ 0 w 133"/>
                <a:gd name="T7" fmla="*/ 91 h 127"/>
                <a:gd name="T8" fmla="*/ 9 w 133"/>
                <a:gd name="T9" fmla="*/ 100 h 127"/>
                <a:gd name="T10" fmla="*/ 53 w 133"/>
                <a:gd name="T11" fmla="*/ 100 h 127"/>
                <a:gd name="T12" fmla="*/ 39 w 133"/>
                <a:gd name="T13" fmla="*/ 118 h 127"/>
                <a:gd name="T14" fmla="*/ 39 w 133"/>
                <a:gd name="T15" fmla="*/ 127 h 127"/>
                <a:gd name="T16" fmla="*/ 53 w 133"/>
                <a:gd name="T17" fmla="*/ 127 h 127"/>
                <a:gd name="T18" fmla="*/ 80 w 133"/>
                <a:gd name="T19" fmla="*/ 127 h 127"/>
                <a:gd name="T20" fmla="*/ 93 w 133"/>
                <a:gd name="T21" fmla="*/ 127 h 127"/>
                <a:gd name="T22" fmla="*/ 93 w 133"/>
                <a:gd name="T23" fmla="*/ 118 h 127"/>
                <a:gd name="T24" fmla="*/ 80 w 133"/>
                <a:gd name="T25" fmla="*/ 100 h 127"/>
                <a:gd name="T26" fmla="*/ 124 w 133"/>
                <a:gd name="T27" fmla="*/ 100 h 127"/>
                <a:gd name="T28" fmla="*/ 133 w 133"/>
                <a:gd name="T29" fmla="*/ 91 h 127"/>
                <a:gd name="T30" fmla="*/ 133 w 133"/>
                <a:gd name="T31" fmla="*/ 9 h 127"/>
                <a:gd name="T32" fmla="*/ 124 w 133"/>
                <a:gd name="T33" fmla="*/ 0 h 127"/>
                <a:gd name="T34" fmla="*/ 59 w 133"/>
                <a:gd name="T35" fmla="*/ 89 h 127"/>
                <a:gd name="T36" fmla="*/ 67 w 133"/>
                <a:gd name="T37" fmla="*/ 82 h 127"/>
                <a:gd name="T38" fmla="*/ 75 w 133"/>
                <a:gd name="T39" fmla="*/ 89 h 127"/>
                <a:gd name="T40" fmla="*/ 67 w 133"/>
                <a:gd name="T41" fmla="*/ 97 h 127"/>
                <a:gd name="T42" fmla="*/ 59 w 133"/>
                <a:gd name="T43" fmla="*/ 89 h 127"/>
                <a:gd name="T44" fmla="*/ 123 w 133"/>
                <a:gd name="T45" fmla="*/ 79 h 127"/>
                <a:gd name="T46" fmla="*/ 9 w 133"/>
                <a:gd name="T47" fmla="*/ 79 h 127"/>
                <a:gd name="T48" fmla="*/ 9 w 133"/>
                <a:gd name="T49" fmla="*/ 10 h 127"/>
                <a:gd name="T50" fmla="*/ 123 w 133"/>
                <a:gd name="T51" fmla="*/ 10 h 127"/>
                <a:gd name="T52" fmla="*/ 123 w 133"/>
                <a:gd name="T53" fmla="*/ 79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33" h="127">
                  <a:moveTo>
                    <a:pt x="124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6"/>
                    <a:pt x="4" y="100"/>
                    <a:pt x="9" y="100"/>
                  </a:cubicBezTo>
                  <a:cubicBezTo>
                    <a:pt x="53" y="100"/>
                    <a:pt x="53" y="100"/>
                    <a:pt x="53" y="100"/>
                  </a:cubicBezTo>
                  <a:cubicBezTo>
                    <a:pt x="53" y="100"/>
                    <a:pt x="55" y="118"/>
                    <a:pt x="39" y="118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53" y="127"/>
                    <a:pt x="53" y="127"/>
                    <a:pt x="53" y="127"/>
                  </a:cubicBezTo>
                  <a:cubicBezTo>
                    <a:pt x="80" y="127"/>
                    <a:pt x="80" y="127"/>
                    <a:pt x="80" y="127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3" y="118"/>
                    <a:pt x="93" y="118"/>
                    <a:pt x="93" y="118"/>
                  </a:cubicBezTo>
                  <a:cubicBezTo>
                    <a:pt x="77" y="118"/>
                    <a:pt x="80" y="100"/>
                    <a:pt x="80" y="100"/>
                  </a:cubicBezTo>
                  <a:cubicBezTo>
                    <a:pt x="124" y="100"/>
                    <a:pt x="124" y="100"/>
                    <a:pt x="124" y="100"/>
                  </a:cubicBezTo>
                  <a:cubicBezTo>
                    <a:pt x="129" y="100"/>
                    <a:pt x="133" y="96"/>
                    <a:pt x="133" y="91"/>
                  </a:cubicBezTo>
                  <a:cubicBezTo>
                    <a:pt x="133" y="9"/>
                    <a:pt x="133" y="9"/>
                    <a:pt x="133" y="9"/>
                  </a:cubicBezTo>
                  <a:cubicBezTo>
                    <a:pt x="133" y="4"/>
                    <a:pt x="129" y="0"/>
                    <a:pt x="124" y="0"/>
                  </a:cubicBezTo>
                  <a:close/>
                  <a:moveTo>
                    <a:pt x="59" y="89"/>
                  </a:moveTo>
                  <a:cubicBezTo>
                    <a:pt x="59" y="85"/>
                    <a:pt x="63" y="82"/>
                    <a:pt x="67" y="82"/>
                  </a:cubicBezTo>
                  <a:cubicBezTo>
                    <a:pt x="71" y="82"/>
                    <a:pt x="75" y="85"/>
                    <a:pt x="75" y="89"/>
                  </a:cubicBezTo>
                  <a:cubicBezTo>
                    <a:pt x="75" y="93"/>
                    <a:pt x="71" y="97"/>
                    <a:pt x="67" y="97"/>
                  </a:cubicBezTo>
                  <a:cubicBezTo>
                    <a:pt x="63" y="97"/>
                    <a:pt x="59" y="93"/>
                    <a:pt x="59" y="89"/>
                  </a:cubicBezTo>
                  <a:close/>
                  <a:moveTo>
                    <a:pt x="123" y="79"/>
                  </a:moveTo>
                  <a:cubicBezTo>
                    <a:pt x="9" y="79"/>
                    <a:pt x="9" y="79"/>
                    <a:pt x="9" y="79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123" y="10"/>
                    <a:pt x="123" y="10"/>
                    <a:pt x="123" y="10"/>
                  </a:cubicBezTo>
                  <a:lnTo>
                    <a:pt x="123" y="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1324239" y="4898783"/>
            <a:ext cx="889725" cy="894311"/>
            <a:chOff x="1324239" y="4898783"/>
            <a:chExt cx="889725" cy="894311"/>
          </a:xfrm>
        </p:grpSpPr>
        <p:grpSp>
          <p:nvGrpSpPr>
            <p:cNvPr id="26" name="Group 25"/>
            <p:cNvGrpSpPr/>
            <p:nvPr/>
          </p:nvGrpSpPr>
          <p:grpSpPr>
            <a:xfrm>
              <a:off x="1324239" y="4898783"/>
              <a:ext cx="889725" cy="894311"/>
              <a:chOff x="993179" y="3621332"/>
              <a:chExt cx="667294" cy="670733"/>
            </a:xfrm>
          </p:grpSpPr>
          <p:sp>
            <p:nvSpPr>
              <p:cNvPr id="27" name="Rectangle 5"/>
              <p:cNvSpPr>
                <a:spLocks noChangeArrowheads="1"/>
              </p:cNvSpPr>
              <p:nvPr/>
            </p:nvSpPr>
            <p:spPr bwMode="auto">
              <a:xfrm>
                <a:off x="993179" y="3621332"/>
                <a:ext cx="667294" cy="670733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28" name="Freeform 6"/>
              <p:cNvSpPr>
                <a:spLocks/>
              </p:cNvSpPr>
              <p:nvPr/>
            </p:nvSpPr>
            <p:spPr bwMode="auto">
              <a:xfrm>
                <a:off x="993179" y="3621332"/>
                <a:ext cx="667294" cy="670733"/>
              </a:xfrm>
              <a:custGeom>
                <a:avLst/>
                <a:gdLst>
                  <a:gd name="T0" fmla="*/ 388 w 388"/>
                  <a:gd name="T1" fmla="*/ 390 h 390"/>
                  <a:gd name="T2" fmla="*/ 0 w 388"/>
                  <a:gd name="T3" fmla="*/ 0 h 390"/>
                  <a:gd name="T4" fmla="*/ 388 w 388"/>
                  <a:gd name="T5" fmla="*/ 0 h 390"/>
                  <a:gd name="T6" fmla="*/ 388 w 388"/>
                  <a:gd name="T7" fmla="*/ 390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8" h="390">
                    <a:moveTo>
                      <a:pt x="388" y="390"/>
                    </a:moveTo>
                    <a:lnTo>
                      <a:pt x="0" y="0"/>
                    </a:lnTo>
                    <a:lnTo>
                      <a:pt x="388" y="0"/>
                    </a:lnTo>
                    <a:lnTo>
                      <a:pt x="388" y="390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  <a:alpha val="29000"/>
                </a:schemeClr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  <p:grpSp>
          <p:nvGrpSpPr>
            <p:cNvPr id="74" name="Group 73"/>
            <p:cNvGrpSpPr/>
            <p:nvPr/>
          </p:nvGrpSpPr>
          <p:grpSpPr>
            <a:xfrm>
              <a:off x="1552064" y="5072060"/>
              <a:ext cx="427775" cy="489348"/>
              <a:chOff x="5016501" y="1146176"/>
              <a:chExt cx="209550" cy="239712"/>
            </a:xfrm>
            <a:solidFill>
              <a:schemeClr val="bg1"/>
            </a:solidFill>
          </p:grpSpPr>
          <p:sp>
            <p:nvSpPr>
              <p:cNvPr id="75" name="Freeform 56"/>
              <p:cNvSpPr>
                <a:spLocks noEditPoints="1"/>
              </p:cNvSpPr>
              <p:nvPr/>
            </p:nvSpPr>
            <p:spPr bwMode="auto">
              <a:xfrm>
                <a:off x="5016501" y="1146176"/>
                <a:ext cx="209550" cy="119063"/>
              </a:xfrm>
              <a:custGeom>
                <a:avLst/>
                <a:gdLst>
                  <a:gd name="T0" fmla="*/ 4 w 56"/>
                  <a:gd name="T1" fmla="*/ 32 h 32"/>
                  <a:gd name="T2" fmla="*/ 52 w 56"/>
                  <a:gd name="T3" fmla="*/ 32 h 32"/>
                  <a:gd name="T4" fmla="*/ 56 w 56"/>
                  <a:gd name="T5" fmla="*/ 28 h 32"/>
                  <a:gd name="T6" fmla="*/ 52 w 56"/>
                  <a:gd name="T7" fmla="*/ 24 h 32"/>
                  <a:gd name="T8" fmla="*/ 40 w 56"/>
                  <a:gd name="T9" fmla="*/ 24 h 32"/>
                  <a:gd name="T10" fmla="*/ 36 w 56"/>
                  <a:gd name="T11" fmla="*/ 20 h 32"/>
                  <a:gd name="T12" fmla="*/ 36 w 56"/>
                  <a:gd name="T13" fmla="*/ 4 h 32"/>
                  <a:gd name="T14" fmla="*/ 32 w 56"/>
                  <a:gd name="T15" fmla="*/ 0 h 32"/>
                  <a:gd name="T16" fmla="*/ 24 w 56"/>
                  <a:gd name="T17" fmla="*/ 0 h 32"/>
                  <a:gd name="T18" fmla="*/ 20 w 56"/>
                  <a:gd name="T19" fmla="*/ 4 h 32"/>
                  <a:gd name="T20" fmla="*/ 20 w 56"/>
                  <a:gd name="T21" fmla="*/ 20 h 32"/>
                  <a:gd name="T22" fmla="*/ 16 w 56"/>
                  <a:gd name="T23" fmla="*/ 24 h 32"/>
                  <a:gd name="T24" fmla="*/ 4 w 56"/>
                  <a:gd name="T25" fmla="*/ 24 h 32"/>
                  <a:gd name="T26" fmla="*/ 0 w 56"/>
                  <a:gd name="T27" fmla="*/ 28 h 32"/>
                  <a:gd name="T28" fmla="*/ 4 w 56"/>
                  <a:gd name="T29" fmla="*/ 32 h 32"/>
                  <a:gd name="T30" fmla="*/ 26 w 56"/>
                  <a:gd name="T31" fmla="*/ 4 h 32"/>
                  <a:gd name="T32" fmla="*/ 30 w 56"/>
                  <a:gd name="T33" fmla="*/ 4 h 32"/>
                  <a:gd name="T34" fmla="*/ 32 w 56"/>
                  <a:gd name="T35" fmla="*/ 6 h 32"/>
                  <a:gd name="T36" fmla="*/ 30 w 56"/>
                  <a:gd name="T37" fmla="*/ 8 h 32"/>
                  <a:gd name="T38" fmla="*/ 26 w 56"/>
                  <a:gd name="T39" fmla="*/ 8 h 32"/>
                  <a:gd name="T40" fmla="*/ 24 w 56"/>
                  <a:gd name="T41" fmla="*/ 6 h 32"/>
                  <a:gd name="T42" fmla="*/ 26 w 56"/>
                  <a:gd name="T43" fmla="*/ 4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56" h="32">
                    <a:moveTo>
                      <a:pt x="4" y="32"/>
                    </a:moveTo>
                    <a:cubicBezTo>
                      <a:pt x="52" y="32"/>
                      <a:pt x="52" y="32"/>
                      <a:pt x="52" y="32"/>
                    </a:cubicBezTo>
                    <a:cubicBezTo>
                      <a:pt x="54" y="32"/>
                      <a:pt x="56" y="30"/>
                      <a:pt x="56" y="28"/>
                    </a:cubicBezTo>
                    <a:cubicBezTo>
                      <a:pt x="56" y="26"/>
                      <a:pt x="54" y="24"/>
                      <a:pt x="52" y="24"/>
                    </a:cubicBezTo>
                    <a:cubicBezTo>
                      <a:pt x="40" y="24"/>
                      <a:pt x="40" y="24"/>
                      <a:pt x="40" y="24"/>
                    </a:cubicBezTo>
                    <a:cubicBezTo>
                      <a:pt x="38" y="24"/>
                      <a:pt x="36" y="22"/>
                      <a:pt x="36" y="20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2"/>
                      <a:pt x="34" y="0"/>
                      <a:pt x="32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2" y="0"/>
                      <a:pt x="20" y="2"/>
                      <a:pt x="20" y="4"/>
                    </a:cubicBezTo>
                    <a:cubicBezTo>
                      <a:pt x="20" y="20"/>
                      <a:pt x="20" y="20"/>
                      <a:pt x="20" y="20"/>
                    </a:cubicBezTo>
                    <a:cubicBezTo>
                      <a:pt x="20" y="22"/>
                      <a:pt x="18" y="24"/>
                      <a:pt x="16" y="24"/>
                    </a:cubicBezTo>
                    <a:cubicBezTo>
                      <a:pt x="4" y="24"/>
                      <a:pt x="4" y="24"/>
                      <a:pt x="4" y="24"/>
                    </a:cubicBezTo>
                    <a:cubicBezTo>
                      <a:pt x="2" y="24"/>
                      <a:pt x="0" y="26"/>
                      <a:pt x="0" y="28"/>
                    </a:cubicBezTo>
                    <a:cubicBezTo>
                      <a:pt x="0" y="30"/>
                      <a:pt x="2" y="32"/>
                      <a:pt x="4" y="32"/>
                    </a:cubicBezTo>
                    <a:close/>
                    <a:moveTo>
                      <a:pt x="26" y="4"/>
                    </a:moveTo>
                    <a:cubicBezTo>
                      <a:pt x="30" y="4"/>
                      <a:pt x="30" y="4"/>
                      <a:pt x="30" y="4"/>
                    </a:cubicBezTo>
                    <a:cubicBezTo>
                      <a:pt x="31" y="4"/>
                      <a:pt x="32" y="5"/>
                      <a:pt x="32" y="6"/>
                    </a:cubicBezTo>
                    <a:cubicBezTo>
                      <a:pt x="32" y="7"/>
                      <a:pt x="31" y="8"/>
                      <a:pt x="30" y="8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5" y="8"/>
                      <a:pt x="24" y="7"/>
                      <a:pt x="24" y="6"/>
                    </a:cubicBezTo>
                    <a:cubicBezTo>
                      <a:pt x="24" y="5"/>
                      <a:pt x="25" y="4"/>
                      <a:pt x="2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76" name="Freeform 57"/>
              <p:cNvSpPr>
                <a:spLocks/>
              </p:cNvSpPr>
              <p:nvPr/>
            </p:nvSpPr>
            <p:spPr bwMode="auto">
              <a:xfrm>
                <a:off x="5016501" y="1281113"/>
                <a:ext cx="209550" cy="104775"/>
              </a:xfrm>
              <a:custGeom>
                <a:avLst/>
                <a:gdLst>
                  <a:gd name="T0" fmla="*/ 50 w 56"/>
                  <a:gd name="T1" fmla="*/ 0 h 28"/>
                  <a:gd name="T2" fmla="*/ 6 w 56"/>
                  <a:gd name="T3" fmla="*/ 0 h 28"/>
                  <a:gd name="T4" fmla="*/ 4 w 56"/>
                  <a:gd name="T5" fmla="*/ 2 h 28"/>
                  <a:gd name="T6" fmla="*/ 0 w 56"/>
                  <a:gd name="T7" fmla="*/ 28 h 28"/>
                  <a:gd name="T8" fmla="*/ 12 w 56"/>
                  <a:gd name="T9" fmla="*/ 28 h 28"/>
                  <a:gd name="T10" fmla="*/ 16 w 56"/>
                  <a:gd name="T11" fmla="*/ 16 h 28"/>
                  <a:gd name="T12" fmla="*/ 16 w 56"/>
                  <a:gd name="T13" fmla="*/ 28 h 28"/>
                  <a:gd name="T14" fmla="*/ 40 w 56"/>
                  <a:gd name="T15" fmla="*/ 28 h 28"/>
                  <a:gd name="T16" fmla="*/ 40 w 56"/>
                  <a:gd name="T17" fmla="*/ 16 h 28"/>
                  <a:gd name="T18" fmla="*/ 44 w 56"/>
                  <a:gd name="T19" fmla="*/ 28 h 28"/>
                  <a:gd name="T20" fmla="*/ 56 w 56"/>
                  <a:gd name="T21" fmla="*/ 28 h 28"/>
                  <a:gd name="T22" fmla="*/ 52 w 56"/>
                  <a:gd name="T23" fmla="*/ 2 h 28"/>
                  <a:gd name="T24" fmla="*/ 50 w 56"/>
                  <a:gd name="T2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6" h="28">
                    <a:moveTo>
                      <a:pt x="50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5" y="0"/>
                      <a:pt x="4" y="1"/>
                      <a:pt x="4" y="2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12" y="28"/>
                      <a:pt x="12" y="28"/>
                      <a:pt x="12" y="28"/>
                    </a:cubicBezTo>
                    <a:cubicBezTo>
                      <a:pt x="16" y="16"/>
                      <a:pt x="16" y="16"/>
                      <a:pt x="16" y="16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40" y="28"/>
                      <a:pt x="40" y="28"/>
                      <a:pt x="40" y="28"/>
                    </a:cubicBezTo>
                    <a:cubicBezTo>
                      <a:pt x="40" y="16"/>
                      <a:pt x="40" y="16"/>
                      <a:pt x="40" y="16"/>
                    </a:cubicBezTo>
                    <a:cubicBezTo>
                      <a:pt x="44" y="28"/>
                      <a:pt x="44" y="28"/>
                      <a:pt x="44" y="28"/>
                    </a:cubicBezTo>
                    <a:cubicBezTo>
                      <a:pt x="56" y="28"/>
                      <a:pt x="56" y="28"/>
                      <a:pt x="56" y="28"/>
                    </a:cubicBezTo>
                    <a:cubicBezTo>
                      <a:pt x="52" y="2"/>
                      <a:pt x="52" y="2"/>
                      <a:pt x="52" y="2"/>
                    </a:cubicBezTo>
                    <a:cubicBezTo>
                      <a:pt x="52" y="1"/>
                      <a:pt x="51" y="0"/>
                      <a:pt x="5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</p:grpSp>
      <p:sp>
        <p:nvSpPr>
          <p:cNvPr id="77" name="Title 1"/>
          <p:cNvSpPr txBox="1">
            <a:spLocks/>
          </p:cNvSpPr>
          <p:nvPr/>
        </p:nvSpPr>
        <p:spPr>
          <a:xfrm>
            <a:off x="1769534" y="378654"/>
            <a:ext cx="8652933" cy="65571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 Black" panose="020B0803030403020204" pitchFamily="34" charset="0"/>
              </a:rPr>
              <a:t>OUR FEATURE</a:t>
            </a:r>
            <a:endParaRPr lang="en-US" sz="3600" dirty="0">
              <a:solidFill>
                <a:schemeClr val="tx2">
                  <a:lumMod val="60000"/>
                  <a:lumOff val="40000"/>
                </a:schemeClr>
              </a:solidFill>
              <a:latin typeface="Source Sans Pro Black" panose="020B0803030403020204" pitchFamily="34" charset="0"/>
            </a:endParaRPr>
          </a:p>
        </p:txBody>
      </p:sp>
      <p:sp>
        <p:nvSpPr>
          <p:cNvPr id="78" name="Subtitle 3"/>
          <p:cNvSpPr>
            <a:spLocks noGrp="1"/>
          </p:cNvSpPr>
          <p:nvPr>
            <p:ph type="subTitle" idx="1"/>
          </p:nvPr>
        </p:nvSpPr>
        <p:spPr>
          <a:xfrm>
            <a:off x="838200" y="1055404"/>
            <a:ext cx="10515600" cy="288493"/>
          </a:xfrm>
        </p:spPr>
        <p:txBody>
          <a:bodyPr>
            <a:normAutofit fontScale="70000" lnSpcReduction="20000"/>
          </a:bodyPr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rPr>
              <a:t>Top </a:t>
            </a:r>
            <a:r>
              <a:rPr lang="id-ID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rPr>
              <a:t>Feature</a:t>
            </a:r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rPr>
              <a:t> </a:t>
            </a:r>
            <a:r>
              <a:rPr lang="id-ID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rPr>
              <a:t>we</a:t>
            </a:r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rPr>
              <a:t> provided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061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8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88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5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/>
      <p:bldP spid="7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91700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 03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4</a:t>
            </a:fld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9057A63-6B94-4005-807D-3C5DA2C15F8F}"/>
              </a:ext>
            </a:extLst>
          </p:cNvPr>
          <p:cNvGrpSpPr/>
          <p:nvPr/>
        </p:nvGrpSpPr>
        <p:grpSpPr>
          <a:xfrm>
            <a:off x="825915" y="1773902"/>
            <a:ext cx="3140501" cy="772443"/>
            <a:chOff x="825915" y="1773902"/>
            <a:chExt cx="3140501" cy="772443"/>
          </a:xfrm>
        </p:grpSpPr>
        <p:sp>
          <p:nvSpPr>
            <p:cNvPr id="29" name="Freeform 504"/>
            <p:cNvSpPr>
              <a:spLocks noEditPoints="1"/>
            </p:cNvSpPr>
            <p:nvPr/>
          </p:nvSpPr>
          <p:spPr bwMode="auto">
            <a:xfrm>
              <a:off x="825915" y="1855050"/>
              <a:ext cx="379684" cy="377444"/>
            </a:xfrm>
            <a:custGeom>
              <a:avLst/>
              <a:gdLst>
                <a:gd name="T0" fmla="*/ 85 w 186"/>
                <a:gd name="T1" fmla="*/ 93 h 185"/>
                <a:gd name="T2" fmla="*/ 101 w 186"/>
                <a:gd name="T3" fmla="*/ 93 h 185"/>
                <a:gd name="T4" fmla="*/ 186 w 186"/>
                <a:gd name="T5" fmla="*/ 93 h 185"/>
                <a:gd name="T6" fmla="*/ 159 w 186"/>
                <a:gd name="T7" fmla="*/ 27 h 185"/>
                <a:gd name="T8" fmla="*/ 93 w 186"/>
                <a:gd name="T9" fmla="*/ 0 h 185"/>
                <a:gd name="T10" fmla="*/ 27 w 186"/>
                <a:gd name="T11" fmla="*/ 27 h 185"/>
                <a:gd name="T12" fmla="*/ 0 w 186"/>
                <a:gd name="T13" fmla="*/ 93 h 185"/>
                <a:gd name="T14" fmla="*/ 27 w 186"/>
                <a:gd name="T15" fmla="*/ 158 h 185"/>
                <a:gd name="T16" fmla="*/ 93 w 186"/>
                <a:gd name="T17" fmla="*/ 185 h 185"/>
                <a:gd name="T18" fmla="*/ 159 w 186"/>
                <a:gd name="T19" fmla="*/ 158 h 185"/>
                <a:gd name="T20" fmla="*/ 186 w 186"/>
                <a:gd name="T21" fmla="*/ 93 h 185"/>
                <a:gd name="T22" fmla="*/ 36 w 186"/>
                <a:gd name="T23" fmla="*/ 74 h 185"/>
                <a:gd name="T24" fmla="*/ 36 w 186"/>
                <a:gd name="T25" fmla="*/ 111 h 185"/>
                <a:gd name="T26" fmla="*/ 60 w 186"/>
                <a:gd name="T27" fmla="*/ 79 h 185"/>
                <a:gd name="T28" fmla="*/ 44 w 186"/>
                <a:gd name="T29" fmla="*/ 72 h 185"/>
                <a:gd name="T30" fmla="*/ 60 w 186"/>
                <a:gd name="T31" fmla="*/ 79 h 185"/>
                <a:gd name="T32" fmla="*/ 44 w 186"/>
                <a:gd name="T33" fmla="*/ 113 h 185"/>
                <a:gd name="T34" fmla="*/ 60 w 186"/>
                <a:gd name="T35" fmla="*/ 107 h 185"/>
                <a:gd name="T36" fmla="*/ 33 w 186"/>
                <a:gd name="T37" fmla="*/ 152 h 185"/>
                <a:gd name="T38" fmla="*/ 61 w 186"/>
                <a:gd name="T39" fmla="*/ 124 h 185"/>
                <a:gd name="T40" fmla="*/ 33 w 186"/>
                <a:gd name="T41" fmla="*/ 152 h 185"/>
                <a:gd name="T42" fmla="*/ 39 w 186"/>
                <a:gd name="T43" fmla="*/ 65 h 185"/>
                <a:gd name="T44" fmla="*/ 66 w 186"/>
                <a:gd name="T45" fmla="*/ 39 h 185"/>
                <a:gd name="T46" fmla="*/ 116 w 186"/>
                <a:gd name="T47" fmla="*/ 60 h 185"/>
                <a:gd name="T48" fmla="*/ 100 w 186"/>
                <a:gd name="T49" fmla="*/ 53 h 185"/>
                <a:gd name="T50" fmla="*/ 116 w 186"/>
                <a:gd name="T51" fmla="*/ 60 h 185"/>
                <a:gd name="T52" fmla="*/ 112 w 186"/>
                <a:gd name="T53" fmla="*/ 35 h 185"/>
                <a:gd name="T54" fmla="*/ 74 w 186"/>
                <a:gd name="T55" fmla="*/ 35 h 185"/>
                <a:gd name="T56" fmla="*/ 73 w 186"/>
                <a:gd name="T57" fmla="*/ 43 h 185"/>
                <a:gd name="T58" fmla="*/ 79 w 186"/>
                <a:gd name="T59" fmla="*/ 59 h 185"/>
                <a:gd name="T60" fmla="*/ 73 w 186"/>
                <a:gd name="T61" fmla="*/ 43 h 185"/>
                <a:gd name="T62" fmla="*/ 79 w 186"/>
                <a:gd name="T63" fmla="*/ 126 h 185"/>
                <a:gd name="T64" fmla="*/ 73 w 186"/>
                <a:gd name="T65" fmla="*/ 142 h 185"/>
                <a:gd name="T66" fmla="*/ 93 w 186"/>
                <a:gd name="T67" fmla="*/ 177 h 185"/>
                <a:gd name="T68" fmla="*/ 93 w 186"/>
                <a:gd name="T69" fmla="*/ 137 h 185"/>
                <a:gd name="T70" fmla="*/ 93 w 186"/>
                <a:gd name="T71" fmla="*/ 177 h 185"/>
                <a:gd name="T72" fmla="*/ 100 w 186"/>
                <a:gd name="T73" fmla="*/ 132 h 185"/>
                <a:gd name="T74" fmla="*/ 116 w 186"/>
                <a:gd name="T75" fmla="*/ 125 h 185"/>
                <a:gd name="T76" fmla="*/ 118 w 186"/>
                <a:gd name="T77" fmla="*/ 103 h 185"/>
                <a:gd name="T78" fmla="*/ 103 w 186"/>
                <a:gd name="T79" fmla="*/ 118 h 185"/>
                <a:gd name="T80" fmla="*/ 83 w 186"/>
                <a:gd name="T81" fmla="*/ 118 h 185"/>
                <a:gd name="T82" fmla="*/ 68 w 186"/>
                <a:gd name="T83" fmla="*/ 103 h 185"/>
                <a:gd name="T84" fmla="*/ 68 w 186"/>
                <a:gd name="T85" fmla="*/ 82 h 185"/>
                <a:gd name="T86" fmla="*/ 83 w 186"/>
                <a:gd name="T87" fmla="*/ 68 h 185"/>
                <a:gd name="T88" fmla="*/ 103 w 186"/>
                <a:gd name="T89" fmla="*/ 68 h 185"/>
                <a:gd name="T90" fmla="*/ 118 w 186"/>
                <a:gd name="T91" fmla="*/ 82 h 185"/>
                <a:gd name="T92" fmla="*/ 118 w 186"/>
                <a:gd name="T93" fmla="*/ 103 h 185"/>
                <a:gd name="T94" fmla="*/ 147 w 186"/>
                <a:gd name="T95" fmla="*/ 65 h 185"/>
                <a:gd name="T96" fmla="*/ 120 w 186"/>
                <a:gd name="T97" fmla="*/ 39 h 185"/>
                <a:gd name="T98" fmla="*/ 133 w 186"/>
                <a:gd name="T99" fmla="*/ 86 h 185"/>
                <a:gd name="T100" fmla="*/ 126 w 186"/>
                <a:gd name="T101" fmla="*/ 69 h 185"/>
                <a:gd name="T102" fmla="*/ 133 w 186"/>
                <a:gd name="T103" fmla="*/ 86 h 185"/>
                <a:gd name="T104" fmla="*/ 142 w 186"/>
                <a:gd name="T105" fmla="*/ 113 h 185"/>
                <a:gd name="T106" fmla="*/ 126 w 186"/>
                <a:gd name="T107" fmla="*/ 107 h 185"/>
                <a:gd name="T108" fmla="*/ 153 w 186"/>
                <a:gd name="T109" fmla="*/ 152 h 185"/>
                <a:gd name="T110" fmla="*/ 125 w 186"/>
                <a:gd name="T111" fmla="*/ 124 h 185"/>
                <a:gd name="T112" fmla="*/ 153 w 186"/>
                <a:gd name="T113" fmla="*/ 152 h 185"/>
                <a:gd name="T114" fmla="*/ 138 w 186"/>
                <a:gd name="T115" fmla="*/ 93 h 185"/>
                <a:gd name="T116" fmla="*/ 177 w 186"/>
                <a:gd name="T117" fmla="*/ 93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6" h="185">
                  <a:moveTo>
                    <a:pt x="93" y="84"/>
                  </a:moveTo>
                  <a:cubicBezTo>
                    <a:pt x="88" y="84"/>
                    <a:pt x="85" y="88"/>
                    <a:pt x="85" y="93"/>
                  </a:cubicBezTo>
                  <a:cubicBezTo>
                    <a:pt x="85" y="97"/>
                    <a:pt x="88" y="101"/>
                    <a:pt x="93" y="101"/>
                  </a:cubicBezTo>
                  <a:cubicBezTo>
                    <a:pt x="98" y="101"/>
                    <a:pt x="101" y="97"/>
                    <a:pt x="101" y="93"/>
                  </a:cubicBezTo>
                  <a:cubicBezTo>
                    <a:pt x="101" y="88"/>
                    <a:pt x="98" y="84"/>
                    <a:pt x="93" y="84"/>
                  </a:cubicBezTo>
                  <a:close/>
                  <a:moveTo>
                    <a:pt x="186" y="93"/>
                  </a:moveTo>
                  <a:cubicBezTo>
                    <a:pt x="186" y="83"/>
                    <a:pt x="174" y="74"/>
                    <a:pt x="154" y="67"/>
                  </a:cubicBezTo>
                  <a:cubicBezTo>
                    <a:pt x="163" y="49"/>
                    <a:pt x="166" y="34"/>
                    <a:pt x="159" y="27"/>
                  </a:cubicBezTo>
                  <a:cubicBezTo>
                    <a:pt x="151" y="20"/>
                    <a:pt x="136" y="22"/>
                    <a:pt x="118" y="32"/>
                  </a:cubicBezTo>
                  <a:cubicBezTo>
                    <a:pt x="112" y="12"/>
                    <a:pt x="103" y="0"/>
                    <a:pt x="93" y="0"/>
                  </a:cubicBezTo>
                  <a:cubicBezTo>
                    <a:pt x="83" y="0"/>
                    <a:pt x="74" y="12"/>
                    <a:pt x="68" y="32"/>
                  </a:cubicBezTo>
                  <a:cubicBezTo>
                    <a:pt x="50" y="22"/>
                    <a:pt x="35" y="20"/>
                    <a:pt x="27" y="27"/>
                  </a:cubicBezTo>
                  <a:cubicBezTo>
                    <a:pt x="20" y="34"/>
                    <a:pt x="23" y="49"/>
                    <a:pt x="32" y="67"/>
                  </a:cubicBezTo>
                  <a:cubicBezTo>
                    <a:pt x="12" y="74"/>
                    <a:pt x="0" y="83"/>
                    <a:pt x="0" y="93"/>
                  </a:cubicBezTo>
                  <a:cubicBezTo>
                    <a:pt x="0" y="103"/>
                    <a:pt x="12" y="112"/>
                    <a:pt x="32" y="118"/>
                  </a:cubicBezTo>
                  <a:cubicBezTo>
                    <a:pt x="23" y="136"/>
                    <a:pt x="20" y="151"/>
                    <a:pt x="27" y="158"/>
                  </a:cubicBezTo>
                  <a:cubicBezTo>
                    <a:pt x="35" y="165"/>
                    <a:pt x="50" y="163"/>
                    <a:pt x="68" y="154"/>
                  </a:cubicBezTo>
                  <a:cubicBezTo>
                    <a:pt x="74" y="173"/>
                    <a:pt x="83" y="185"/>
                    <a:pt x="93" y="185"/>
                  </a:cubicBezTo>
                  <a:cubicBezTo>
                    <a:pt x="103" y="185"/>
                    <a:pt x="112" y="173"/>
                    <a:pt x="118" y="154"/>
                  </a:cubicBezTo>
                  <a:cubicBezTo>
                    <a:pt x="136" y="163"/>
                    <a:pt x="151" y="165"/>
                    <a:pt x="159" y="158"/>
                  </a:cubicBezTo>
                  <a:cubicBezTo>
                    <a:pt x="166" y="151"/>
                    <a:pt x="163" y="136"/>
                    <a:pt x="154" y="118"/>
                  </a:cubicBezTo>
                  <a:cubicBezTo>
                    <a:pt x="174" y="112"/>
                    <a:pt x="186" y="103"/>
                    <a:pt x="186" y="93"/>
                  </a:cubicBezTo>
                  <a:close/>
                  <a:moveTo>
                    <a:pt x="9" y="93"/>
                  </a:moveTo>
                  <a:cubicBezTo>
                    <a:pt x="9" y="85"/>
                    <a:pt x="19" y="79"/>
                    <a:pt x="36" y="74"/>
                  </a:cubicBezTo>
                  <a:cubicBezTo>
                    <a:pt x="39" y="80"/>
                    <a:pt x="43" y="86"/>
                    <a:pt x="48" y="93"/>
                  </a:cubicBezTo>
                  <a:cubicBezTo>
                    <a:pt x="43" y="99"/>
                    <a:pt x="39" y="105"/>
                    <a:pt x="36" y="111"/>
                  </a:cubicBezTo>
                  <a:cubicBezTo>
                    <a:pt x="19" y="107"/>
                    <a:pt x="9" y="100"/>
                    <a:pt x="9" y="93"/>
                  </a:cubicBezTo>
                  <a:close/>
                  <a:moveTo>
                    <a:pt x="60" y="79"/>
                  </a:moveTo>
                  <a:cubicBezTo>
                    <a:pt x="58" y="81"/>
                    <a:pt x="55" y="84"/>
                    <a:pt x="53" y="86"/>
                  </a:cubicBezTo>
                  <a:cubicBezTo>
                    <a:pt x="50" y="81"/>
                    <a:pt x="46" y="77"/>
                    <a:pt x="44" y="72"/>
                  </a:cubicBezTo>
                  <a:cubicBezTo>
                    <a:pt x="49" y="71"/>
                    <a:pt x="54" y="70"/>
                    <a:pt x="60" y="69"/>
                  </a:cubicBezTo>
                  <a:cubicBezTo>
                    <a:pt x="60" y="72"/>
                    <a:pt x="60" y="76"/>
                    <a:pt x="60" y="79"/>
                  </a:cubicBezTo>
                  <a:close/>
                  <a:moveTo>
                    <a:pt x="60" y="116"/>
                  </a:moveTo>
                  <a:cubicBezTo>
                    <a:pt x="54" y="115"/>
                    <a:pt x="49" y="114"/>
                    <a:pt x="44" y="113"/>
                  </a:cubicBezTo>
                  <a:cubicBezTo>
                    <a:pt x="46" y="109"/>
                    <a:pt x="50" y="104"/>
                    <a:pt x="53" y="99"/>
                  </a:cubicBezTo>
                  <a:cubicBezTo>
                    <a:pt x="55" y="102"/>
                    <a:pt x="58" y="104"/>
                    <a:pt x="60" y="107"/>
                  </a:cubicBezTo>
                  <a:cubicBezTo>
                    <a:pt x="60" y="110"/>
                    <a:pt x="60" y="113"/>
                    <a:pt x="60" y="116"/>
                  </a:cubicBezTo>
                  <a:close/>
                  <a:moveTo>
                    <a:pt x="33" y="152"/>
                  </a:moveTo>
                  <a:cubicBezTo>
                    <a:pt x="28" y="147"/>
                    <a:pt x="31" y="135"/>
                    <a:pt x="39" y="120"/>
                  </a:cubicBezTo>
                  <a:cubicBezTo>
                    <a:pt x="46" y="122"/>
                    <a:pt x="53" y="123"/>
                    <a:pt x="61" y="124"/>
                  </a:cubicBezTo>
                  <a:cubicBezTo>
                    <a:pt x="62" y="132"/>
                    <a:pt x="64" y="140"/>
                    <a:pt x="66" y="146"/>
                  </a:cubicBezTo>
                  <a:cubicBezTo>
                    <a:pt x="51" y="155"/>
                    <a:pt x="39" y="158"/>
                    <a:pt x="33" y="152"/>
                  </a:cubicBezTo>
                  <a:close/>
                  <a:moveTo>
                    <a:pt x="61" y="61"/>
                  </a:moveTo>
                  <a:cubicBezTo>
                    <a:pt x="53" y="62"/>
                    <a:pt x="46" y="63"/>
                    <a:pt x="39" y="65"/>
                  </a:cubicBezTo>
                  <a:cubicBezTo>
                    <a:pt x="31" y="50"/>
                    <a:pt x="28" y="38"/>
                    <a:pt x="33" y="33"/>
                  </a:cubicBezTo>
                  <a:cubicBezTo>
                    <a:pt x="39" y="28"/>
                    <a:pt x="51" y="31"/>
                    <a:pt x="66" y="39"/>
                  </a:cubicBezTo>
                  <a:cubicBezTo>
                    <a:pt x="64" y="46"/>
                    <a:pt x="62" y="53"/>
                    <a:pt x="61" y="61"/>
                  </a:cubicBezTo>
                  <a:close/>
                  <a:moveTo>
                    <a:pt x="116" y="60"/>
                  </a:moveTo>
                  <a:cubicBezTo>
                    <a:pt x="113" y="60"/>
                    <a:pt x="110" y="60"/>
                    <a:pt x="107" y="59"/>
                  </a:cubicBezTo>
                  <a:cubicBezTo>
                    <a:pt x="104" y="57"/>
                    <a:pt x="102" y="55"/>
                    <a:pt x="100" y="53"/>
                  </a:cubicBezTo>
                  <a:cubicBezTo>
                    <a:pt x="104" y="49"/>
                    <a:pt x="109" y="46"/>
                    <a:pt x="114" y="43"/>
                  </a:cubicBezTo>
                  <a:cubicBezTo>
                    <a:pt x="115" y="48"/>
                    <a:pt x="116" y="54"/>
                    <a:pt x="116" y="60"/>
                  </a:cubicBezTo>
                  <a:close/>
                  <a:moveTo>
                    <a:pt x="93" y="8"/>
                  </a:moveTo>
                  <a:cubicBezTo>
                    <a:pt x="100" y="8"/>
                    <a:pt x="107" y="19"/>
                    <a:pt x="112" y="35"/>
                  </a:cubicBezTo>
                  <a:cubicBezTo>
                    <a:pt x="106" y="39"/>
                    <a:pt x="99" y="43"/>
                    <a:pt x="93" y="48"/>
                  </a:cubicBezTo>
                  <a:cubicBezTo>
                    <a:pt x="87" y="43"/>
                    <a:pt x="80" y="39"/>
                    <a:pt x="74" y="35"/>
                  </a:cubicBezTo>
                  <a:cubicBezTo>
                    <a:pt x="79" y="19"/>
                    <a:pt x="86" y="8"/>
                    <a:pt x="93" y="8"/>
                  </a:cubicBezTo>
                  <a:close/>
                  <a:moveTo>
                    <a:pt x="73" y="43"/>
                  </a:moveTo>
                  <a:cubicBezTo>
                    <a:pt x="77" y="46"/>
                    <a:pt x="82" y="49"/>
                    <a:pt x="86" y="53"/>
                  </a:cubicBezTo>
                  <a:cubicBezTo>
                    <a:pt x="84" y="55"/>
                    <a:pt x="82" y="57"/>
                    <a:pt x="79" y="59"/>
                  </a:cubicBezTo>
                  <a:cubicBezTo>
                    <a:pt x="76" y="60"/>
                    <a:pt x="73" y="60"/>
                    <a:pt x="70" y="60"/>
                  </a:cubicBezTo>
                  <a:cubicBezTo>
                    <a:pt x="70" y="54"/>
                    <a:pt x="71" y="48"/>
                    <a:pt x="73" y="43"/>
                  </a:cubicBezTo>
                  <a:close/>
                  <a:moveTo>
                    <a:pt x="70" y="125"/>
                  </a:moveTo>
                  <a:cubicBezTo>
                    <a:pt x="73" y="126"/>
                    <a:pt x="76" y="126"/>
                    <a:pt x="79" y="126"/>
                  </a:cubicBezTo>
                  <a:cubicBezTo>
                    <a:pt x="82" y="128"/>
                    <a:pt x="84" y="130"/>
                    <a:pt x="86" y="132"/>
                  </a:cubicBezTo>
                  <a:cubicBezTo>
                    <a:pt x="82" y="136"/>
                    <a:pt x="77" y="139"/>
                    <a:pt x="73" y="142"/>
                  </a:cubicBezTo>
                  <a:cubicBezTo>
                    <a:pt x="71" y="137"/>
                    <a:pt x="70" y="131"/>
                    <a:pt x="70" y="125"/>
                  </a:cubicBezTo>
                  <a:close/>
                  <a:moveTo>
                    <a:pt x="93" y="177"/>
                  </a:moveTo>
                  <a:cubicBezTo>
                    <a:pt x="86" y="177"/>
                    <a:pt x="79" y="167"/>
                    <a:pt x="74" y="150"/>
                  </a:cubicBezTo>
                  <a:cubicBezTo>
                    <a:pt x="80" y="147"/>
                    <a:pt x="87" y="142"/>
                    <a:pt x="93" y="137"/>
                  </a:cubicBezTo>
                  <a:cubicBezTo>
                    <a:pt x="99" y="142"/>
                    <a:pt x="106" y="147"/>
                    <a:pt x="112" y="150"/>
                  </a:cubicBezTo>
                  <a:cubicBezTo>
                    <a:pt x="107" y="167"/>
                    <a:pt x="100" y="177"/>
                    <a:pt x="93" y="177"/>
                  </a:cubicBezTo>
                  <a:close/>
                  <a:moveTo>
                    <a:pt x="114" y="142"/>
                  </a:moveTo>
                  <a:cubicBezTo>
                    <a:pt x="109" y="139"/>
                    <a:pt x="104" y="136"/>
                    <a:pt x="100" y="132"/>
                  </a:cubicBezTo>
                  <a:cubicBezTo>
                    <a:pt x="102" y="130"/>
                    <a:pt x="104" y="128"/>
                    <a:pt x="107" y="126"/>
                  </a:cubicBezTo>
                  <a:cubicBezTo>
                    <a:pt x="110" y="126"/>
                    <a:pt x="113" y="126"/>
                    <a:pt x="116" y="125"/>
                  </a:cubicBezTo>
                  <a:cubicBezTo>
                    <a:pt x="116" y="131"/>
                    <a:pt x="115" y="137"/>
                    <a:pt x="114" y="142"/>
                  </a:cubicBezTo>
                  <a:close/>
                  <a:moveTo>
                    <a:pt x="118" y="103"/>
                  </a:moveTo>
                  <a:cubicBezTo>
                    <a:pt x="116" y="106"/>
                    <a:pt x="113" y="108"/>
                    <a:pt x="111" y="111"/>
                  </a:cubicBezTo>
                  <a:cubicBezTo>
                    <a:pt x="108" y="113"/>
                    <a:pt x="106" y="115"/>
                    <a:pt x="103" y="118"/>
                  </a:cubicBezTo>
                  <a:cubicBezTo>
                    <a:pt x="100" y="118"/>
                    <a:pt x="97" y="118"/>
                    <a:pt x="93" y="118"/>
                  </a:cubicBezTo>
                  <a:cubicBezTo>
                    <a:pt x="89" y="118"/>
                    <a:pt x="86" y="118"/>
                    <a:pt x="83" y="118"/>
                  </a:cubicBezTo>
                  <a:cubicBezTo>
                    <a:pt x="80" y="115"/>
                    <a:pt x="78" y="113"/>
                    <a:pt x="75" y="111"/>
                  </a:cubicBezTo>
                  <a:cubicBezTo>
                    <a:pt x="73" y="108"/>
                    <a:pt x="70" y="106"/>
                    <a:pt x="68" y="103"/>
                  </a:cubicBezTo>
                  <a:cubicBezTo>
                    <a:pt x="68" y="100"/>
                    <a:pt x="68" y="96"/>
                    <a:pt x="68" y="93"/>
                  </a:cubicBezTo>
                  <a:cubicBezTo>
                    <a:pt x="68" y="89"/>
                    <a:pt x="68" y="86"/>
                    <a:pt x="68" y="82"/>
                  </a:cubicBezTo>
                  <a:cubicBezTo>
                    <a:pt x="70" y="80"/>
                    <a:pt x="73" y="77"/>
                    <a:pt x="75" y="75"/>
                  </a:cubicBezTo>
                  <a:cubicBezTo>
                    <a:pt x="78" y="72"/>
                    <a:pt x="80" y="70"/>
                    <a:pt x="83" y="68"/>
                  </a:cubicBezTo>
                  <a:cubicBezTo>
                    <a:pt x="86" y="67"/>
                    <a:pt x="89" y="67"/>
                    <a:pt x="93" y="67"/>
                  </a:cubicBezTo>
                  <a:cubicBezTo>
                    <a:pt x="97" y="67"/>
                    <a:pt x="100" y="67"/>
                    <a:pt x="103" y="68"/>
                  </a:cubicBezTo>
                  <a:cubicBezTo>
                    <a:pt x="106" y="70"/>
                    <a:pt x="108" y="72"/>
                    <a:pt x="111" y="75"/>
                  </a:cubicBezTo>
                  <a:cubicBezTo>
                    <a:pt x="113" y="77"/>
                    <a:pt x="116" y="80"/>
                    <a:pt x="118" y="82"/>
                  </a:cubicBezTo>
                  <a:cubicBezTo>
                    <a:pt x="118" y="86"/>
                    <a:pt x="118" y="89"/>
                    <a:pt x="118" y="93"/>
                  </a:cubicBezTo>
                  <a:cubicBezTo>
                    <a:pt x="118" y="96"/>
                    <a:pt x="118" y="100"/>
                    <a:pt x="118" y="103"/>
                  </a:cubicBezTo>
                  <a:close/>
                  <a:moveTo>
                    <a:pt x="153" y="33"/>
                  </a:moveTo>
                  <a:cubicBezTo>
                    <a:pt x="158" y="38"/>
                    <a:pt x="155" y="50"/>
                    <a:pt x="147" y="65"/>
                  </a:cubicBezTo>
                  <a:cubicBezTo>
                    <a:pt x="140" y="63"/>
                    <a:pt x="133" y="62"/>
                    <a:pt x="125" y="61"/>
                  </a:cubicBezTo>
                  <a:cubicBezTo>
                    <a:pt x="124" y="53"/>
                    <a:pt x="122" y="46"/>
                    <a:pt x="120" y="39"/>
                  </a:cubicBezTo>
                  <a:cubicBezTo>
                    <a:pt x="135" y="31"/>
                    <a:pt x="147" y="28"/>
                    <a:pt x="153" y="33"/>
                  </a:cubicBezTo>
                  <a:close/>
                  <a:moveTo>
                    <a:pt x="133" y="86"/>
                  </a:moveTo>
                  <a:cubicBezTo>
                    <a:pt x="131" y="84"/>
                    <a:pt x="128" y="81"/>
                    <a:pt x="126" y="79"/>
                  </a:cubicBezTo>
                  <a:cubicBezTo>
                    <a:pt x="126" y="76"/>
                    <a:pt x="126" y="72"/>
                    <a:pt x="126" y="69"/>
                  </a:cubicBezTo>
                  <a:cubicBezTo>
                    <a:pt x="132" y="70"/>
                    <a:pt x="137" y="71"/>
                    <a:pt x="142" y="72"/>
                  </a:cubicBezTo>
                  <a:cubicBezTo>
                    <a:pt x="140" y="77"/>
                    <a:pt x="136" y="81"/>
                    <a:pt x="133" y="86"/>
                  </a:cubicBezTo>
                  <a:close/>
                  <a:moveTo>
                    <a:pt x="133" y="99"/>
                  </a:moveTo>
                  <a:cubicBezTo>
                    <a:pt x="136" y="104"/>
                    <a:pt x="140" y="109"/>
                    <a:pt x="142" y="113"/>
                  </a:cubicBezTo>
                  <a:cubicBezTo>
                    <a:pt x="137" y="114"/>
                    <a:pt x="132" y="115"/>
                    <a:pt x="126" y="116"/>
                  </a:cubicBezTo>
                  <a:cubicBezTo>
                    <a:pt x="126" y="113"/>
                    <a:pt x="126" y="110"/>
                    <a:pt x="126" y="107"/>
                  </a:cubicBezTo>
                  <a:cubicBezTo>
                    <a:pt x="129" y="104"/>
                    <a:pt x="131" y="102"/>
                    <a:pt x="133" y="99"/>
                  </a:cubicBezTo>
                  <a:close/>
                  <a:moveTo>
                    <a:pt x="153" y="152"/>
                  </a:moveTo>
                  <a:cubicBezTo>
                    <a:pt x="147" y="158"/>
                    <a:pt x="135" y="155"/>
                    <a:pt x="120" y="146"/>
                  </a:cubicBezTo>
                  <a:cubicBezTo>
                    <a:pt x="122" y="140"/>
                    <a:pt x="124" y="132"/>
                    <a:pt x="125" y="124"/>
                  </a:cubicBezTo>
                  <a:cubicBezTo>
                    <a:pt x="133" y="123"/>
                    <a:pt x="140" y="122"/>
                    <a:pt x="147" y="120"/>
                  </a:cubicBezTo>
                  <a:cubicBezTo>
                    <a:pt x="155" y="135"/>
                    <a:pt x="158" y="147"/>
                    <a:pt x="153" y="152"/>
                  </a:cubicBezTo>
                  <a:close/>
                  <a:moveTo>
                    <a:pt x="150" y="111"/>
                  </a:moveTo>
                  <a:cubicBezTo>
                    <a:pt x="147" y="105"/>
                    <a:pt x="143" y="99"/>
                    <a:pt x="138" y="93"/>
                  </a:cubicBezTo>
                  <a:cubicBezTo>
                    <a:pt x="143" y="86"/>
                    <a:pt x="147" y="80"/>
                    <a:pt x="150" y="74"/>
                  </a:cubicBezTo>
                  <a:cubicBezTo>
                    <a:pt x="167" y="79"/>
                    <a:pt x="177" y="85"/>
                    <a:pt x="177" y="93"/>
                  </a:cubicBezTo>
                  <a:cubicBezTo>
                    <a:pt x="177" y="100"/>
                    <a:pt x="167" y="107"/>
                    <a:pt x="150" y="111"/>
                  </a:cubicBez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361901" y="2043772"/>
              <a:ext cx="2604515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bears. Apple pie yummy cake with candy</a:t>
              </a: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1356181" y="1773902"/>
              <a:ext cx="1436868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CONTENT TITLE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ED0ACB2-6F01-4024-ACC7-04C61DD0D901}"/>
              </a:ext>
            </a:extLst>
          </p:cNvPr>
          <p:cNvGrpSpPr/>
          <p:nvPr/>
        </p:nvGrpSpPr>
        <p:grpSpPr>
          <a:xfrm>
            <a:off x="4603949" y="1779046"/>
            <a:ext cx="3151548" cy="772443"/>
            <a:chOff x="4603949" y="1779046"/>
            <a:chExt cx="3151548" cy="772443"/>
          </a:xfrm>
        </p:grpSpPr>
        <p:sp>
          <p:nvSpPr>
            <p:cNvPr id="42" name="TextBox 41"/>
            <p:cNvSpPr txBox="1"/>
            <p:nvPr/>
          </p:nvSpPr>
          <p:spPr>
            <a:xfrm>
              <a:off x="5150982" y="2048916"/>
              <a:ext cx="2604515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bears. Apple pie yummy cake with candy</a:t>
              </a: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5145262" y="1779046"/>
              <a:ext cx="1436868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CONTENT TITLE</a:t>
              </a:r>
            </a:p>
          </p:txBody>
        </p:sp>
        <p:sp>
          <p:nvSpPr>
            <p:cNvPr id="59" name="Freeform 409"/>
            <p:cNvSpPr>
              <a:spLocks noEditPoints="1"/>
            </p:cNvSpPr>
            <p:nvPr/>
          </p:nvSpPr>
          <p:spPr bwMode="auto">
            <a:xfrm>
              <a:off x="4603949" y="1905807"/>
              <a:ext cx="390335" cy="275927"/>
            </a:xfrm>
            <a:custGeom>
              <a:avLst/>
              <a:gdLst>
                <a:gd name="T0" fmla="*/ 187 w 191"/>
                <a:gd name="T1" fmla="*/ 39 h 135"/>
                <a:gd name="T2" fmla="*/ 153 w 191"/>
                <a:gd name="T3" fmla="*/ 18 h 135"/>
                <a:gd name="T4" fmla="*/ 160 w 191"/>
                <a:gd name="T5" fmla="*/ 29 h 135"/>
                <a:gd name="T6" fmla="*/ 179 w 191"/>
                <a:gd name="T7" fmla="*/ 42 h 135"/>
                <a:gd name="T8" fmla="*/ 177 w 191"/>
                <a:gd name="T9" fmla="*/ 53 h 135"/>
                <a:gd name="T10" fmla="*/ 162 w 191"/>
                <a:gd name="T11" fmla="*/ 68 h 135"/>
                <a:gd name="T12" fmla="*/ 162 w 191"/>
                <a:gd name="T13" fmla="*/ 67 h 135"/>
                <a:gd name="T14" fmla="*/ 95 w 191"/>
                <a:gd name="T15" fmla="*/ 0 h 135"/>
                <a:gd name="T16" fmla="*/ 27 w 191"/>
                <a:gd name="T17" fmla="*/ 67 h 135"/>
                <a:gd name="T18" fmla="*/ 35 w 191"/>
                <a:gd name="T19" fmla="*/ 99 h 135"/>
                <a:gd name="T20" fmla="*/ 11 w 191"/>
                <a:gd name="T21" fmla="*/ 84 h 135"/>
                <a:gd name="T22" fmla="*/ 13 w 191"/>
                <a:gd name="T23" fmla="*/ 73 h 135"/>
                <a:gd name="T24" fmla="*/ 19 w 191"/>
                <a:gd name="T25" fmla="*/ 65 h 135"/>
                <a:gd name="T26" fmla="*/ 20 w 191"/>
                <a:gd name="T27" fmla="*/ 53 h 135"/>
                <a:gd name="T28" fmla="*/ 3 w 191"/>
                <a:gd name="T29" fmla="*/ 87 h 135"/>
                <a:gd name="T30" fmla="*/ 41 w 191"/>
                <a:gd name="T31" fmla="*/ 108 h 135"/>
                <a:gd name="T32" fmla="*/ 95 w 191"/>
                <a:gd name="T33" fmla="*/ 135 h 135"/>
                <a:gd name="T34" fmla="*/ 161 w 191"/>
                <a:gd name="T35" fmla="*/ 79 h 135"/>
                <a:gd name="T36" fmla="*/ 187 w 191"/>
                <a:gd name="T37" fmla="*/ 39 h 135"/>
                <a:gd name="T38" fmla="*/ 95 w 191"/>
                <a:gd name="T39" fmla="*/ 126 h 135"/>
                <a:gd name="T40" fmla="*/ 53 w 191"/>
                <a:gd name="T41" fmla="*/ 109 h 135"/>
                <a:gd name="T42" fmla="*/ 58 w 191"/>
                <a:gd name="T43" fmla="*/ 109 h 135"/>
                <a:gd name="T44" fmla="*/ 106 w 191"/>
                <a:gd name="T45" fmla="*/ 103 h 135"/>
                <a:gd name="T46" fmla="*/ 151 w 191"/>
                <a:gd name="T47" fmla="*/ 86 h 135"/>
                <a:gd name="T48" fmla="*/ 95 w 191"/>
                <a:gd name="T49" fmla="*/ 126 h 135"/>
                <a:gd name="T50" fmla="*/ 153 w 191"/>
                <a:gd name="T51" fmla="*/ 74 h 135"/>
                <a:gd name="T52" fmla="*/ 104 w 191"/>
                <a:gd name="T53" fmla="*/ 95 h 135"/>
                <a:gd name="T54" fmla="*/ 58 w 191"/>
                <a:gd name="T55" fmla="*/ 101 h 135"/>
                <a:gd name="T56" fmla="*/ 46 w 191"/>
                <a:gd name="T57" fmla="*/ 100 h 135"/>
                <a:gd name="T58" fmla="*/ 36 w 191"/>
                <a:gd name="T59" fmla="*/ 67 h 135"/>
                <a:gd name="T60" fmla="*/ 95 w 191"/>
                <a:gd name="T61" fmla="*/ 8 h 135"/>
                <a:gd name="T62" fmla="*/ 154 w 191"/>
                <a:gd name="T63" fmla="*/ 67 h 135"/>
                <a:gd name="T64" fmla="*/ 153 w 191"/>
                <a:gd name="T65" fmla="*/ 74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91" h="135">
                  <a:moveTo>
                    <a:pt x="187" y="39"/>
                  </a:moveTo>
                  <a:cubicBezTo>
                    <a:pt x="184" y="29"/>
                    <a:pt x="171" y="21"/>
                    <a:pt x="153" y="18"/>
                  </a:cubicBezTo>
                  <a:cubicBezTo>
                    <a:pt x="156" y="22"/>
                    <a:pt x="158" y="25"/>
                    <a:pt x="160" y="29"/>
                  </a:cubicBezTo>
                  <a:cubicBezTo>
                    <a:pt x="170" y="32"/>
                    <a:pt x="177" y="36"/>
                    <a:pt x="179" y="42"/>
                  </a:cubicBezTo>
                  <a:cubicBezTo>
                    <a:pt x="180" y="45"/>
                    <a:pt x="179" y="49"/>
                    <a:pt x="177" y="53"/>
                  </a:cubicBezTo>
                  <a:cubicBezTo>
                    <a:pt x="174" y="58"/>
                    <a:pt x="169" y="63"/>
                    <a:pt x="162" y="68"/>
                  </a:cubicBezTo>
                  <a:cubicBezTo>
                    <a:pt x="162" y="68"/>
                    <a:pt x="162" y="68"/>
                    <a:pt x="162" y="67"/>
                  </a:cubicBezTo>
                  <a:cubicBezTo>
                    <a:pt x="162" y="30"/>
                    <a:pt x="132" y="0"/>
                    <a:pt x="95" y="0"/>
                  </a:cubicBezTo>
                  <a:cubicBezTo>
                    <a:pt x="58" y="0"/>
                    <a:pt x="27" y="30"/>
                    <a:pt x="27" y="67"/>
                  </a:cubicBezTo>
                  <a:cubicBezTo>
                    <a:pt x="27" y="79"/>
                    <a:pt x="30" y="89"/>
                    <a:pt x="35" y="99"/>
                  </a:cubicBezTo>
                  <a:cubicBezTo>
                    <a:pt x="22" y="96"/>
                    <a:pt x="13" y="91"/>
                    <a:pt x="11" y="84"/>
                  </a:cubicBezTo>
                  <a:cubicBezTo>
                    <a:pt x="10" y="81"/>
                    <a:pt x="11" y="77"/>
                    <a:pt x="13" y="73"/>
                  </a:cubicBezTo>
                  <a:cubicBezTo>
                    <a:pt x="15" y="71"/>
                    <a:pt x="17" y="68"/>
                    <a:pt x="19" y="65"/>
                  </a:cubicBezTo>
                  <a:cubicBezTo>
                    <a:pt x="19" y="61"/>
                    <a:pt x="20" y="57"/>
                    <a:pt x="20" y="53"/>
                  </a:cubicBezTo>
                  <a:cubicBezTo>
                    <a:pt x="7" y="64"/>
                    <a:pt x="0" y="76"/>
                    <a:pt x="3" y="87"/>
                  </a:cubicBezTo>
                  <a:cubicBezTo>
                    <a:pt x="6" y="98"/>
                    <a:pt x="21" y="106"/>
                    <a:pt x="41" y="108"/>
                  </a:cubicBezTo>
                  <a:cubicBezTo>
                    <a:pt x="54" y="124"/>
                    <a:pt x="73" y="135"/>
                    <a:pt x="95" y="135"/>
                  </a:cubicBezTo>
                  <a:cubicBezTo>
                    <a:pt x="128" y="135"/>
                    <a:pt x="155" y="111"/>
                    <a:pt x="161" y="79"/>
                  </a:cubicBezTo>
                  <a:cubicBezTo>
                    <a:pt x="180" y="67"/>
                    <a:pt x="191" y="52"/>
                    <a:pt x="187" y="39"/>
                  </a:cubicBezTo>
                  <a:close/>
                  <a:moveTo>
                    <a:pt x="95" y="126"/>
                  </a:moveTo>
                  <a:cubicBezTo>
                    <a:pt x="79" y="126"/>
                    <a:pt x="64" y="120"/>
                    <a:pt x="53" y="109"/>
                  </a:cubicBezTo>
                  <a:cubicBezTo>
                    <a:pt x="55" y="109"/>
                    <a:pt x="56" y="109"/>
                    <a:pt x="58" y="109"/>
                  </a:cubicBezTo>
                  <a:cubicBezTo>
                    <a:pt x="72" y="109"/>
                    <a:pt x="89" y="107"/>
                    <a:pt x="106" y="103"/>
                  </a:cubicBezTo>
                  <a:cubicBezTo>
                    <a:pt x="123" y="99"/>
                    <a:pt x="138" y="93"/>
                    <a:pt x="151" y="86"/>
                  </a:cubicBezTo>
                  <a:cubicBezTo>
                    <a:pt x="143" y="109"/>
                    <a:pt x="121" y="126"/>
                    <a:pt x="95" y="126"/>
                  </a:cubicBezTo>
                  <a:close/>
                  <a:moveTo>
                    <a:pt x="153" y="74"/>
                  </a:moveTo>
                  <a:cubicBezTo>
                    <a:pt x="141" y="82"/>
                    <a:pt x="124" y="90"/>
                    <a:pt x="104" y="95"/>
                  </a:cubicBezTo>
                  <a:cubicBezTo>
                    <a:pt x="88" y="99"/>
                    <a:pt x="72" y="101"/>
                    <a:pt x="58" y="101"/>
                  </a:cubicBezTo>
                  <a:cubicBezTo>
                    <a:pt x="54" y="101"/>
                    <a:pt x="50" y="101"/>
                    <a:pt x="46" y="100"/>
                  </a:cubicBezTo>
                  <a:cubicBezTo>
                    <a:pt x="40" y="91"/>
                    <a:pt x="36" y="80"/>
                    <a:pt x="36" y="67"/>
                  </a:cubicBezTo>
                  <a:cubicBezTo>
                    <a:pt x="36" y="35"/>
                    <a:pt x="62" y="8"/>
                    <a:pt x="95" y="8"/>
                  </a:cubicBezTo>
                  <a:cubicBezTo>
                    <a:pt x="127" y="8"/>
                    <a:pt x="154" y="35"/>
                    <a:pt x="154" y="67"/>
                  </a:cubicBezTo>
                  <a:cubicBezTo>
                    <a:pt x="154" y="70"/>
                    <a:pt x="154" y="72"/>
                    <a:pt x="153" y="7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E6A75186-B5B3-42D9-90D0-793557341C46}"/>
              </a:ext>
            </a:extLst>
          </p:cNvPr>
          <p:cNvGrpSpPr/>
          <p:nvPr/>
        </p:nvGrpSpPr>
        <p:grpSpPr>
          <a:xfrm>
            <a:off x="827035" y="3264411"/>
            <a:ext cx="3133661" cy="772443"/>
            <a:chOff x="827035" y="3264411"/>
            <a:chExt cx="3133661" cy="772443"/>
          </a:xfrm>
        </p:grpSpPr>
        <p:sp>
          <p:nvSpPr>
            <p:cNvPr id="36" name="TextBox 35"/>
            <p:cNvSpPr txBox="1"/>
            <p:nvPr/>
          </p:nvSpPr>
          <p:spPr>
            <a:xfrm>
              <a:off x="1356181" y="3534281"/>
              <a:ext cx="2604515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bears. Apple pie yummy cake with candy</a:t>
              </a: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1350461" y="3264411"/>
              <a:ext cx="1436868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CONTENT TITLE</a:t>
              </a:r>
            </a:p>
          </p:txBody>
        </p:sp>
        <p:sp>
          <p:nvSpPr>
            <p:cNvPr id="60" name="Freeform 449"/>
            <p:cNvSpPr>
              <a:spLocks noEditPoints="1"/>
            </p:cNvSpPr>
            <p:nvPr/>
          </p:nvSpPr>
          <p:spPr bwMode="auto">
            <a:xfrm>
              <a:off x="827035" y="3345558"/>
              <a:ext cx="378564" cy="377444"/>
            </a:xfrm>
            <a:custGeom>
              <a:avLst/>
              <a:gdLst>
                <a:gd name="T0" fmla="*/ 101 w 186"/>
                <a:gd name="T1" fmla="*/ 92 h 185"/>
                <a:gd name="T2" fmla="*/ 84 w 186"/>
                <a:gd name="T3" fmla="*/ 92 h 185"/>
                <a:gd name="T4" fmla="*/ 169 w 186"/>
                <a:gd name="T5" fmla="*/ 0 h 185"/>
                <a:gd name="T6" fmla="*/ 0 w 186"/>
                <a:gd name="T7" fmla="*/ 17 h 185"/>
                <a:gd name="T8" fmla="*/ 17 w 186"/>
                <a:gd name="T9" fmla="*/ 185 h 185"/>
                <a:gd name="T10" fmla="*/ 186 w 186"/>
                <a:gd name="T11" fmla="*/ 168 h 185"/>
                <a:gd name="T12" fmla="*/ 169 w 186"/>
                <a:gd name="T13" fmla="*/ 0 h 185"/>
                <a:gd name="T14" fmla="*/ 169 w 186"/>
                <a:gd name="T15" fmla="*/ 177 h 185"/>
                <a:gd name="T16" fmla="*/ 8 w 186"/>
                <a:gd name="T17" fmla="*/ 168 h 185"/>
                <a:gd name="T18" fmla="*/ 17 w 186"/>
                <a:gd name="T19" fmla="*/ 8 h 185"/>
                <a:gd name="T20" fmla="*/ 177 w 186"/>
                <a:gd name="T21" fmla="*/ 17 h 185"/>
                <a:gd name="T22" fmla="*/ 69 w 186"/>
                <a:gd name="T23" fmla="*/ 116 h 185"/>
                <a:gd name="T24" fmla="*/ 93 w 186"/>
                <a:gd name="T25" fmla="*/ 126 h 185"/>
                <a:gd name="T26" fmla="*/ 117 w 186"/>
                <a:gd name="T27" fmla="*/ 116 h 185"/>
                <a:gd name="T28" fmla="*/ 127 w 186"/>
                <a:gd name="T29" fmla="*/ 92 h 185"/>
                <a:gd name="T30" fmla="*/ 59 w 186"/>
                <a:gd name="T31" fmla="*/ 92 h 185"/>
                <a:gd name="T32" fmla="*/ 69 w 186"/>
                <a:gd name="T33" fmla="*/ 116 h 185"/>
                <a:gd name="T34" fmla="*/ 68 w 186"/>
                <a:gd name="T35" fmla="*/ 88 h 185"/>
                <a:gd name="T36" fmla="*/ 75 w 186"/>
                <a:gd name="T37" fmla="*/ 81 h 185"/>
                <a:gd name="T38" fmla="*/ 81 w 186"/>
                <a:gd name="T39" fmla="*/ 75 h 185"/>
                <a:gd name="T40" fmla="*/ 89 w 186"/>
                <a:gd name="T41" fmla="*/ 68 h 185"/>
                <a:gd name="T42" fmla="*/ 93 w 186"/>
                <a:gd name="T43" fmla="*/ 76 h 185"/>
                <a:gd name="T44" fmla="*/ 97 w 186"/>
                <a:gd name="T45" fmla="*/ 68 h 185"/>
                <a:gd name="T46" fmla="*/ 105 w 186"/>
                <a:gd name="T47" fmla="*/ 75 h 185"/>
                <a:gd name="T48" fmla="*/ 111 w 186"/>
                <a:gd name="T49" fmla="*/ 81 h 185"/>
                <a:gd name="T50" fmla="*/ 118 w 186"/>
                <a:gd name="T51" fmla="*/ 88 h 185"/>
                <a:gd name="T52" fmla="*/ 110 w 186"/>
                <a:gd name="T53" fmla="*/ 92 h 185"/>
                <a:gd name="T54" fmla="*/ 118 w 186"/>
                <a:gd name="T55" fmla="*/ 97 h 185"/>
                <a:gd name="T56" fmla="*/ 111 w 186"/>
                <a:gd name="T57" fmla="*/ 104 h 185"/>
                <a:gd name="T58" fmla="*/ 105 w 186"/>
                <a:gd name="T59" fmla="*/ 110 h 185"/>
                <a:gd name="T60" fmla="*/ 97 w 186"/>
                <a:gd name="T61" fmla="*/ 117 h 185"/>
                <a:gd name="T62" fmla="*/ 93 w 186"/>
                <a:gd name="T63" fmla="*/ 109 h 185"/>
                <a:gd name="T64" fmla="*/ 89 w 186"/>
                <a:gd name="T65" fmla="*/ 117 h 185"/>
                <a:gd name="T66" fmla="*/ 81 w 186"/>
                <a:gd name="T67" fmla="*/ 110 h 185"/>
                <a:gd name="T68" fmla="*/ 75 w 186"/>
                <a:gd name="T69" fmla="*/ 104 h 185"/>
                <a:gd name="T70" fmla="*/ 68 w 186"/>
                <a:gd name="T71" fmla="*/ 97 h 185"/>
                <a:gd name="T72" fmla="*/ 76 w 186"/>
                <a:gd name="T73" fmla="*/ 92 h 185"/>
                <a:gd name="T74" fmla="*/ 160 w 186"/>
                <a:gd name="T75" fmla="*/ 50 h 185"/>
                <a:gd name="T76" fmla="*/ 25 w 186"/>
                <a:gd name="T77" fmla="*/ 25 h 185"/>
                <a:gd name="T78" fmla="*/ 160 w 186"/>
                <a:gd name="T79" fmla="*/ 160 h 185"/>
                <a:gd name="T80" fmla="*/ 169 w 186"/>
                <a:gd name="T81" fmla="*/ 126 h 185"/>
                <a:gd name="T82" fmla="*/ 160 w 186"/>
                <a:gd name="T83" fmla="*/ 109 h 185"/>
                <a:gd name="T84" fmla="*/ 169 w 186"/>
                <a:gd name="T85" fmla="*/ 67 h 185"/>
                <a:gd name="T86" fmla="*/ 160 w 186"/>
                <a:gd name="T87" fmla="*/ 50 h 185"/>
                <a:gd name="T88" fmla="*/ 143 w 186"/>
                <a:gd name="T89" fmla="*/ 59 h 185"/>
                <a:gd name="T90" fmla="*/ 152 w 186"/>
                <a:gd name="T91" fmla="*/ 76 h 185"/>
                <a:gd name="T92" fmla="*/ 143 w 186"/>
                <a:gd name="T93" fmla="*/ 118 h 185"/>
                <a:gd name="T94" fmla="*/ 152 w 186"/>
                <a:gd name="T95" fmla="*/ 135 h 185"/>
                <a:gd name="T96" fmla="*/ 34 w 186"/>
                <a:gd name="T97" fmla="*/ 152 h 185"/>
                <a:gd name="T98" fmla="*/ 152 w 186"/>
                <a:gd name="T99" fmla="*/ 33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6" h="185">
                  <a:moveTo>
                    <a:pt x="93" y="101"/>
                  </a:moveTo>
                  <a:cubicBezTo>
                    <a:pt x="98" y="101"/>
                    <a:pt x="101" y="97"/>
                    <a:pt x="101" y="92"/>
                  </a:cubicBezTo>
                  <a:cubicBezTo>
                    <a:pt x="101" y="88"/>
                    <a:pt x="98" y="84"/>
                    <a:pt x="93" y="84"/>
                  </a:cubicBezTo>
                  <a:cubicBezTo>
                    <a:pt x="88" y="84"/>
                    <a:pt x="84" y="88"/>
                    <a:pt x="84" y="92"/>
                  </a:cubicBezTo>
                  <a:cubicBezTo>
                    <a:pt x="84" y="97"/>
                    <a:pt x="88" y="101"/>
                    <a:pt x="93" y="101"/>
                  </a:cubicBezTo>
                  <a:close/>
                  <a:moveTo>
                    <a:pt x="169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7"/>
                    <a:pt x="0" y="17"/>
                  </a:cubicBezTo>
                  <a:cubicBezTo>
                    <a:pt x="0" y="168"/>
                    <a:pt x="0" y="168"/>
                    <a:pt x="0" y="168"/>
                  </a:cubicBezTo>
                  <a:cubicBezTo>
                    <a:pt x="0" y="178"/>
                    <a:pt x="8" y="185"/>
                    <a:pt x="17" y="185"/>
                  </a:cubicBezTo>
                  <a:cubicBezTo>
                    <a:pt x="169" y="185"/>
                    <a:pt x="169" y="185"/>
                    <a:pt x="169" y="185"/>
                  </a:cubicBezTo>
                  <a:cubicBezTo>
                    <a:pt x="178" y="185"/>
                    <a:pt x="186" y="178"/>
                    <a:pt x="186" y="168"/>
                  </a:cubicBezTo>
                  <a:cubicBezTo>
                    <a:pt x="186" y="17"/>
                    <a:pt x="186" y="17"/>
                    <a:pt x="186" y="17"/>
                  </a:cubicBezTo>
                  <a:cubicBezTo>
                    <a:pt x="186" y="7"/>
                    <a:pt x="178" y="0"/>
                    <a:pt x="169" y="0"/>
                  </a:cubicBezTo>
                  <a:close/>
                  <a:moveTo>
                    <a:pt x="177" y="168"/>
                  </a:moveTo>
                  <a:cubicBezTo>
                    <a:pt x="177" y="173"/>
                    <a:pt x="173" y="177"/>
                    <a:pt x="169" y="177"/>
                  </a:cubicBezTo>
                  <a:cubicBezTo>
                    <a:pt x="17" y="177"/>
                    <a:pt x="17" y="177"/>
                    <a:pt x="17" y="177"/>
                  </a:cubicBezTo>
                  <a:cubicBezTo>
                    <a:pt x="12" y="177"/>
                    <a:pt x="8" y="173"/>
                    <a:pt x="8" y="16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2"/>
                    <a:pt x="12" y="8"/>
                    <a:pt x="17" y="8"/>
                  </a:cubicBezTo>
                  <a:cubicBezTo>
                    <a:pt x="169" y="8"/>
                    <a:pt x="169" y="8"/>
                    <a:pt x="169" y="8"/>
                  </a:cubicBezTo>
                  <a:cubicBezTo>
                    <a:pt x="173" y="8"/>
                    <a:pt x="177" y="12"/>
                    <a:pt x="177" y="17"/>
                  </a:cubicBezTo>
                  <a:lnTo>
                    <a:pt x="177" y="168"/>
                  </a:lnTo>
                  <a:close/>
                  <a:moveTo>
                    <a:pt x="69" y="116"/>
                  </a:moveTo>
                  <a:cubicBezTo>
                    <a:pt x="69" y="116"/>
                    <a:pt x="69" y="116"/>
                    <a:pt x="69" y="116"/>
                  </a:cubicBezTo>
                  <a:cubicBezTo>
                    <a:pt x="75" y="122"/>
                    <a:pt x="84" y="126"/>
                    <a:pt x="93" y="126"/>
                  </a:cubicBezTo>
                  <a:cubicBezTo>
                    <a:pt x="102" y="126"/>
                    <a:pt x="111" y="122"/>
                    <a:pt x="117" y="116"/>
                  </a:cubicBezTo>
                  <a:cubicBezTo>
                    <a:pt x="117" y="116"/>
                    <a:pt x="117" y="116"/>
                    <a:pt x="117" y="116"/>
                  </a:cubicBezTo>
                  <a:cubicBezTo>
                    <a:pt x="117" y="116"/>
                    <a:pt x="117" y="116"/>
                    <a:pt x="117" y="116"/>
                  </a:cubicBezTo>
                  <a:cubicBezTo>
                    <a:pt x="123" y="110"/>
                    <a:pt x="127" y="102"/>
                    <a:pt x="127" y="92"/>
                  </a:cubicBezTo>
                  <a:cubicBezTo>
                    <a:pt x="127" y="74"/>
                    <a:pt x="111" y="59"/>
                    <a:pt x="93" y="59"/>
                  </a:cubicBezTo>
                  <a:cubicBezTo>
                    <a:pt x="74" y="59"/>
                    <a:pt x="59" y="74"/>
                    <a:pt x="59" y="92"/>
                  </a:cubicBezTo>
                  <a:cubicBezTo>
                    <a:pt x="59" y="102"/>
                    <a:pt x="63" y="110"/>
                    <a:pt x="69" y="116"/>
                  </a:cubicBezTo>
                  <a:cubicBezTo>
                    <a:pt x="69" y="116"/>
                    <a:pt x="69" y="116"/>
                    <a:pt x="69" y="116"/>
                  </a:cubicBezTo>
                  <a:close/>
                  <a:moveTo>
                    <a:pt x="72" y="88"/>
                  </a:moveTo>
                  <a:cubicBezTo>
                    <a:pt x="68" y="88"/>
                    <a:pt x="68" y="88"/>
                    <a:pt x="68" y="88"/>
                  </a:cubicBezTo>
                  <a:cubicBezTo>
                    <a:pt x="69" y="84"/>
                    <a:pt x="70" y="81"/>
                    <a:pt x="72" y="78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7" y="82"/>
                    <a:pt x="79" y="82"/>
                    <a:pt x="81" y="81"/>
                  </a:cubicBezTo>
                  <a:cubicBezTo>
                    <a:pt x="83" y="79"/>
                    <a:pt x="83" y="76"/>
                    <a:pt x="81" y="75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81" y="70"/>
                    <a:pt x="85" y="68"/>
                    <a:pt x="89" y="68"/>
                  </a:cubicBezTo>
                  <a:cubicBezTo>
                    <a:pt x="89" y="71"/>
                    <a:pt x="89" y="71"/>
                    <a:pt x="89" y="71"/>
                  </a:cubicBezTo>
                  <a:cubicBezTo>
                    <a:pt x="89" y="74"/>
                    <a:pt x="91" y="76"/>
                    <a:pt x="93" y="76"/>
                  </a:cubicBezTo>
                  <a:cubicBezTo>
                    <a:pt x="95" y="76"/>
                    <a:pt x="97" y="74"/>
                    <a:pt x="97" y="71"/>
                  </a:cubicBezTo>
                  <a:cubicBezTo>
                    <a:pt x="97" y="68"/>
                    <a:pt x="97" y="68"/>
                    <a:pt x="97" y="68"/>
                  </a:cubicBezTo>
                  <a:cubicBezTo>
                    <a:pt x="101" y="68"/>
                    <a:pt x="104" y="70"/>
                    <a:pt x="107" y="72"/>
                  </a:cubicBezTo>
                  <a:cubicBezTo>
                    <a:pt x="105" y="75"/>
                    <a:pt x="105" y="75"/>
                    <a:pt x="105" y="75"/>
                  </a:cubicBezTo>
                  <a:cubicBezTo>
                    <a:pt x="103" y="76"/>
                    <a:pt x="103" y="79"/>
                    <a:pt x="105" y="81"/>
                  </a:cubicBezTo>
                  <a:cubicBezTo>
                    <a:pt x="106" y="82"/>
                    <a:pt x="109" y="82"/>
                    <a:pt x="111" y="81"/>
                  </a:cubicBezTo>
                  <a:cubicBezTo>
                    <a:pt x="113" y="78"/>
                    <a:pt x="113" y="78"/>
                    <a:pt x="113" y="78"/>
                  </a:cubicBezTo>
                  <a:cubicBezTo>
                    <a:pt x="116" y="81"/>
                    <a:pt x="117" y="84"/>
                    <a:pt x="118" y="88"/>
                  </a:cubicBezTo>
                  <a:cubicBezTo>
                    <a:pt x="114" y="88"/>
                    <a:pt x="114" y="88"/>
                    <a:pt x="114" y="88"/>
                  </a:cubicBezTo>
                  <a:cubicBezTo>
                    <a:pt x="112" y="88"/>
                    <a:pt x="110" y="90"/>
                    <a:pt x="110" y="92"/>
                  </a:cubicBezTo>
                  <a:cubicBezTo>
                    <a:pt x="110" y="95"/>
                    <a:pt x="112" y="97"/>
                    <a:pt x="114" y="97"/>
                  </a:cubicBezTo>
                  <a:cubicBezTo>
                    <a:pt x="118" y="97"/>
                    <a:pt x="118" y="97"/>
                    <a:pt x="118" y="97"/>
                  </a:cubicBezTo>
                  <a:cubicBezTo>
                    <a:pt x="117" y="101"/>
                    <a:pt x="116" y="104"/>
                    <a:pt x="113" y="107"/>
                  </a:cubicBezTo>
                  <a:cubicBezTo>
                    <a:pt x="111" y="104"/>
                    <a:pt x="111" y="104"/>
                    <a:pt x="111" y="104"/>
                  </a:cubicBezTo>
                  <a:cubicBezTo>
                    <a:pt x="109" y="103"/>
                    <a:pt x="106" y="103"/>
                    <a:pt x="105" y="104"/>
                  </a:cubicBezTo>
                  <a:cubicBezTo>
                    <a:pt x="103" y="106"/>
                    <a:pt x="103" y="109"/>
                    <a:pt x="105" y="110"/>
                  </a:cubicBezTo>
                  <a:cubicBezTo>
                    <a:pt x="107" y="113"/>
                    <a:pt x="107" y="113"/>
                    <a:pt x="107" y="113"/>
                  </a:cubicBezTo>
                  <a:cubicBezTo>
                    <a:pt x="104" y="115"/>
                    <a:pt x="101" y="117"/>
                    <a:pt x="97" y="117"/>
                  </a:cubicBezTo>
                  <a:cubicBezTo>
                    <a:pt x="97" y="114"/>
                    <a:pt x="97" y="114"/>
                    <a:pt x="97" y="114"/>
                  </a:cubicBezTo>
                  <a:cubicBezTo>
                    <a:pt x="97" y="111"/>
                    <a:pt x="95" y="109"/>
                    <a:pt x="93" y="109"/>
                  </a:cubicBezTo>
                  <a:cubicBezTo>
                    <a:pt x="91" y="109"/>
                    <a:pt x="89" y="111"/>
                    <a:pt x="89" y="114"/>
                  </a:cubicBezTo>
                  <a:cubicBezTo>
                    <a:pt x="89" y="117"/>
                    <a:pt x="89" y="117"/>
                    <a:pt x="89" y="117"/>
                  </a:cubicBezTo>
                  <a:cubicBezTo>
                    <a:pt x="85" y="117"/>
                    <a:pt x="81" y="115"/>
                    <a:pt x="78" y="113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3" y="109"/>
                    <a:pt x="83" y="106"/>
                    <a:pt x="81" y="104"/>
                  </a:cubicBezTo>
                  <a:cubicBezTo>
                    <a:pt x="79" y="103"/>
                    <a:pt x="77" y="103"/>
                    <a:pt x="75" y="104"/>
                  </a:cubicBezTo>
                  <a:cubicBezTo>
                    <a:pt x="72" y="107"/>
                    <a:pt x="72" y="107"/>
                    <a:pt x="72" y="107"/>
                  </a:cubicBezTo>
                  <a:cubicBezTo>
                    <a:pt x="70" y="104"/>
                    <a:pt x="69" y="101"/>
                    <a:pt x="68" y="97"/>
                  </a:cubicBezTo>
                  <a:cubicBezTo>
                    <a:pt x="72" y="97"/>
                    <a:pt x="72" y="97"/>
                    <a:pt x="72" y="97"/>
                  </a:cubicBezTo>
                  <a:cubicBezTo>
                    <a:pt x="74" y="97"/>
                    <a:pt x="76" y="95"/>
                    <a:pt x="76" y="92"/>
                  </a:cubicBezTo>
                  <a:cubicBezTo>
                    <a:pt x="76" y="90"/>
                    <a:pt x="74" y="88"/>
                    <a:pt x="72" y="88"/>
                  </a:cubicBezTo>
                  <a:close/>
                  <a:moveTo>
                    <a:pt x="160" y="50"/>
                  </a:moveTo>
                  <a:cubicBezTo>
                    <a:pt x="160" y="25"/>
                    <a:pt x="160" y="25"/>
                    <a:pt x="160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5" y="160"/>
                    <a:pt x="25" y="160"/>
                    <a:pt x="25" y="160"/>
                  </a:cubicBezTo>
                  <a:cubicBezTo>
                    <a:pt x="160" y="160"/>
                    <a:pt x="160" y="160"/>
                    <a:pt x="160" y="160"/>
                  </a:cubicBezTo>
                  <a:cubicBezTo>
                    <a:pt x="160" y="135"/>
                    <a:pt x="160" y="135"/>
                    <a:pt x="160" y="135"/>
                  </a:cubicBezTo>
                  <a:cubicBezTo>
                    <a:pt x="165" y="135"/>
                    <a:pt x="169" y="131"/>
                    <a:pt x="169" y="126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69" y="113"/>
                    <a:pt x="165" y="109"/>
                    <a:pt x="160" y="109"/>
                  </a:cubicBezTo>
                  <a:cubicBezTo>
                    <a:pt x="160" y="76"/>
                    <a:pt x="160" y="76"/>
                    <a:pt x="160" y="76"/>
                  </a:cubicBezTo>
                  <a:cubicBezTo>
                    <a:pt x="165" y="76"/>
                    <a:pt x="169" y="72"/>
                    <a:pt x="169" y="67"/>
                  </a:cubicBezTo>
                  <a:cubicBezTo>
                    <a:pt x="169" y="59"/>
                    <a:pt x="169" y="59"/>
                    <a:pt x="169" y="59"/>
                  </a:cubicBezTo>
                  <a:cubicBezTo>
                    <a:pt x="169" y="54"/>
                    <a:pt x="165" y="50"/>
                    <a:pt x="160" y="50"/>
                  </a:cubicBezTo>
                  <a:close/>
                  <a:moveTo>
                    <a:pt x="152" y="50"/>
                  </a:moveTo>
                  <a:cubicBezTo>
                    <a:pt x="147" y="50"/>
                    <a:pt x="143" y="54"/>
                    <a:pt x="143" y="59"/>
                  </a:cubicBezTo>
                  <a:cubicBezTo>
                    <a:pt x="143" y="67"/>
                    <a:pt x="143" y="67"/>
                    <a:pt x="143" y="67"/>
                  </a:cubicBezTo>
                  <a:cubicBezTo>
                    <a:pt x="143" y="72"/>
                    <a:pt x="147" y="76"/>
                    <a:pt x="152" y="76"/>
                  </a:cubicBezTo>
                  <a:cubicBezTo>
                    <a:pt x="152" y="109"/>
                    <a:pt x="152" y="109"/>
                    <a:pt x="152" y="109"/>
                  </a:cubicBezTo>
                  <a:cubicBezTo>
                    <a:pt x="147" y="109"/>
                    <a:pt x="143" y="113"/>
                    <a:pt x="143" y="118"/>
                  </a:cubicBezTo>
                  <a:cubicBezTo>
                    <a:pt x="143" y="126"/>
                    <a:pt x="143" y="126"/>
                    <a:pt x="143" y="126"/>
                  </a:cubicBezTo>
                  <a:cubicBezTo>
                    <a:pt x="143" y="131"/>
                    <a:pt x="147" y="135"/>
                    <a:pt x="152" y="135"/>
                  </a:cubicBezTo>
                  <a:cubicBezTo>
                    <a:pt x="152" y="152"/>
                    <a:pt x="152" y="152"/>
                    <a:pt x="152" y="152"/>
                  </a:cubicBezTo>
                  <a:cubicBezTo>
                    <a:pt x="34" y="152"/>
                    <a:pt x="34" y="152"/>
                    <a:pt x="34" y="152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152" y="33"/>
                    <a:pt x="152" y="33"/>
                    <a:pt x="152" y="33"/>
                  </a:cubicBezTo>
                  <a:lnTo>
                    <a:pt x="152" y="5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29D6051-BD65-4199-AA91-E3FB6E87A982}"/>
              </a:ext>
            </a:extLst>
          </p:cNvPr>
          <p:cNvGrpSpPr/>
          <p:nvPr/>
        </p:nvGrpSpPr>
        <p:grpSpPr>
          <a:xfrm>
            <a:off x="4639957" y="3269555"/>
            <a:ext cx="3109820" cy="772443"/>
            <a:chOff x="4639957" y="3269555"/>
            <a:chExt cx="3109820" cy="772443"/>
          </a:xfrm>
        </p:grpSpPr>
        <p:sp>
          <p:nvSpPr>
            <p:cNvPr id="45" name="TextBox 44"/>
            <p:cNvSpPr txBox="1"/>
            <p:nvPr/>
          </p:nvSpPr>
          <p:spPr>
            <a:xfrm>
              <a:off x="5145262" y="3539425"/>
              <a:ext cx="2604515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bears. Apple pie yummy cake with candy</a:t>
              </a: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5139542" y="3269555"/>
              <a:ext cx="1436868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CONTENT TITLE</a:t>
              </a:r>
            </a:p>
          </p:txBody>
        </p:sp>
        <p:sp>
          <p:nvSpPr>
            <p:cNvPr id="61" name="Freeform 478"/>
            <p:cNvSpPr>
              <a:spLocks noEditPoints="1"/>
            </p:cNvSpPr>
            <p:nvPr/>
          </p:nvSpPr>
          <p:spPr bwMode="auto">
            <a:xfrm>
              <a:off x="4639957" y="3353998"/>
              <a:ext cx="308003" cy="376324"/>
            </a:xfrm>
            <a:custGeom>
              <a:avLst/>
              <a:gdLst>
                <a:gd name="T0" fmla="*/ 50 w 151"/>
                <a:gd name="T1" fmla="*/ 105 h 185"/>
                <a:gd name="T2" fmla="*/ 59 w 151"/>
                <a:gd name="T3" fmla="*/ 105 h 185"/>
                <a:gd name="T4" fmla="*/ 75 w 151"/>
                <a:gd name="T5" fmla="*/ 118 h 185"/>
                <a:gd name="T6" fmla="*/ 75 w 151"/>
                <a:gd name="T7" fmla="*/ 135 h 185"/>
                <a:gd name="T8" fmla="*/ 75 w 151"/>
                <a:gd name="T9" fmla="*/ 118 h 185"/>
                <a:gd name="T10" fmla="*/ 33 w 151"/>
                <a:gd name="T11" fmla="*/ 143 h 185"/>
                <a:gd name="T12" fmla="*/ 50 w 151"/>
                <a:gd name="T13" fmla="*/ 143 h 185"/>
                <a:gd name="T14" fmla="*/ 118 w 151"/>
                <a:gd name="T15" fmla="*/ 67 h 185"/>
                <a:gd name="T16" fmla="*/ 126 w 151"/>
                <a:gd name="T17" fmla="*/ 25 h 185"/>
                <a:gd name="T18" fmla="*/ 135 w 151"/>
                <a:gd name="T19" fmla="*/ 8 h 185"/>
                <a:gd name="T20" fmla="*/ 25 w 151"/>
                <a:gd name="T21" fmla="*/ 0 h 185"/>
                <a:gd name="T22" fmla="*/ 16 w 151"/>
                <a:gd name="T23" fmla="*/ 17 h 185"/>
                <a:gd name="T24" fmla="*/ 33 w 151"/>
                <a:gd name="T25" fmla="*/ 25 h 185"/>
                <a:gd name="T26" fmla="*/ 0 w 151"/>
                <a:gd name="T27" fmla="*/ 131 h 185"/>
                <a:gd name="T28" fmla="*/ 128 w 151"/>
                <a:gd name="T29" fmla="*/ 185 h 185"/>
                <a:gd name="T30" fmla="*/ 118 w 151"/>
                <a:gd name="T31" fmla="*/ 67 h 185"/>
                <a:gd name="T32" fmla="*/ 25 w 151"/>
                <a:gd name="T33" fmla="*/ 8 h 185"/>
                <a:gd name="T34" fmla="*/ 126 w 151"/>
                <a:gd name="T35" fmla="*/ 17 h 185"/>
                <a:gd name="T36" fmla="*/ 109 w 151"/>
                <a:gd name="T37" fmla="*/ 25 h 185"/>
                <a:gd name="T38" fmla="*/ 78 w 151"/>
                <a:gd name="T39" fmla="*/ 46 h 185"/>
                <a:gd name="T40" fmla="*/ 42 w 151"/>
                <a:gd name="T41" fmla="*/ 25 h 185"/>
                <a:gd name="T42" fmla="*/ 124 w 151"/>
                <a:gd name="T43" fmla="*/ 177 h 185"/>
                <a:gd name="T44" fmla="*/ 8 w 151"/>
                <a:gd name="T45" fmla="*/ 131 h 185"/>
                <a:gd name="T46" fmla="*/ 42 w 151"/>
                <a:gd name="T47" fmla="*/ 67 h 185"/>
                <a:gd name="T48" fmla="*/ 59 w 151"/>
                <a:gd name="T49" fmla="*/ 59 h 185"/>
                <a:gd name="T50" fmla="*/ 109 w 151"/>
                <a:gd name="T51" fmla="*/ 46 h 185"/>
                <a:gd name="T52" fmla="*/ 113 w 151"/>
                <a:gd name="T53" fmla="*/ 74 h 185"/>
                <a:gd name="T54" fmla="*/ 124 w 151"/>
                <a:gd name="T55" fmla="*/ 177 h 185"/>
                <a:gd name="T56" fmla="*/ 109 w 151"/>
                <a:gd name="T57" fmla="*/ 139 h 185"/>
                <a:gd name="T58" fmla="*/ 118 w 151"/>
                <a:gd name="T59" fmla="*/ 139 h 185"/>
                <a:gd name="T60" fmla="*/ 88 w 151"/>
                <a:gd name="T61" fmla="*/ 76 h 185"/>
                <a:gd name="T62" fmla="*/ 88 w 151"/>
                <a:gd name="T63" fmla="*/ 101 h 185"/>
                <a:gd name="T64" fmla="*/ 88 w 151"/>
                <a:gd name="T65" fmla="*/ 76 h 185"/>
                <a:gd name="T66" fmla="*/ 84 w 151"/>
                <a:gd name="T67" fmla="*/ 88 h 185"/>
                <a:gd name="T68" fmla="*/ 92 w 151"/>
                <a:gd name="T69" fmla="*/ 88 h 185"/>
                <a:gd name="T70" fmla="*/ 88 w 151"/>
                <a:gd name="T71" fmla="*/ 152 h 185"/>
                <a:gd name="T72" fmla="*/ 88 w 151"/>
                <a:gd name="T73" fmla="*/ 160 h 185"/>
                <a:gd name="T74" fmla="*/ 88 w 151"/>
                <a:gd name="T75" fmla="*/ 15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1" h="185">
                  <a:moveTo>
                    <a:pt x="54" y="101"/>
                  </a:moveTo>
                  <a:cubicBezTo>
                    <a:pt x="52" y="101"/>
                    <a:pt x="50" y="103"/>
                    <a:pt x="50" y="105"/>
                  </a:cubicBezTo>
                  <a:cubicBezTo>
                    <a:pt x="50" y="108"/>
                    <a:pt x="52" y="109"/>
                    <a:pt x="54" y="109"/>
                  </a:cubicBezTo>
                  <a:cubicBezTo>
                    <a:pt x="57" y="109"/>
                    <a:pt x="59" y="108"/>
                    <a:pt x="59" y="105"/>
                  </a:cubicBezTo>
                  <a:cubicBezTo>
                    <a:pt x="59" y="103"/>
                    <a:pt x="57" y="101"/>
                    <a:pt x="54" y="101"/>
                  </a:cubicBezTo>
                  <a:close/>
                  <a:moveTo>
                    <a:pt x="75" y="118"/>
                  </a:moveTo>
                  <a:cubicBezTo>
                    <a:pt x="71" y="118"/>
                    <a:pt x="67" y="122"/>
                    <a:pt x="67" y="126"/>
                  </a:cubicBezTo>
                  <a:cubicBezTo>
                    <a:pt x="67" y="131"/>
                    <a:pt x="71" y="135"/>
                    <a:pt x="75" y="135"/>
                  </a:cubicBezTo>
                  <a:cubicBezTo>
                    <a:pt x="80" y="135"/>
                    <a:pt x="84" y="131"/>
                    <a:pt x="84" y="126"/>
                  </a:cubicBezTo>
                  <a:cubicBezTo>
                    <a:pt x="84" y="122"/>
                    <a:pt x="80" y="118"/>
                    <a:pt x="75" y="118"/>
                  </a:cubicBezTo>
                  <a:close/>
                  <a:moveTo>
                    <a:pt x="42" y="135"/>
                  </a:moveTo>
                  <a:cubicBezTo>
                    <a:pt x="37" y="135"/>
                    <a:pt x="33" y="139"/>
                    <a:pt x="33" y="143"/>
                  </a:cubicBezTo>
                  <a:cubicBezTo>
                    <a:pt x="33" y="148"/>
                    <a:pt x="37" y="152"/>
                    <a:pt x="42" y="152"/>
                  </a:cubicBezTo>
                  <a:cubicBezTo>
                    <a:pt x="46" y="152"/>
                    <a:pt x="50" y="148"/>
                    <a:pt x="50" y="143"/>
                  </a:cubicBezTo>
                  <a:cubicBezTo>
                    <a:pt x="50" y="139"/>
                    <a:pt x="46" y="135"/>
                    <a:pt x="42" y="135"/>
                  </a:cubicBezTo>
                  <a:close/>
                  <a:moveTo>
                    <a:pt x="118" y="67"/>
                  </a:moveTo>
                  <a:cubicBezTo>
                    <a:pt x="118" y="25"/>
                    <a:pt x="118" y="25"/>
                    <a:pt x="118" y="25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31" y="25"/>
                    <a:pt x="135" y="21"/>
                    <a:pt x="135" y="17"/>
                  </a:cubicBezTo>
                  <a:cubicBezTo>
                    <a:pt x="135" y="8"/>
                    <a:pt x="135" y="8"/>
                    <a:pt x="135" y="8"/>
                  </a:cubicBezTo>
                  <a:cubicBezTo>
                    <a:pt x="135" y="4"/>
                    <a:pt x="131" y="0"/>
                    <a:pt x="126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0" y="0"/>
                    <a:pt x="16" y="4"/>
                    <a:pt x="16" y="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21"/>
                    <a:pt x="20" y="25"/>
                    <a:pt x="25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67"/>
                    <a:pt x="33" y="67"/>
                    <a:pt x="33" y="67"/>
                  </a:cubicBezTo>
                  <a:cubicBezTo>
                    <a:pt x="13" y="81"/>
                    <a:pt x="0" y="104"/>
                    <a:pt x="0" y="131"/>
                  </a:cubicBezTo>
                  <a:cubicBezTo>
                    <a:pt x="0" y="152"/>
                    <a:pt x="9" y="172"/>
                    <a:pt x="23" y="185"/>
                  </a:cubicBezTo>
                  <a:cubicBezTo>
                    <a:pt x="128" y="185"/>
                    <a:pt x="128" y="185"/>
                    <a:pt x="128" y="185"/>
                  </a:cubicBezTo>
                  <a:cubicBezTo>
                    <a:pt x="142" y="172"/>
                    <a:pt x="151" y="152"/>
                    <a:pt x="151" y="131"/>
                  </a:cubicBezTo>
                  <a:cubicBezTo>
                    <a:pt x="151" y="104"/>
                    <a:pt x="138" y="81"/>
                    <a:pt x="118" y="67"/>
                  </a:cubicBezTo>
                  <a:close/>
                  <a:moveTo>
                    <a:pt x="25" y="17"/>
                  </a:moveTo>
                  <a:cubicBezTo>
                    <a:pt x="25" y="8"/>
                    <a:pt x="25" y="8"/>
                    <a:pt x="25" y="8"/>
                  </a:cubicBezTo>
                  <a:cubicBezTo>
                    <a:pt x="126" y="8"/>
                    <a:pt x="126" y="8"/>
                    <a:pt x="126" y="8"/>
                  </a:cubicBezTo>
                  <a:cubicBezTo>
                    <a:pt x="126" y="17"/>
                    <a:pt x="126" y="17"/>
                    <a:pt x="126" y="17"/>
                  </a:cubicBezTo>
                  <a:lnTo>
                    <a:pt x="25" y="17"/>
                  </a:lnTo>
                  <a:close/>
                  <a:moveTo>
                    <a:pt x="109" y="25"/>
                  </a:moveTo>
                  <a:cubicBezTo>
                    <a:pt x="109" y="37"/>
                    <a:pt x="109" y="37"/>
                    <a:pt x="109" y="37"/>
                  </a:cubicBezTo>
                  <a:cubicBezTo>
                    <a:pt x="101" y="37"/>
                    <a:pt x="90" y="39"/>
                    <a:pt x="78" y="46"/>
                  </a:cubicBezTo>
                  <a:cubicBezTo>
                    <a:pt x="64" y="54"/>
                    <a:pt x="51" y="51"/>
                    <a:pt x="42" y="47"/>
                  </a:cubicBezTo>
                  <a:cubicBezTo>
                    <a:pt x="42" y="25"/>
                    <a:pt x="42" y="25"/>
                    <a:pt x="42" y="25"/>
                  </a:cubicBezTo>
                  <a:lnTo>
                    <a:pt x="109" y="25"/>
                  </a:lnTo>
                  <a:close/>
                  <a:moveTo>
                    <a:pt x="124" y="177"/>
                  </a:moveTo>
                  <a:cubicBezTo>
                    <a:pt x="27" y="177"/>
                    <a:pt x="27" y="177"/>
                    <a:pt x="27" y="177"/>
                  </a:cubicBezTo>
                  <a:cubicBezTo>
                    <a:pt x="15" y="164"/>
                    <a:pt x="8" y="148"/>
                    <a:pt x="8" y="131"/>
                  </a:cubicBezTo>
                  <a:cubicBezTo>
                    <a:pt x="8" y="108"/>
                    <a:pt x="19" y="87"/>
                    <a:pt x="38" y="74"/>
                  </a:cubicBezTo>
                  <a:cubicBezTo>
                    <a:pt x="40" y="73"/>
                    <a:pt x="42" y="70"/>
                    <a:pt x="42" y="67"/>
                  </a:cubicBezTo>
                  <a:cubicBezTo>
                    <a:pt x="42" y="56"/>
                    <a:pt x="42" y="56"/>
                    <a:pt x="42" y="56"/>
                  </a:cubicBezTo>
                  <a:cubicBezTo>
                    <a:pt x="47" y="58"/>
                    <a:pt x="53" y="59"/>
                    <a:pt x="59" y="59"/>
                  </a:cubicBezTo>
                  <a:cubicBezTo>
                    <a:pt x="66" y="59"/>
                    <a:pt x="74" y="58"/>
                    <a:pt x="82" y="53"/>
                  </a:cubicBezTo>
                  <a:cubicBezTo>
                    <a:pt x="93" y="47"/>
                    <a:pt x="102" y="45"/>
                    <a:pt x="109" y="46"/>
                  </a:cubicBezTo>
                  <a:cubicBezTo>
                    <a:pt x="109" y="67"/>
                    <a:pt x="109" y="67"/>
                    <a:pt x="109" y="67"/>
                  </a:cubicBezTo>
                  <a:cubicBezTo>
                    <a:pt x="109" y="70"/>
                    <a:pt x="111" y="73"/>
                    <a:pt x="113" y="74"/>
                  </a:cubicBezTo>
                  <a:cubicBezTo>
                    <a:pt x="132" y="87"/>
                    <a:pt x="143" y="108"/>
                    <a:pt x="143" y="131"/>
                  </a:cubicBezTo>
                  <a:cubicBezTo>
                    <a:pt x="143" y="148"/>
                    <a:pt x="136" y="164"/>
                    <a:pt x="124" y="177"/>
                  </a:cubicBezTo>
                  <a:close/>
                  <a:moveTo>
                    <a:pt x="113" y="135"/>
                  </a:moveTo>
                  <a:cubicBezTo>
                    <a:pt x="111" y="135"/>
                    <a:pt x="109" y="137"/>
                    <a:pt x="109" y="139"/>
                  </a:cubicBezTo>
                  <a:cubicBezTo>
                    <a:pt x="109" y="141"/>
                    <a:pt x="111" y="143"/>
                    <a:pt x="113" y="143"/>
                  </a:cubicBezTo>
                  <a:cubicBezTo>
                    <a:pt x="116" y="143"/>
                    <a:pt x="118" y="141"/>
                    <a:pt x="118" y="139"/>
                  </a:cubicBezTo>
                  <a:cubicBezTo>
                    <a:pt x="118" y="137"/>
                    <a:pt x="116" y="135"/>
                    <a:pt x="113" y="135"/>
                  </a:cubicBezTo>
                  <a:close/>
                  <a:moveTo>
                    <a:pt x="88" y="76"/>
                  </a:moveTo>
                  <a:cubicBezTo>
                    <a:pt x="81" y="76"/>
                    <a:pt x="75" y="81"/>
                    <a:pt x="75" y="88"/>
                  </a:cubicBezTo>
                  <a:cubicBezTo>
                    <a:pt x="75" y="95"/>
                    <a:pt x="81" y="101"/>
                    <a:pt x="88" y="101"/>
                  </a:cubicBezTo>
                  <a:cubicBezTo>
                    <a:pt x="95" y="101"/>
                    <a:pt x="101" y="95"/>
                    <a:pt x="101" y="88"/>
                  </a:cubicBezTo>
                  <a:cubicBezTo>
                    <a:pt x="101" y="81"/>
                    <a:pt x="95" y="76"/>
                    <a:pt x="88" y="76"/>
                  </a:cubicBezTo>
                  <a:close/>
                  <a:moveTo>
                    <a:pt x="88" y="93"/>
                  </a:moveTo>
                  <a:cubicBezTo>
                    <a:pt x="86" y="93"/>
                    <a:pt x="84" y="91"/>
                    <a:pt x="84" y="88"/>
                  </a:cubicBezTo>
                  <a:cubicBezTo>
                    <a:pt x="84" y="86"/>
                    <a:pt x="86" y="84"/>
                    <a:pt x="88" y="84"/>
                  </a:cubicBezTo>
                  <a:cubicBezTo>
                    <a:pt x="90" y="84"/>
                    <a:pt x="92" y="86"/>
                    <a:pt x="92" y="88"/>
                  </a:cubicBezTo>
                  <a:cubicBezTo>
                    <a:pt x="92" y="91"/>
                    <a:pt x="90" y="93"/>
                    <a:pt x="88" y="93"/>
                  </a:cubicBezTo>
                  <a:close/>
                  <a:moveTo>
                    <a:pt x="88" y="152"/>
                  </a:moveTo>
                  <a:cubicBezTo>
                    <a:pt x="86" y="152"/>
                    <a:pt x="84" y="154"/>
                    <a:pt x="84" y="156"/>
                  </a:cubicBezTo>
                  <a:cubicBezTo>
                    <a:pt x="84" y="158"/>
                    <a:pt x="86" y="160"/>
                    <a:pt x="88" y="160"/>
                  </a:cubicBezTo>
                  <a:cubicBezTo>
                    <a:pt x="90" y="160"/>
                    <a:pt x="92" y="158"/>
                    <a:pt x="92" y="156"/>
                  </a:cubicBezTo>
                  <a:cubicBezTo>
                    <a:pt x="92" y="154"/>
                    <a:pt x="90" y="152"/>
                    <a:pt x="88" y="1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382CF69-57B3-49FE-8089-F1514A5BE319}"/>
              </a:ext>
            </a:extLst>
          </p:cNvPr>
          <p:cNvGrpSpPr/>
          <p:nvPr/>
        </p:nvGrpSpPr>
        <p:grpSpPr>
          <a:xfrm>
            <a:off x="4603555" y="4760064"/>
            <a:ext cx="3146222" cy="772444"/>
            <a:chOff x="4603555" y="4760064"/>
            <a:chExt cx="3146222" cy="772444"/>
          </a:xfrm>
        </p:grpSpPr>
        <p:sp>
          <p:nvSpPr>
            <p:cNvPr id="48" name="TextBox 47"/>
            <p:cNvSpPr txBox="1"/>
            <p:nvPr/>
          </p:nvSpPr>
          <p:spPr>
            <a:xfrm>
              <a:off x="5145262" y="5029935"/>
              <a:ext cx="2604515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bears. Apple pie yummy cake with candy</a:t>
              </a: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5139542" y="4760064"/>
              <a:ext cx="1436868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CONTENT TITLE</a:t>
              </a:r>
            </a:p>
          </p:txBody>
        </p:sp>
        <p:sp>
          <p:nvSpPr>
            <p:cNvPr id="62" name="Freeform 501"/>
            <p:cNvSpPr>
              <a:spLocks noEditPoints="1"/>
            </p:cNvSpPr>
            <p:nvPr/>
          </p:nvSpPr>
          <p:spPr bwMode="auto">
            <a:xfrm>
              <a:off x="4603555" y="4892173"/>
              <a:ext cx="377444" cy="275523"/>
            </a:xfrm>
            <a:custGeom>
              <a:avLst/>
              <a:gdLst>
                <a:gd name="T0" fmla="*/ 183 w 185"/>
                <a:gd name="T1" fmla="*/ 34 h 135"/>
                <a:gd name="T2" fmla="*/ 183 w 185"/>
                <a:gd name="T3" fmla="*/ 34 h 135"/>
                <a:gd name="T4" fmla="*/ 94 w 185"/>
                <a:gd name="T5" fmla="*/ 0 h 135"/>
                <a:gd name="T6" fmla="*/ 93 w 185"/>
                <a:gd name="T7" fmla="*/ 0 h 135"/>
                <a:gd name="T8" fmla="*/ 91 w 185"/>
                <a:gd name="T9" fmla="*/ 0 h 135"/>
                <a:gd name="T10" fmla="*/ 2 w 185"/>
                <a:gd name="T11" fmla="*/ 34 h 135"/>
                <a:gd name="T12" fmla="*/ 2 w 185"/>
                <a:gd name="T13" fmla="*/ 34 h 135"/>
                <a:gd name="T14" fmla="*/ 2 w 185"/>
                <a:gd name="T15" fmla="*/ 42 h 135"/>
                <a:gd name="T16" fmla="*/ 2 w 185"/>
                <a:gd name="T17" fmla="*/ 42 h 135"/>
                <a:gd name="T18" fmla="*/ 10 w 185"/>
                <a:gd name="T19" fmla="*/ 45 h 135"/>
                <a:gd name="T20" fmla="*/ 0 w 185"/>
                <a:gd name="T21" fmla="*/ 93 h 135"/>
                <a:gd name="T22" fmla="*/ 17 w 185"/>
                <a:gd name="T23" fmla="*/ 93 h 135"/>
                <a:gd name="T24" fmla="*/ 18 w 185"/>
                <a:gd name="T25" fmla="*/ 48 h 135"/>
                <a:gd name="T26" fmla="*/ 25 w 185"/>
                <a:gd name="T27" fmla="*/ 113 h 135"/>
                <a:gd name="T28" fmla="*/ 25 w 185"/>
                <a:gd name="T29" fmla="*/ 114 h 135"/>
                <a:gd name="T30" fmla="*/ 30 w 185"/>
                <a:gd name="T31" fmla="*/ 118 h 135"/>
                <a:gd name="T32" fmla="*/ 62 w 185"/>
                <a:gd name="T33" fmla="*/ 110 h 135"/>
                <a:gd name="T34" fmla="*/ 90 w 185"/>
                <a:gd name="T35" fmla="*/ 134 h 135"/>
                <a:gd name="T36" fmla="*/ 95 w 185"/>
                <a:gd name="T37" fmla="*/ 134 h 135"/>
                <a:gd name="T38" fmla="*/ 127 w 185"/>
                <a:gd name="T39" fmla="*/ 110 h 135"/>
                <a:gd name="T40" fmla="*/ 159 w 185"/>
                <a:gd name="T41" fmla="*/ 118 h 135"/>
                <a:gd name="T42" fmla="*/ 164 w 185"/>
                <a:gd name="T43" fmla="*/ 114 h 135"/>
                <a:gd name="T44" fmla="*/ 164 w 185"/>
                <a:gd name="T45" fmla="*/ 113 h 135"/>
                <a:gd name="T46" fmla="*/ 183 w 185"/>
                <a:gd name="T47" fmla="*/ 42 h 135"/>
                <a:gd name="T48" fmla="*/ 183 w 185"/>
                <a:gd name="T49" fmla="*/ 42 h 135"/>
                <a:gd name="T50" fmla="*/ 185 w 185"/>
                <a:gd name="T51" fmla="*/ 38 h 135"/>
                <a:gd name="T52" fmla="*/ 127 w 185"/>
                <a:gd name="T53" fmla="*/ 101 h 135"/>
                <a:gd name="T54" fmla="*/ 126 w 185"/>
                <a:gd name="T55" fmla="*/ 101 h 135"/>
                <a:gd name="T56" fmla="*/ 124 w 185"/>
                <a:gd name="T57" fmla="*/ 102 h 135"/>
                <a:gd name="T58" fmla="*/ 66 w 185"/>
                <a:gd name="T59" fmla="*/ 102 h 135"/>
                <a:gd name="T60" fmla="*/ 63 w 185"/>
                <a:gd name="T61" fmla="*/ 101 h 135"/>
                <a:gd name="T62" fmla="*/ 62 w 185"/>
                <a:gd name="T63" fmla="*/ 101 h 135"/>
                <a:gd name="T64" fmla="*/ 41 w 185"/>
                <a:gd name="T65" fmla="*/ 56 h 135"/>
                <a:gd name="T66" fmla="*/ 91 w 185"/>
                <a:gd name="T67" fmla="*/ 76 h 135"/>
                <a:gd name="T68" fmla="*/ 94 w 185"/>
                <a:gd name="T69" fmla="*/ 76 h 135"/>
                <a:gd name="T70" fmla="*/ 145 w 185"/>
                <a:gd name="T71" fmla="*/ 56 h 135"/>
                <a:gd name="T72" fmla="*/ 93 w 185"/>
                <a:gd name="T73" fmla="*/ 67 h 135"/>
                <a:gd name="T74" fmla="*/ 93 w 185"/>
                <a:gd name="T75" fmla="*/ 9 h 135"/>
                <a:gd name="T76" fmla="*/ 93 w 185"/>
                <a:gd name="T77" fmla="*/ 6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85" h="135">
                  <a:moveTo>
                    <a:pt x="185" y="38"/>
                  </a:moveTo>
                  <a:cubicBezTo>
                    <a:pt x="185" y="36"/>
                    <a:pt x="184" y="35"/>
                    <a:pt x="183" y="34"/>
                  </a:cubicBezTo>
                  <a:cubicBezTo>
                    <a:pt x="183" y="34"/>
                    <a:pt x="183" y="34"/>
                    <a:pt x="183" y="34"/>
                  </a:cubicBezTo>
                  <a:cubicBezTo>
                    <a:pt x="183" y="34"/>
                    <a:pt x="183" y="34"/>
                    <a:pt x="183" y="34"/>
                  </a:cubicBezTo>
                  <a:cubicBezTo>
                    <a:pt x="183" y="34"/>
                    <a:pt x="183" y="34"/>
                    <a:pt x="183" y="34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4" y="0"/>
                    <a:pt x="93" y="0"/>
                    <a:pt x="93" y="0"/>
                  </a:cubicBezTo>
                  <a:cubicBezTo>
                    <a:pt x="92" y="0"/>
                    <a:pt x="91" y="0"/>
                    <a:pt x="91" y="0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1" y="35"/>
                    <a:pt x="0" y="36"/>
                    <a:pt x="0" y="38"/>
                  </a:cubicBezTo>
                  <a:cubicBezTo>
                    <a:pt x="0" y="40"/>
                    <a:pt x="1" y="41"/>
                    <a:pt x="2" y="42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10" y="45"/>
                    <a:pt x="10" y="45"/>
                    <a:pt x="10" y="45"/>
                  </a:cubicBezTo>
                  <a:cubicBezTo>
                    <a:pt x="5" y="85"/>
                    <a:pt x="5" y="85"/>
                    <a:pt x="5" y="85"/>
                  </a:cubicBezTo>
                  <a:cubicBezTo>
                    <a:pt x="2" y="86"/>
                    <a:pt x="0" y="89"/>
                    <a:pt x="0" y="93"/>
                  </a:cubicBezTo>
                  <a:cubicBezTo>
                    <a:pt x="0" y="97"/>
                    <a:pt x="4" y="101"/>
                    <a:pt x="8" y="101"/>
                  </a:cubicBezTo>
                  <a:cubicBezTo>
                    <a:pt x="13" y="101"/>
                    <a:pt x="17" y="97"/>
                    <a:pt x="17" y="93"/>
                  </a:cubicBezTo>
                  <a:cubicBezTo>
                    <a:pt x="17" y="90"/>
                    <a:pt x="15" y="88"/>
                    <a:pt x="13" y="86"/>
                  </a:cubicBezTo>
                  <a:cubicBezTo>
                    <a:pt x="18" y="48"/>
                    <a:pt x="18" y="48"/>
                    <a:pt x="18" y="48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25" y="113"/>
                    <a:pt x="25" y="113"/>
                    <a:pt x="25" y="113"/>
                  </a:cubicBezTo>
                  <a:cubicBezTo>
                    <a:pt x="25" y="113"/>
                    <a:pt x="25" y="113"/>
                    <a:pt x="25" y="113"/>
                  </a:cubicBezTo>
                  <a:cubicBezTo>
                    <a:pt x="25" y="114"/>
                    <a:pt x="25" y="114"/>
                    <a:pt x="25" y="114"/>
                  </a:cubicBezTo>
                  <a:cubicBezTo>
                    <a:pt x="25" y="116"/>
                    <a:pt x="27" y="118"/>
                    <a:pt x="29" y="118"/>
                  </a:cubicBezTo>
                  <a:cubicBezTo>
                    <a:pt x="30" y="118"/>
                    <a:pt x="30" y="118"/>
                    <a:pt x="30" y="118"/>
                  </a:cubicBezTo>
                  <a:cubicBezTo>
                    <a:pt x="30" y="118"/>
                    <a:pt x="30" y="118"/>
                    <a:pt x="30" y="118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90" y="134"/>
                    <a:pt x="90" y="134"/>
                    <a:pt x="90" y="134"/>
                  </a:cubicBezTo>
                  <a:cubicBezTo>
                    <a:pt x="90" y="134"/>
                    <a:pt x="90" y="134"/>
                    <a:pt x="90" y="134"/>
                  </a:cubicBezTo>
                  <a:cubicBezTo>
                    <a:pt x="91" y="135"/>
                    <a:pt x="92" y="135"/>
                    <a:pt x="93" y="135"/>
                  </a:cubicBezTo>
                  <a:cubicBezTo>
                    <a:pt x="93" y="135"/>
                    <a:pt x="94" y="135"/>
                    <a:pt x="95" y="134"/>
                  </a:cubicBezTo>
                  <a:cubicBezTo>
                    <a:pt x="95" y="134"/>
                    <a:pt x="95" y="134"/>
                    <a:pt x="95" y="134"/>
                  </a:cubicBezTo>
                  <a:cubicBezTo>
                    <a:pt x="127" y="110"/>
                    <a:pt x="127" y="110"/>
                    <a:pt x="127" y="110"/>
                  </a:cubicBezTo>
                  <a:cubicBezTo>
                    <a:pt x="159" y="118"/>
                    <a:pt x="159" y="118"/>
                    <a:pt x="159" y="118"/>
                  </a:cubicBezTo>
                  <a:cubicBezTo>
                    <a:pt x="159" y="118"/>
                    <a:pt x="159" y="118"/>
                    <a:pt x="159" y="118"/>
                  </a:cubicBezTo>
                  <a:cubicBezTo>
                    <a:pt x="159" y="118"/>
                    <a:pt x="160" y="118"/>
                    <a:pt x="160" y="118"/>
                  </a:cubicBezTo>
                  <a:cubicBezTo>
                    <a:pt x="162" y="118"/>
                    <a:pt x="164" y="116"/>
                    <a:pt x="164" y="114"/>
                  </a:cubicBezTo>
                  <a:cubicBezTo>
                    <a:pt x="164" y="114"/>
                    <a:pt x="164" y="113"/>
                    <a:pt x="164" y="113"/>
                  </a:cubicBezTo>
                  <a:cubicBezTo>
                    <a:pt x="164" y="113"/>
                    <a:pt x="164" y="113"/>
                    <a:pt x="164" y="113"/>
                  </a:cubicBezTo>
                  <a:cubicBezTo>
                    <a:pt x="153" y="53"/>
                    <a:pt x="153" y="53"/>
                    <a:pt x="153" y="53"/>
                  </a:cubicBezTo>
                  <a:cubicBezTo>
                    <a:pt x="183" y="42"/>
                    <a:pt x="183" y="42"/>
                    <a:pt x="183" y="42"/>
                  </a:cubicBezTo>
                  <a:cubicBezTo>
                    <a:pt x="183" y="42"/>
                    <a:pt x="183" y="42"/>
                    <a:pt x="183" y="42"/>
                  </a:cubicBezTo>
                  <a:cubicBezTo>
                    <a:pt x="183" y="42"/>
                    <a:pt x="183" y="42"/>
                    <a:pt x="183" y="42"/>
                  </a:cubicBezTo>
                  <a:cubicBezTo>
                    <a:pt x="183" y="42"/>
                    <a:pt x="183" y="42"/>
                    <a:pt x="183" y="42"/>
                  </a:cubicBezTo>
                  <a:cubicBezTo>
                    <a:pt x="184" y="41"/>
                    <a:pt x="185" y="40"/>
                    <a:pt x="185" y="38"/>
                  </a:cubicBezTo>
                  <a:close/>
                  <a:moveTo>
                    <a:pt x="155" y="108"/>
                  </a:moveTo>
                  <a:cubicBezTo>
                    <a:pt x="127" y="101"/>
                    <a:pt x="127" y="101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101"/>
                    <a:pt x="127" y="101"/>
                    <a:pt x="126" y="101"/>
                  </a:cubicBezTo>
                  <a:cubicBezTo>
                    <a:pt x="125" y="101"/>
                    <a:pt x="125" y="102"/>
                    <a:pt x="124" y="102"/>
                  </a:cubicBezTo>
                  <a:cubicBezTo>
                    <a:pt x="124" y="102"/>
                    <a:pt x="124" y="102"/>
                    <a:pt x="124" y="102"/>
                  </a:cubicBezTo>
                  <a:cubicBezTo>
                    <a:pt x="93" y="125"/>
                    <a:pt x="93" y="125"/>
                    <a:pt x="93" y="125"/>
                  </a:cubicBezTo>
                  <a:cubicBezTo>
                    <a:pt x="66" y="102"/>
                    <a:pt x="66" y="102"/>
                    <a:pt x="66" y="102"/>
                  </a:cubicBezTo>
                  <a:cubicBezTo>
                    <a:pt x="66" y="102"/>
                    <a:pt x="66" y="102"/>
                    <a:pt x="66" y="102"/>
                  </a:cubicBezTo>
                  <a:cubicBezTo>
                    <a:pt x="65" y="102"/>
                    <a:pt x="64" y="101"/>
                    <a:pt x="63" y="101"/>
                  </a:cubicBezTo>
                  <a:cubicBezTo>
                    <a:pt x="63" y="101"/>
                    <a:pt x="62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34" y="108"/>
                    <a:pt x="34" y="108"/>
                    <a:pt x="34" y="108"/>
                  </a:cubicBezTo>
                  <a:cubicBezTo>
                    <a:pt x="41" y="56"/>
                    <a:pt x="41" y="56"/>
                    <a:pt x="41" y="56"/>
                  </a:cubicBezTo>
                  <a:cubicBezTo>
                    <a:pt x="91" y="76"/>
                    <a:pt x="91" y="76"/>
                    <a:pt x="91" y="76"/>
                  </a:cubicBezTo>
                  <a:cubicBezTo>
                    <a:pt x="91" y="76"/>
                    <a:pt x="91" y="76"/>
                    <a:pt x="91" y="76"/>
                  </a:cubicBezTo>
                  <a:cubicBezTo>
                    <a:pt x="91" y="76"/>
                    <a:pt x="92" y="76"/>
                    <a:pt x="93" y="76"/>
                  </a:cubicBezTo>
                  <a:cubicBezTo>
                    <a:pt x="93" y="76"/>
                    <a:pt x="94" y="76"/>
                    <a:pt x="94" y="76"/>
                  </a:cubicBezTo>
                  <a:cubicBezTo>
                    <a:pt x="94" y="76"/>
                    <a:pt x="94" y="76"/>
                    <a:pt x="94" y="76"/>
                  </a:cubicBezTo>
                  <a:cubicBezTo>
                    <a:pt x="145" y="56"/>
                    <a:pt x="145" y="56"/>
                    <a:pt x="145" y="56"/>
                  </a:cubicBezTo>
                  <a:lnTo>
                    <a:pt x="155" y="108"/>
                  </a:lnTo>
                  <a:close/>
                  <a:moveTo>
                    <a:pt x="93" y="67"/>
                  </a:moveTo>
                  <a:cubicBezTo>
                    <a:pt x="16" y="38"/>
                    <a:pt x="16" y="38"/>
                    <a:pt x="16" y="38"/>
                  </a:cubicBezTo>
                  <a:cubicBezTo>
                    <a:pt x="93" y="9"/>
                    <a:pt x="93" y="9"/>
                    <a:pt x="93" y="9"/>
                  </a:cubicBezTo>
                  <a:cubicBezTo>
                    <a:pt x="169" y="38"/>
                    <a:pt x="169" y="38"/>
                    <a:pt x="169" y="38"/>
                  </a:cubicBezTo>
                  <a:lnTo>
                    <a:pt x="93" y="67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31751D5-7C49-488B-A25A-FD2616D71820}"/>
              </a:ext>
            </a:extLst>
          </p:cNvPr>
          <p:cNvGrpSpPr/>
          <p:nvPr/>
        </p:nvGrpSpPr>
        <p:grpSpPr>
          <a:xfrm>
            <a:off x="8371287" y="1773902"/>
            <a:ext cx="3167571" cy="772443"/>
            <a:chOff x="8371287" y="1773902"/>
            <a:chExt cx="3167571" cy="772443"/>
          </a:xfrm>
        </p:grpSpPr>
        <p:sp>
          <p:nvSpPr>
            <p:cNvPr id="51" name="TextBox 50"/>
            <p:cNvSpPr txBox="1"/>
            <p:nvPr/>
          </p:nvSpPr>
          <p:spPr>
            <a:xfrm>
              <a:off x="8934343" y="2043772"/>
              <a:ext cx="2604515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bears. Apple pie yummy cake with candy</a:t>
              </a: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8928623" y="1773902"/>
              <a:ext cx="1436868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CONTENT TITLE</a:t>
              </a:r>
            </a:p>
          </p:txBody>
        </p:sp>
        <p:sp>
          <p:nvSpPr>
            <p:cNvPr id="63" name="Freeform 511"/>
            <p:cNvSpPr>
              <a:spLocks noEditPoints="1"/>
            </p:cNvSpPr>
            <p:nvPr/>
          </p:nvSpPr>
          <p:spPr bwMode="auto">
            <a:xfrm>
              <a:off x="8371287" y="1888651"/>
              <a:ext cx="377444" cy="310243"/>
            </a:xfrm>
            <a:custGeom>
              <a:avLst/>
              <a:gdLst>
                <a:gd name="T0" fmla="*/ 17 w 185"/>
                <a:gd name="T1" fmla="*/ 109 h 152"/>
                <a:gd name="T2" fmla="*/ 25 w 185"/>
                <a:gd name="T3" fmla="*/ 109 h 152"/>
                <a:gd name="T4" fmla="*/ 46 w 185"/>
                <a:gd name="T5" fmla="*/ 88 h 152"/>
                <a:gd name="T6" fmla="*/ 181 w 185"/>
                <a:gd name="T7" fmla="*/ 91 h 152"/>
                <a:gd name="T8" fmla="*/ 150 w 185"/>
                <a:gd name="T9" fmla="*/ 17 h 152"/>
                <a:gd name="T10" fmla="*/ 101 w 185"/>
                <a:gd name="T11" fmla="*/ 25 h 152"/>
                <a:gd name="T12" fmla="*/ 59 w 185"/>
                <a:gd name="T13" fmla="*/ 0 h 152"/>
                <a:gd name="T14" fmla="*/ 35 w 185"/>
                <a:gd name="T15" fmla="*/ 17 h 152"/>
                <a:gd name="T16" fmla="*/ 0 w 185"/>
                <a:gd name="T17" fmla="*/ 109 h 152"/>
                <a:gd name="T18" fmla="*/ 83 w 185"/>
                <a:gd name="T19" fmla="*/ 118 h 152"/>
                <a:gd name="T20" fmla="*/ 143 w 185"/>
                <a:gd name="T21" fmla="*/ 152 h 152"/>
                <a:gd name="T22" fmla="*/ 181 w 185"/>
                <a:gd name="T23" fmla="*/ 91 h 152"/>
                <a:gd name="T24" fmla="*/ 8 w 185"/>
                <a:gd name="T25" fmla="*/ 109 h 152"/>
                <a:gd name="T26" fmla="*/ 76 w 185"/>
                <a:gd name="T27" fmla="*/ 109 h 152"/>
                <a:gd name="T28" fmla="*/ 76 w 185"/>
                <a:gd name="T29" fmla="*/ 84 h 152"/>
                <a:gd name="T30" fmla="*/ 21 w 185"/>
                <a:gd name="T31" fmla="*/ 73 h 152"/>
                <a:gd name="T32" fmla="*/ 44 w 185"/>
                <a:gd name="T33" fmla="*/ 18 h 152"/>
                <a:gd name="T34" fmla="*/ 76 w 185"/>
                <a:gd name="T35" fmla="*/ 24 h 152"/>
                <a:gd name="T36" fmla="*/ 76 w 185"/>
                <a:gd name="T37" fmla="*/ 84 h 152"/>
                <a:gd name="T38" fmla="*/ 84 w 185"/>
                <a:gd name="T39" fmla="*/ 109 h 152"/>
                <a:gd name="T40" fmla="*/ 101 w 185"/>
                <a:gd name="T41" fmla="*/ 101 h 152"/>
                <a:gd name="T42" fmla="*/ 101 w 185"/>
                <a:gd name="T43" fmla="*/ 93 h 152"/>
                <a:gd name="T44" fmla="*/ 84 w 185"/>
                <a:gd name="T45" fmla="*/ 33 h 152"/>
                <a:gd name="T46" fmla="*/ 101 w 185"/>
                <a:gd name="T47" fmla="*/ 93 h 152"/>
                <a:gd name="T48" fmla="*/ 110 w 185"/>
                <a:gd name="T49" fmla="*/ 24 h 152"/>
                <a:gd name="T50" fmla="*/ 142 w 185"/>
                <a:gd name="T51" fmla="*/ 18 h 152"/>
                <a:gd name="T52" fmla="*/ 164 w 185"/>
                <a:gd name="T53" fmla="*/ 73 h 152"/>
                <a:gd name="T54" fmla="*/ 109 w 185"/>
                <a:gd name="T55" fmla="*/ 84 h 152"/>
                <a:gd name="T56" fmla="*/ 143 w 185"/>
                <a:gd name="T57" fmla="*/ 143 h 152"/>
                <a:gd name="T58" fmla="*/ 143 w 185"/>
                <a:gd name="T59" fmla="*/ 76 h 152"/>
                <a:gd name="T60" fmla="*/ 143 w 185"/>
                <a:gd name="T61" fmla="*/ 143 h 152"/>
                <a:gd name="T62" fmla="*/ 118 w 185"/>
                <a:gd name="T63" fmla="*/ 109 h 152"/>
                <a:gd name="T64" fmla="*/ 126 w 185"/>
                <a:gd name="T65" fmla="*/ 109 h 152"/>
                <a:gd name="T66" fmla="*/ 147 w 185"/>
                <a:gd name="T67" fmla="*/ 88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85" h="152">
                  <a:moveTo>
                    <a:pt x="42" y="84"/>
                  </a:moveTo>
                  <a:cubicBezTo>
                    <a:pt x="28" y="84"/>
                    <a:pt x="17" y="95"/>
                    <a:pt x="17" y="109"/>
                  </a:cubicBezTo>
                  <a:cubicBezTo>
                    <a:pt x="17" y="112"/>
                    <a:pt x="19" y="114"/>
                    <a:pt x="21" y="114"/>
                  </a:cubicBezTo>
                  <a:cubicBezTo>
                    <a:pt x="23" y="114"/>
                    <a:pt x="25" y="112"/>
                    <a:pt x="25" y="109"/>
                  </a:cubicBezTo>
                  <a:cubicBezTo>
                    <a:pt x="25" y="100"/>
                    <a:pt x="33" y="93"/>
                    <a:pt x="42" y="93"/>
                  </a:cubicBezTo>
                  <a:cubicBezTo>
                    <a:pt x="44" y="93"/>
                    <a:pt x="46" y="91"/>
                    <a:pt x="46" y="88"/>
                  </a:cubicBezTo>
                  <a:cubicBezTo>
                    <a:pt x="46" y="86"/>
                    <a:pt x="44" y="84"/>
                    <a:pt x="42" y="84"/>
                  </a:cubicBezTo>
                  <a:close/>
                  <a:moveTo>
                    <a:pt x="181" y="91"/>
                  </a:moveTo>
                  <a:cubicBezTo>
                    <a:pt x="150" y="17"/>
                    <a:pt x="150" y="17"/>
                    <a:pt x="150" y="17"/>
                  </a:cubicBezTo>
                  <a:cubicBezTo>
                    <a:pt x="150" y="17"/>
                    <a:pt x="150" y="17"/>
                    <a:pt x="150" y="17"/>
                  </a:cubicBezTo>
                  <a:cubicBezTo>
                    <a:pt x="147" y="7"/>
                    <a:pt x="137" y="0"/>
                    <a:pt x="126" y="0"/>
                  </a:cubicBezTo>
                  <a:cubicBezTo>
                    <a:pt x="112" y="0"/>
                    <a:pt x="101" y="11"/>
                    <a:pt x="101" y="25"/>
                  </a:cubicBezTo>
                  <a:cubicBezTo>
                    <a:pt x="84" y="25"/>
                    <a:pt x="84" y="25"/>
                    <a:pt x="84" y="25"/>
                  </a:cubicBezTo>
                  <a:cubicBezTo>
                    <a:pt x="84" y="11"/>
                    <a:pt x="73" y="0"/>
                    <a:pt x="59" y="0"/>
                  </a:cubicBezTo>
                  <a:cubicBezTo>
                    <a:pt x="48" y="0"/>
                    <a:pt x="39" y="7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4" y="91"/>
                    <a:pt x="4" y="91"/>
                    <a:pt x="4" y="91"/>
                  </a:cubicBezTo>
                  <a:cubicBezTo>
                    <a:pt x="1" y="97"/>
                    <a:pt x="0" y="103"/>
                    <a:pt x="0" y="109"/>
                  </a:cubicBezTo>
                  <a:cubicBezTo>
                    <a:pt x="0" y="133"/>
                    <a:pt x="19" y="152"/>
                    <a:pt x="42" y="152"/>
                  </a:cubicBezTo>
                  <a:cubicBezTo>
                    <a:pt x="62" y="152"/>
                    <a:pt x="79" y="137"/>
                    <a:pt x="83" y="118"/>
                  </a:cubicBezTo>
                  <a:cubicBezTo>
                    <a:pt x="102" y="118"/>
                    <a:pt x="102" y="118"/>
                    <a:pt x="102" y="118"/>
                  </a:cubicBezTo>
                  <a:cubicBezTo>
                    <a:pt x="106" y="137"/>
                    <a:pt x="123" y="152"/>
                    <a:pt x="143" y="152"/>
                  </a:cubicBezTo>
                  <a:cubicBezTo>
                    <a:pt x="167" y="152"/>
                    <a:pt x="185" y="133"/>
                    <a:pt x="185" y="109"/>
                  </a:cubicBezTo>
                  <a:cubicBezTo>
                    <a:pt x="185" y="103"/>
                    <a:pt x="184" y="97"/>
                    <a:pt x="181" y="91"/>
                  </a:cubicBezTo>
                  <a:close/>
                  <a:moveTo>
                    <a:pt x="42" y="143"/>
                  </a:moveTo>
                  <a:cubicBezTo>
                    <a:pt x="23" y="143"/>
                    <a:pt x="8" y="128"/>
                    <a:pt x="8" y="109"/>
                  </a:cubicBezTo>
                  <a:cubicBezTo>
                    <a:pt x="8" y="91"/>
                    <a:pt x="23" y="76"/>
                    <a:pt x="42" y="76"/>
                  </a:cubicBezTo>
                  <a:cubicBezTo>
                    <a:pt x="61" y="76"/>
                    <a:pt x="76" y="91"/>
                    <a:pt x="76" y="109"/>
                  </a:cubicBezTo>
                  <a:cubicBezTo>
                    <a:pt x="76" y="128"/>
                    <a:pt x="61" y="143"/>
                    <a:pt x="42" y="143"/>
                  </a:cubicBezTo>
                  <a:close/>
                  <a:moveTo>
                    <a:pt x="76" y="84"/>
                  </a:moveTo>
                  <a:cubicBezTo>
                    <a:pt x="68" y="74"/>
                    <a:pt x="56" y="67"/>
                    <a:pt x="42" y="67"/>
                  </a:cubicBezTo>
                  <a:cubicBezTo>
                    <a:pt x="34" y="67"/>
                    <a:pt x="27" y="69"/>
                    <a:pt x="21" y="73"/>
                  </a:cubicBezTo>
                  <a:cubicBezTo>
                    <a:pt x="44" y="18"/>
                    <a:pt x="44" y="18"/>
                    <a:pt x="44" y="18"/>
                  </a:cubicBezTo>
                  <a:cubicBezTo>
                    <a:pt x="44" y="18"/>
                    <a:pt x="44" y="18"/>
                    <a:pt x="44" y="18"/>
                  </a:cubicBezTo>
                  <a:cubicBezTo>
                    <a:pt x="46" y="12"/>
                    <a:pt x="52" y="8"/>
                    <a:pt x="59" y="8"/>
                  </a:cubicBezTo>
                  <a:cubicBezTo>
                    <a:pt x="68" y="8"/>
                    <a:pt x="75" y="15"/>
                    <a:pt x="76" y="24"/>
                  </a:cubicBezTo>
                  <a:cubicBezTo>
                    <a:pt x="76" y="24"/>
                    <a:pt x="76" y="24"/>
                    <a:pt x="76" y="24"/>
                  </a:cubicBezTo>
                  <a:lnTo>
                    <a:pt x="76" y="84"/>
                  </a:lnTo>
                  <a:close/>
                  <a:moveTo>
                    <a:pt x="101" y="109"/>
                  </a:moveTo>
                  <a:cubicBezTo>
                    <a:pt x="84" y="109"/>
                    <a:pt x="84" y="109"/>
                    <a:pt x="84" y="109"/>
                  </a:cubicBezTo>
                  <a:cubicBezTo>
                    <a:pt x="84" y="101"/>
                    <a:pt x="84" y="101"/>
                    <a:pt x="84" y="101"/>
                  </a:cubicBezTo>
                  <a:cubicBezTo>
                    <a:pt x="101" y="101"/>
                    <a:pt x="101" y="101"/>
                    <a:pt x="101" y="101"/>
                  </a:cubicBezTo>
                  <a:lnTo>
                    <a:pt x="101" y="109"/>
                  </a:lnTo>
                  <a:close/>
                  <a:moveTo>
                    <a:pt x="101" y="93"/>
                  </a:moveTo>
                  <a:cubicBezTo>
                    <a:pt x="84" y="93"/>
                    <a:pt x="84" y="93"/>
                    <a:pt x="84" y="93"/>
                  </a:cubicBezTo>
                  <a:cubicBezTo>
                    <a:pt x="84" y="33"/>
                    <a:pt x="84" y="33"/>
                    <a:pt x="84" y="33"/>
                  </a:cubicBezTo>
                  <a:cubicBezTo>
                    <a:pt x="101" y="33"/>
                    <a:pt x="101" y="33"/>
                    <a:pt x="101" y="33"/>
                  </a:cubicBezTo>
                  <a:lnTo>
                    <a:pt x="101" y="93"/>
                  </a:lnTo>
                  <a:close/>
                  <a:moveTo>
                    <a:pt x="109" y="24"/>
                  </a:moveTo>
                  <a:cubicBezTo>
                    <a:pt x="110" y="24"/>
                    <a:pt x="110" y="24"/>
                    <a:pt x="110" y="24"/>
                  </a:cubicBezTo>
                  <a:cubicBezTo>
                    <a:pt x="110" y="15"/>
                    <a:pt x="118" y="8"/>
                    <a:pt x="126" y="8"/>
                  </a:cubicBezTo>
                  <a:cubicBezTo>
                    <a:pt x="133" y="8"/>
                    <a:pt x="139" y="12"/>
                    <a:pt x="142" y="18"/>
                  </a:cubicBezTo>
                  <a:cubicBezTo>
                    <a:pt x="142" y="18"/>
                    <a:pt x="142" y="18"/>
                    <a:pt x="142" y="18"/>
                  </a:cubicBezTo>
                  <a:cubicBezTo>
                    <a:pt x="164" y="73"/>
                    <a:pt x="164" y="73"/>
                    <a:pt x="164" y="73"/>
                  </a:cubicBezTo>
                  <a:cubicBezTo>
                    <a:pt x="158" y="69"/>
                    <a:pt x="151" y="67"/>
                    <a:pt x="143" y="67"/>
                  </a:cubicBezTo>
                  <a:cubicBezTo>
                    <a:pt x="129" y="67"/>
                    <a:pt x="117" y="74"/>
                    <a:pt x="109" y="84"/>
                  </a:cubicBezTo>
                  <a:lnTo>
                    <a:pt x="109" y="24"/>
                  </a:lnTo>
                  <a:close/>
                  <a:moveTo>
                    <a:pt x="143" y="143"/>
                  </a:moveTo>
                  <a:cubicBezTo>
                    <a:pt x="125" y="143"/>
                    <a:pt x="109" y="128"/>
                    <a:pt x="109" y="109"/>
                  </a:cubicBezTo>
                  <a:cubicBezTo>
                    <a:pt x="109" y="91"/>
                    <a:pt x="125" y="76"/>
                    <a:pt x="143" y="76"/>
                  </a:cubicBezTo>
                  <a:cubicBezTo>
                    <a:pt x="162" y="76"/>
                    <a:pt x="177" y="91"/>
                    <a:pt x="177" y="109"/>
                  </a:cubicBezTo>
                  <a:cubicBezTo>
                    <a:pt x="177" y="128"/>
                    <a:pt x="162" y="143"/>
                    <a:pt x="143" y="143"/>
                  </a:cubicBezTo>
                  <a:close/>
                  <a:moveTo>
                    <a:pt x="143" y="84"/>
                  </a:moveTo>
                  <a:cubicBezTo>
                    <a:pt x="129" y="84"/>
                    <a:pt x="118" y="95"/>
                    <a:pt x="118" y="109"/>
                  </a:cubicBezTo>
                  <a:cubicBezTo>
                    <a:pt x="118" y="112"/>
                    <a:pt x="120" y="114"/>
                    <a:pt x="122" y="114"/>
                  </a:cubicBezTo>
                  <a:cubicBezTo>
                    <a:pt x="124" y="114"/>
                    <a:pt x="126" y="112"/>
                    <a:pt x="126" y="109"/>
                  </a:cubicBezTo>
                  <a:cubicBezTo>
                    <a:pt x="126" y="100"/>
                    <a:pt x="134" y="93"/>
                    <a:pt x="143" y="93"/>
                  </a:cubicBezTo>
                  <a:cubicBezTo>
                    <a:pt x="146" y="93"/>
                    <a:pt x="147" y="91"/>
                    <a:pt x="147" y="88"/>
                  </a:cubicBezTo>
                  <a:cubicBezTo>
                    <a:pt x="147" y="86"/>
                    <a:pt x="146" y="84"/>
                    <a:pt x="143" y="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3CEE9A5-6FA5-4969-B08D-66BE3EC84376}"/>
              </a:ext>
            </a:extLst>
          </p:cNvPr>
          <p:cNvGrpSpPr/>
          <p:nvPr/>
        </p:nvGrpSpPr>
        <p:grpSpPr>
          <a:xfrm>
            <a:off x="806633" y="4754920"/>
            <a:ext cx="3154063" cy="772444"/>
            <a:chOff x="806633" y="4754920"/>
            <a:chExt cx="3154063" cy="772444"/>
          </a:xfrm>
        </p:grpSpPr>
        <p:sp>
          <p:nvSpPr>
            <p:cNvPr id="39" name="TextBox 38"/>
            <p:cNvSpPr txBox="1"/>
            <p:nvPr/>
          </p:nvSpPr>
          <p:spPr>
            <a:xfrm>
              <a:off x="1356181" y="5024791"/>
              <a:ext cx="2604515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bears. Apple pie yummy cake with candy</a:t>
              </a: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1350461" y="4754920"/>
              <a:ext cx="1436868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CONTENT TITLE</a:t>
              </a:r>
            </a:p>
          </p:txBody>
        </p:sp>
        <p:sp>
          <p:nvSpPr>
            <p:cNvPr id="64" name="Freeform 513"/>
            <p:cNvSpPr>
              <a:spLocks noEditPoints="1"/>
            </p:cNvSpPr>
            <p:nvPr/>
          </p:nvSpPr>
          <p:spPr bwMode="auto">
            <a:xfrm>
              <a:off x="806633" y="4844946"/>
              <a:ext cx="387524" cy="377444"/>
            </a:xfrm>
            <a:custGeom>
              <a:avLst/>
              <a:gdLst>
                <a:gd name="T0" fmla="*/ 0 w 190"/>
                <a:gd name="T1" fmla="*/ 185 h 185"/>
                <a:gd name="T2" fmla="*/ 77 w 190"/>
                <a:gd name="T3" fmla="*/ 153 h 185"/>
                <a:gd name="T4" fmla="*/ 15 w 190"/>
                <a:gd name="T5" fmla="*/ 170 h 185"/>
                <a:gd name="T6" fmla="*/ 38 w 190"/>
                <a:gd name="T7" fmla="*/ 143 h 185"/>
                <a:gd name="T8" fmla="*/ 15 w 190"/>
                <a:gd name="T9" fmla="*/ 170 h 185"/>
                <a:gd name="T10" fmla="*/ 118 w 190"/>
                <a:gd name="T11" fmla="*/ 97 h 185"/>
                <a:gd name="T12" fmla="*/ 109 w 190"/>
                <a:gd name="T13" fmla="*/ 97 h 185"/>
                <a:gd name="T14" fmla="*/ 184 w 190"/>
                <a:gd name="T15" fmla="*/ 1 h 185"/>
                <a:gd name="T16" fmla="*/ 88 w 190"/>
                <a:gd name="T17" fmla="*/ 38 h 185"/>
                <a:gd name="T18" fmla="*/ 10 w 190"/>
                <a:gd name="T19" fmla="*/ 91 h 185"/>
                <a:gd name="T20" fmla="*/ 52 w 190"/>
                <a:gd name="T21" fmla="*/ 133 h 185"/>
                <a:gd name="T22" fmla="*/ 82 w 190"/>
                <a:gd name="T23" fmla="*/ 143 h 185"/>
                <a:gd name="T24" fmla="*/ 117 w 190"/>
                <a:gd name="T25" fmla="*/ 127 h 185"/>
                <a:gd name="T26" fmla="*/ 184 w 190"/>
                <a:gd name="T27" fmla="*/ 1 h 185"/>
                <a:gd name="T28" fmla="*/ 98 w 190"/>
                <a:gd name="T29" fmla="*/ 155 h 185"/>
                <a:gd name="T30" fmla="*/ 82 w 190"/>
                <a:gd name="T31" fmla="*/ 134 h 185"/>
                <a:gd name="T32" fmla="*/ 75 w 190"/>
                <a:gd name="T33" fmla="*/ 135 h 185"/>
                <a:gd name="T34" fmla="*/ 50 w 190"/>
                <a:gd name="T35" fmla="*/ 105 h 185"/>
                <a:gd name="T36" fmla="*/ 30 w 190"/>
                <a:gd name="T37" fmla="*/ 87 h 185"/>
                <a:gd name="T38" fmla="*/ 61 w 190"/>
                <a:gd name="T39" fmla="*/ 75 h 185"/>
                <a:gd name="T40" fmla="*/ 109 w 190"/>
                <a:gd name="T41" fmla="*/ 125 h 185"/>
                <a:gd name="T42" fmla="*/ 134 w 190"/>
                <a:gd name="T43" fmla="*/ 99 h 185"/>
                <a:gd name="T44" fmla="*/ 67 w 190"/>
                <a:gd name="T45" fmla="*/ 70 h 185"/>
                <a:gd name="T46" fmla="*/ 94 w 190"/>
                <a:gd name="T47" fmla="*/ 44 h 185"/>
                <a:gd name="T48" fmla="*/ 141 w 190"/>
                <a:gd name="T49" fmla="*/ 91 h 185"/>
                <a:gd name="T50" fmla="*/ 84 w 190"/>
                <a:gd name="T51" fmla="*/ 72 h 185"/>
                <a:gd name="T52" fmla="*/ 92 w 190"/>
                <a:gd name="T53" fmla="*/ 72 h 185"/>
                <a:gd name="T54" fmla="*/ 139 w 190"/>
                <a:gd name="T55" fmla="*/ 59 h 185"/>
                <a:gd name="T56" fmla="*/ 139 w 190"/>
                <a:gd name="T57" fmla="*/ 34 h 185"/>
                <a:gd name="T58" fmla="*/ 139 w 190"/>
                <a:gd name="T59" fmla="*/ 59 h 185"/>
                <a:gd name="T60" fmla="*/ 143 w 190"/>
                <a:gd name="T61" fmla="*/ 46 h 185"/>
                <a:gd name="T62" fmla="*/ 135 w 190"/>
                <a:gd name="T63" fmla="*/ 46 h 185"/>
                <a:gd name="T64" fmla="*/ 101 w 190"/>
                <a:gd name="T65" fmla="*/ 88 h 185"/>
                <a:gd name="T66" fmla="*/ 101 w 190"/>
                <a:gd name="T67" fmla="*/ 80 h 185"/>
                <a:gd name="T68" fmla="*/ 101 w 190"/>
                <a:gd name="T69" fmla="*/ 8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0" h="185">
                  <a:moveTo>
                    <a:pt x="32" y="104"/>
                  </a:moveTo>
                  <a:cubicBezTo>
                    <a:pt x="0" y="185"/>
                    <a:pt x="0" y="185"/>
                    <a:pt x="0" y="185"/>
                  </a:cubicBezTo>
                  <a:cubicBezTo>
                    <a:pt x="82" y="153"/>
                    <a:pt x="82" y="153"/>
                    <a:pt x="82" y="153"/>
                  </a:cubicBezTo>
                  <a:cubicBezTo>
                    <a:pt x="80" y="153"/>
                    <a:pt x="79" y="153"/>
                    <a:pt x="77" y="153"/>
                  </a:cubicBezTo>
                  <a:cubicBezTo>
                    <a:pt x="52" y="153"/>
                    <a:pt x="29" y="129"/>
                    <a:pt x="32" y="104"/>
                  </a:cubicBezTo>
                  <a:close/>
                  <a:moveTo>
                    <a:pt x="15" y="170"/>
                  </a:moveTo>
                  <a:cubicBezTo>
                    <a:pt x="30" y="132"/>
                    <a:pt x="30" y="132"/>
                    <a:pt x="30" y="132"/>
                  </a:cubicBezTo>
                  <a:cubicBezTo>
                    <a:pt x="32" y="136"/>
                    <a:pt x="35" y="140"/>
                    <a:pt x="38" y="143"/>
                  </a:cubicBezTo>
                  <a:cubicBezTo>
                    <a:pt x="42" y="148"/>
                    <a:pt x="47" y="152"/>
                    <a:pt x="53" y="155"/>
                  </a:cubicBezTo>
                  <a:lnTo>
                    <a:pt x="15" y="170"/>
                  </a:lnTo>
                  <a:close/>
                  <a:moveTo>
                    <a:pt x="113" y="101"/>
                  </a:moveTo>
                  <a:cubicBezTo>
                    <a:pt x="116" y="101"/>
                    <a:pt x="118" y="99"/>
                    <a:pt x="118" y="97"/>
                  </a:cubicBezTo>
                  <a:cubicBezTo>
                    <a:pt x="118" y="95"/>
                    <a:pt x="116" y="93"/>
                    <a:pt x="113" y="93"/>
                  </a:cubicBezTo>
                  <a:cubicBezTo>
                    <a:pt x="111" y="93"/>
                    <a:pt x="109" y="95"/>
                    <a:pt x="109" y="97"/>
                  </a:cubicBezTo>
                  <a:cubicBezTo>
                    <a:pt x="109" y="99"/>
                    <a:pt x="111" y="101"/>
                    <a:pt x="113" y="101"/>
                  </a:cubicBezTo>
                  <a:close/>
                  <a:moveTo>
                    <a:pt x="184" y="1"/>
                  </a:moveTo>
                  <a:cubicBezTo>
                    <a:pt x="183" y="0"/>
                    <a:pt x="180" y="0"/>
                    <a:pt x="177" y="0"/>
                  </a:cubicBezTo>
                  <a:cubicBezTo>
                    <a:pt x="159" y="0"/>
                    <a:pt x="113" y="13"/>
                    <a:pt x="88" y="38"/>
                  </a:cubicBezTo>
                  <a:cubicBezTo>
                    <a:pt x="82" y="44"/>
                    <a:pt x="62" y="62"/>
                    <a:pt x="58" y="68"/>
                  </a:cubicBezTo>
                  <a:cubicBezTo>
                    <a:pt x="43" y="72"/>
                    <a:pt x="22" y="80"/>
                    <a:pt x="10" y="91"/>
                  </a:cubicBezTo>
                  <a:cubicBezTo>
                    <a:pt x="10" y="91"/>
                    <a:pt x="25" y="91"/>
                    <a:pt x="42" y="103"/>
                  </a:cubicBezTo>
                  <a:cubicBezTo>
                    <a:pt x="40" y="113"/>
                    <a:pt x="43" y="124"/>
                    <a:pt x="52" y="133"/>
                  </a:cubicBezTo>
                  <a:cubicBezTo>
                    <a:pt x="59" y="140"/>
                    <a:pt x="67" y="144"/>
                    <a:pt x="75" y="144"/>
                  </a:cubicBezTo>
                  <a:cubicBezTo>
                    <a:pt x="78" y="144"/>
                    <a:pt x="80" y="143"/>
                    <a:pt x="82" y="143"/>
                  </a:cubicBezTo>
                  <a:cubicBezTo>
                    <a:pt x="94" y="160"/>
                    <a:pt x="94" y="175"/>
                    <a:pt x="94" y="175"/>
                  </a:cubicBezTo>
                  <a:cubicBezTo>
                    <a:pt x="105" y="163"/>
                    <a:pt x="113" y="142"/>
                    <a:pt x="117" y="127"/>
                  </a:cubicBezTo>
                  <a:cubicBezTo>
                    <a:pt x="124" y="123"/>
                    <a:pt x="141" y="103"/>
                    <a:pt x="147" y="97"/>
                  </a:cubicBezTo>
                  <a:cubicBezTo>
                    <a:pt x="177" y="68"/>
                    <a:pt x="190" y="7"/>
                    <a:pt x="184" y="1"/>
                  </a:cubicBezTo>
                  <a:close/>
                  <a:moveTo>
                    <a:pt x="109" y="125"/>
                  </a:moveTo>
                  <a:cubicBezTo>
                    <a:pt x="106" y="136"/>
                    <a:pt x="102" y="147"/>
                    <a:pt x="98" y="155"/>
                  </a:cubicBezTo>
                  <a:cubicBezTo>
                    <a:pt x="96" y="150"/>
                    <a:pt x="93" y="144"/>
                    <a:pt x="89" y="138"/>
                  </a:cubicBezTo>
                  <a:cubicBezTo>
                    <a:pt x="88" y="136"/>
                    <a:pt x="85" y="134"/>
                    <a:pt x="82" y="134"/>
                  </a:cubicBezTo>
                  <a:cubicBezTo>
                    <a:pt x="82" y="134"/>
                    <a:pt x="81" y="134"/>
                    <a:pt x="80" y="135"/>
                  </a:cubicBezTo>
                  <a:cubicBezTo>
                    <a:pt x="79" y="135"/>
                    <a:pt x="77" y="135"/>
                    <a:pt x="75" y="135"/>
                  </a:cubicBezTo>
                  <a:cubicBezTo>
                    <a:pt x="69" y="135"/>
                    <a:pt x="63" y="132"/>
                    <a:pt x="58" y="127"/>
                  </a:cubicBezTo>
                  <a:cubicBezTo>
                    <a:pt x="51" y="121"/>
                    <a:pt x="48" y="113"/>
                    <a:pt x="50" y="105"/>
                  </a:cubicBezTo>
                  <a:cubicBezTo>
                    <a:pt x="51" y="101"/>
                    <a:pt x="50" y="98"/>
                    <a:pt x="47" y="96"/>
                  </a:cubicBezTo>
                  <a:cubicBezTo>
                    <a:pt x="41" y="92"/>
                    <a:pt x="35" y="89"/>
                    <a:pt x="30" y="87"/>
                  </a:cubicBezTo>
                  <a:cubicBezTo>
                    <a:pt x="38" y="83"/>
                    <a:pt x="49" y="79"/>
                    <a:pt x="60" y="76"/>
                  </a:cubicBezTo>
                  <a:cubicBezTo>
                    <a:pt x="60" y="76"/>
                    <a:pt x="60" y="76"/>
                    <a:pt x="61" y="75"/>
                  </a:cubicBezTo>
                  <a:cubicBezTo>
                    <a:pt x="110" y="124"/>
                    <a:pt x="110" y="124"/>
                    <a:pt x="110" y="124"/>
                  </a:cubicBezTo>
                  <a:cubicBezTo>
                    <a:pt x="110" y="125"/>
                    <a:pt x="109" y="125"/>
                    <a:pt x="109" y="125"/>
                  </a:cubicBezTo>
                  <a:close/>
                  <a:moveTo>
                    <a:pt x="141" y="91"/>
                  </a:moveTo>
                  <a:cubicBezTo>
                    <a:pt x="140" y="93"/>
                    <a:pt x="137" y="96"/>
                    <a:pt x="134" y="99"/>
                  </a:cubicBezTo>
                  <a:cubicBezTo>
                    <a:pt x="129" y="105"/>
                    <a:pt x="120" y="113"/>
                    <a:pt x="115" y="118"/>
                  </a:cubicBezTo>
                  <a:cubicBezTo>
                    <a:pt x="67" y="70"/>
                    <a:pt x="67" y="70"/>
                    <a:pt x="67" y="70"/>
                  </a:cubicBezTo>
                  <a:cubicBezTo>
                    <a:pt x="72" y="65"/>
                    <a:pt x="80" y="56"/>
                    <a:pt x="86" y="51"/>
                  </a:cubicBezTo>
                  <a:cubicBezTo>
                    <a:pt x="89" y="48"/>
                    <a:pt x="92" y="45"/>
                    <a:pt x="94" y="44"/>
                  </a:cubicBezTo>
                  <a:cubicBezTo>
                    <a:pt x="116" y="21"/>
                    <a:pt x="160" y="8"/>
                    <a:pt x="177" y="8"/>
                  </a:cubicBezTo>
                  <a:cubicBezTo>
                    <a:pt x="177" y="22"/>
                    <a:pt x="165" y="68"/>
                    <a:pt x="141" y="91"/>
                  </a:cubicBezTo>
                  <a:close/>
                  <a:moveTo>
                    <a:pt x="88" y="67"/>
                  </a:moveTo>
                  <a:cubicBezTo>
                    <a:pt x="86" y="67"/>
                    <a:pt x="84" y="69"/>
                    <a:pt x="84" y="72"/>
                  </a:cubicBezTo>
                  <a:cubicBezTo>
                    <a:pt x="84" y="74"/>
                    <a:pt x="86" y="76"/>
                    <a:pt x="88" y="76"/>
                  </a:cubicBezTo>
                  <a:cubicBezTo>
                    <a:pt x="90" y="76"/>
                    <a:pt x="92" y="74"/>
                    <a:pt x="92" y="72"/>
                  </a:cubicBezTo>
                  <a:cubicBezTo>
                    <a:pt x="92" y="69"/>
                    <a:pt x="90" y="67"/>
                    <a:pt x="88" y="67"/>
                  </a:cubicBezTo>
                  <a:close/>
                  <a:moveTo>
                    <a:pt x="139" y="59"/>
                  </a:moveTo>
                  <a:cubicBezTo>
                    <a:pt x="146" y="59"/>
                    <a:pt x="151" y="53"/>
                    <a:pt x="151" y="46"/>
                  </a:cubicBezTo>
                  <a:cubicBezTo>
                    <a:pt x="151" y="39"/>
                    <a:pt x="146" y="34"/>
                    <a:pt x="139" y="34"/>
                  </a:cubicBezTo>
                  <a:cubicBezTo>
                    <a:pt x="132" y="34"/>
                    <a:pt x="126" y="39"/>
                    <a:pt x="126" y="46"/>
                  </a:cubicBezTo>
                  <a:cubicBezTo>
                    <a:pt x="126" y="53"/>
                    <a:pt x="132" y="59"/>
                    <a:pt x="139" y="59"/>
                  </a:cubicBezTo>
                  <a:close/>
                  <a:moveTo>
                    <a:pt x="139" y="42"/>
                  </a:moveTo>
                  <a:cubicBezTo>
                    <a:pt x="141" y="42"/>
                    <a:pt x="143" y="44"/>
                    <a:pt x="143" y="46"/>
                  </a:cubicBezTo>
                  <a:cubicBezTo>
                    <a:pt x="143" y="49"/>
                    <a:pt x="141" y="50"/>
                    <a:pt x="139" y="50"/>
                  </a:cubicBezTo>
                  <a:cubicBezTo>
                    <a:pt x="136" y="50"/>
                    <a:pt x="135" y="49"/>
                    <a:pt x="135" y="46"/>
                  </a:cubicBezTo>
                  <a:cubicBezTo>
                    <a:pt x="135" y="44"/>
                    <a:pt x="136" y="42"/>
                    <a:pt x="139" y="42"/>
                  </a:cubicBezTo>
                  <a:close/>
                  <a:moveTo>
                    <a:pt x="101" y="88"/>
                  </a:moveTo>
                  <a:cubicBezTo>
                    <a:pt x="103" y="88"/>
                    <a:pt x="105" y="87"/>
                    <a:pt x="105" y="84"/>
                  </a:cubicBezTo>
                  <a:cubicBezTo>
                    <a:pt x="105" y="82"/>
                    <a:pt x="103" y="80"/>
                    <a:pt x="101" y="80"/>
                  </a:cubicBezTo>
                  <a:cubicBezTo>
                    <a:pt x="98" y="80"/>
                    <a:pt x="97" y="82"/>
                    <a:pt x="97" y="84"/>
                  </a:cubicBezTo>
                  <a:cubicBezTo>
                    <a:pt x="97" y="87"/>
                    <a:pt x="98" y="88"/>
                    <a:pt x="101" y="8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855F92E-EFC2-40E2-BE71-20B19596B721}"/>
              </a:ext>
            </a:extLst>
          </p:cNvPr>
          <p:cNvGrpSpPr/>
          <p:nvPr/>
        </p:nvGrpSpPr>
        <p:grpSpPr>
          <a:xfrm>
            <a:off x="8392636" y="4754920"/>
            <a:ext cx="3140502" cy="772444"/>
            <a:chOff x="8392636" y="4754920"/>
            <a:chExt cx="3140502" cy="772444"/>
          </a:xfrm>
        </p:grpSpPr>
        <p:sp>
          <p:nvSpPr>
            <p:cNvPr id="57" name="TextBox 56"/>
            <p:cNvSpPr txBox="1"/>
            <p:nvPr/>
          </p:nvSpPr>
          <p:spPr>
            <a:xfrm>
              <a:off x="8928623" y="5024791"/>
              <a:ext cx="2604515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bears. Apple pie yummy cake with candy</a:t>
              </a:r>
            </a:p>
          </p:txBody>
        </p:sp>
        <p:sp>
          <p:nvSpPr>
            <p:cNvPr id="58" name="Rectangle 57"/>
            <p:cNvSpPr/>
            <p:nvPr/>
          </p:nvSpPr>
          <p:spPr>
            <a:xfrm>
              <a:off x="8922903" y="4754920"/>
              <a:ext cx="1436868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CONTENT TITLE</a:t>
              </a:r>
            </a:p>
          </p:txBody>
        </p:sp>
        <p:sp>
          <p:nvSpPr>
            <p:cNvPr id="65" name="Freeform 497"/>
            <p:cNvSpPr>
              <a:spLocks noEditPoints="1"/>
            </p:cNvSpPr>
            <p:nvPr/>
          </p:nvSpPr>
          <p:spPr bwMode="auto">
            <a:xfrm>
              <a:off x="8392636" y="4842706"/>
              <a:ext cx="379684" cy="379684"/>
            </a:xfrm>
            <a:custGeom>
              <a:avLst/>
              <a:gdLst>
                <a:gd name="T0" fmla="*/ 80 w 186"/>
                <a:gd name="T1" fmla="*/ 93 h 186"/>
                <a:gd name="T2" fmla="*/ 84 w 186"/>
                <a:gd name="T3" fmla="*/ 87 h 186"/>
                <a:gd name="T4" fmla="*/ 63 w 186"/>
                <a:gd name="T5" fmla="*/ 53 h 186"/>
                <a:gd name="T6" fmla="*/ 59 w 186"/>
                <a:gd name="T7" fmla="*/ 51 h 186"/>
                <a:gd name="T8" fmla="*/ 56 w 186"/>
                <a:gd name="T9" fmla="*/ 53 h 186"/>
                <a:gd name="T10" fmla="*/ 35 w 186"/>
                <a:gd name="T11" fmla="*/ 87 h 186"/>
                <a:gd name="T12" fmla="*/ 38 w 186"/>
                <a:gd name="T13" fmla="*/ 93 h 186"/>
                <a:gd name="T14" fmla="*/ 73 w 186"/>
                <a:gd name="T15" fmla="*/ 85 h 186"/>
                <a:gd name="T16" fmla="*/ 59 w 186"/>
                <a:gd name="T17" fmla="*/ 63 h 186"/>
                <a:gd name="T18" fmla="*/ 152 w 186"/>
                <a:gd name="T19" fmla="*/ 93 h 186"/>
                <a:gd name="T20" fmla="*/ 102 w 186"/>
                <a:gd name="T21" fmla="*/ 93 h 186"/>
                <a:gd name="T22" fmla="*/ 127 w 186"/>
                <a:gd name="T23" fmla="*/ 76 h 186"/>
                <a:gd name="T24" fmla="*/ 127 w 186"/>
                <a:gd name="T25" fmla="*/ 110 h 186"/>
                <a:gd name="T26" fmla="*/ 127 w 186"/>
                <a:gd name="T27" fmla="*/ 76 h 186"/>
                <a:gd name="T28" fmla="*/ 102 w 186"/>
                <a:gd name="T29" fmla="*/ 9 h 186"/>
                <a:gd name="T30" fmla="*/ 85 w 186"/>
                <a:gd name="T31" fmla="*/ 9 h 186"/>
                <a:gd name="T32" fmla="*/ 0 w 186"/>
                <a:gd name="T33" fmla="*/ 17 h 186"/>
                <a:gd name="T34" fmla="*/ 9 w 186"/>
                <a:gd name="T35" fmla="*/ 34 h 186"/>
                <a:gd name="T36" fmla="*/ 17 w 186"/>
                <a:gd name="T37" fmla="*/ 144 h 186"/>
                <a:gd name="T38" fmla="*/ 89 w 186"/>
                <a:gd name="T39" fmla="*/ 155 h 186"/>
                <a:gd name="T40" fmla="*/ 64 w 186"/>
                <a:gd name="T41" fmla="*/ 182 h 186"/>
                <a:gd name="T42" fmla="*/ 71 w 186"/>
                <a:gd name="T43" fmla="*/ 185 h 186"/>
                <a:gd name="T44" fmla="*/ 115 w 186"/>
                <a:gd name="T45" fmla="*/ 185 h 186"/>
                <a:gd name="T46" fmla="*/ 123 w 186"/>
                <a:gd name="T47" fmla="*/ 182 h 186"/>
                <a:gd name="T48" fmla="*/ 97 w 186"/>
                <a:gd name="T49" fmla="*/ 155 h 186"/>
                <a:gd name="T50" fmla="*/ 169 w 186"/>
                <a:gd name="T51" fmla="*/ 144 h 186"/>
                <a:gd name="T52" fmla="*/ 177 w 186"/>
                <a:gd name="T53" fmla="*/ 34 h 186"/>
                <a:gd name="T54" fmla="*/ 186 w 186"/>
                <a:gd name="T55" fmla="*/ 17 h 186"/>
                <a:gd name="T56" fmla="*/ 169 w 186"/>
                <a:gd name="T57" fmla="*/ 135 h 186"/>
                <a:gd name="T58" fmla="*/ 17 w 186"/>
                <a:gd name="T59" fmla="*/ 34 h 186"/>
                <a:gd name="T60" fmla="*/ 169 w 186"/>
                <a:gd name="T61" fmla="*/ 135 h 186"/>
                <a:gd name="T62" fmla="*/ 9 w 186"/>
                <a:gd name="T63" fmla="*/ 26 h 186"/>
                <a:gd name="T64" fmla="*/ 177 w 186"/>
                <a:gd name="T65" fmla="*/ 17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86" h="186">
                  <a:moveTo>
                    <a:pt x="38" y="93"/>
                  </a:moveTo>
                  <a:cubicBezTo>
                    <a:pt x="80" y="93"/>
                    <a:pt x="80" y="93"/>
                    <a:pt x="80" y="93"/>
                  </a:cubicBezTo>
                  <a:cubicBezTo>
                    <a:pt x="83" y="93"/>
                    <a:pt x="85" y="91"/>
                    <a:pt x="85" y="89"/>
                  </a:cubicBezTo>
                  <a:cubicBezTo>
                    <a:pt x="85" y="88"/>
                    <a:pt x="84" y="87"/>
                    <a:pt x="84" y="87"/>
                  </a:cubicBezTo>
                  <a:cubicBezTo>
                    <a:pt x="84" y="87"/>
                    <a:pt x="84" y="87"/>
                    <a:pt x="84" y="87"/>
                  </a:cubicBezTo>
                  <a:cubicBezTo>
                    <a:pt x="63" y="53"/>
                    <a:pt x="63" y="53"/>
                    <a:pt x="63" y="53"/>
                  </a:cubicBezTo>
                  <a:cubicBezTo>
                    <a:pt x="63" y="53"/>
                    <a:pt x="63" y="53"/>
                    <a:pt x="63" y="53"/>
                  </a:cubicBezTo>
                  <a:cubicBezTo>
                    <a:pt x="62" y="52"/>
                    <a:pt x="61" y="51"/>
                    <a:pt x="59" y="51"/>
                  </a:cubicBezTo>
                  <a:cubicBezTo>
                    <a:pt x="58" y="51"/>
                    <a:pt x="57" y="52"/>
                    <a:pt x="56" y="53"/>
                  </a:cubicBezTo>
                  <a:cubicBezTo>
                    <a:pt x="56" y="53"/>
                    <a:pt x="56" y="53"/>
                    <a:pt x="56" y="53"/>
                  </a:cubicBezTo>
                  <a:cubicBezTo>
                    <a:pt x="35" y="87"/>
                    <a:pt x="35" y="87"/>
                    <a:pt x="35" y="87"/>
                  </a:cubicBezTo>
                  <a:cubicBezTo>
                    <a:pt x="35" y="87"/>
                    <a:pt x="35" y="87"/>
                    <a:pt x="35" y="87"/>
                  </a:cubicBezTo>
                  <a:cubicBezTo>
                    <a:pt x="34" y="87"/>
                    <a:pt x="34" y="88"/>
                    <a:pt x="34" y="89"/>
                  </a:cubicBezTo>
                  <a:cubicBezTo>
                    <a:pt x="34" y="91"/>
                    <a:pt x="36" y="93"/>
                    <a:pt x="38" y="93"/>
                  </a:cubicBezTo>
                  <a:close/>
                  <a:moveTo>
                    <a:pt x="59" y="63"/>
                  </a:moveTo>
                  <a:cubicBezTo>
                    <a:pt x="73" y="85"/>
                    <a:pt x="73" y="85"/>
                    <a:pt x="73" y="85"/>
                  </a:cubicBezTo>
                  <a:cubicBezTo>
                    <a:pt x="46" y="85"/>
                    <a:pt x="46" y="85"/>
                    <a:pt x="46" y="85"/>
                  </a:cubicBezTo>
                  <a:lnTo>
                    <a:pt x="59" y="63"/>
                  </a:lnTo>
                  <a:close/>
                  <a:moveTo>
                    <a:pt x="127" y="119"/>
                  </a:moveTo>
                  <a:cubicBezTo>
                    <a:pt x="141" y="119"/>
                    <a:pt x="152" y="107"/>
                    <a:pt x="152" y="93"/>
                  </a:cubicBezTo>
                  <a:cubicBezTo>
                    <a:pt x="152" y="79"/>
                    <a:pt x="141" y="68"/>
                    <a:pt x="127" y="68"/>
                  </a:cubicBezTo>
                  <a:cubicBezTo>
                    <a:pt x="113" y="68"/>
                    <a:pt x="102" y="79"/>
                    <a:pt x="102" y="93"/>
                  </a:cubicBezTo>
                  <a:cubicBezTo>
                    <a:pt x="102" y="107"/>
                    <a:pt x="113" y="119"/>
                    <a:pt x="127" y="119"/>
                  </a:cubicBezTo>
                  <a:close/>
                  <a:moveTo>
                    <a:pt x="127" y="76"/>
                  </a:moveTo>
                  <a:cubicBezTo>
                    <a:pt x="136" y="76"/>
                    <a:pt x="144" y="84"/>
                    <a:pt x="144" y="93"/>
                  </a:cubicBezTo>
                  <a:cubicBezTo>
                    <a:pt x="144" y="103"/>
                    <a:pt x="136" y="110"/>
                    <a:pt x="127" y="110"/>
                  </a:cubicBezTo>
                  <a:cubicBezTo>
                    <a:pt x="118" y="110"/>
                    <a:pt x="110" y="103"/>
                    <a:pt x="110" y="93"/>
                  </a:cubicBezTo>
                  <a:cubicBezTo>
                    <a:pt x="110" y="84"/>
                    <a:pt x="118" y="76"/>
                    <a:pt x="127" y="76"/>
                  </a:cubicBezTo>
                  <a:close/>
                  <a:moveTo>
                    <a:pt x="177" y="9"/>
                  </a:moveTo>
                  <a:cubicBezTo>
                    <a:pt x="102" y="9"/>
                    <a:pt x="102" y="9"/>
                    <a:pt x="102" y="9"/>
                  </a:cubicBezTo>
                  <a:cubicBezTo>
                    <a:pt x="102" y="4"/>
                    <a:pt x="98" y="0"/>
                    <a:pt x="93" y="0"/>
                  </a:cubicBezTo>
                  <a:cubicBezTo>
                    <a:pt x="88" y="0"/>
                    <a:pt x="85" y="4"/>
                    <a:pt x="85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4" y="9"/>
                    <a:pt x="0" y="13"/>
                    <a:pt x="0" y="17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9" y="135"/>
                    <a:pt x="9" y="135"/>
                    <a:pt x="9" y="135"/>
                  </a:cubicBezTo>
                  <a:cubicBezTo>
                    <a:pt x="9" y="140"/>
                    <a:pt x="13" y="144"/>
                    <a:pt x="17" y="144"/>
                  </a:cubicBezTo>
                  <a:cubicBezTo>
                    <a:pt x="89" y="144"/>
                    <a:pt x="89" y="144"/>
                    <a:pt x="89" y="144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65" y="179"/>
                    <a:pt x="65" y="179"/>
                    <a:pt x="65" y="179"/>
                  </a:cubicBezTo>
                  <a:cubicBezTo>
                    <a:pt x="64" y="180"/>
                    <a:pt x="64" y="181"/>
                    <a:pt x="64" y="182"/>
                  </a:cubicBezTo>
                  <a:cubicBezTo>
                    <a:pt x="64" y="184"/>
                    <a:pt x="65" y="186"/>
                    <a:pt x="68" y="186"/>
                  </a:cubicBezTo>
                  <a:cubicBezTo>
                    <a:pt x="69" y="186"/>
                    <a:pt x="70" y="186"/>
                    <a:pt x="71" y="185"/>
                  </a:cubicBezTo>
                  <a:cubicBezTo>
                    <a:pt x="93" y="163"/>
                    <a:pt x="93" y="163"/>
                    <a:pt x="93" y="163"/>
                  </a:cubicBezTo>
                  <a:cubicBezTo>
                    <a:pt x="115" y="185"/>
                    <a:pt x="115" y="185"/>
                    <a:pt x="115" y="185"/>
                  </a:cubicBezTo>
                  <a:cubicBezTo>
                    <a:pt x="116" y="186"/>
                    <a:pt x="117" y="186"/>
                    <a:pt x="118" y="186"/>
                  </a:cubicBezTo>
                  <a:cubicBezTo>
                    <a:pt x="121" y="186"/>
                    <a:pt x="123" y="184"/>
                    <a:pt x="123" y="182"/>
                  </a:cubicBezTo>
                  <a:cubicBezTo>
                    <a:pt x="123" y="181"/>
                    <a:pt x="122" y="180"/>
                    <a:pt x="121" y="179"/>
                  </a:cubicBezTo>
                  <a:cubicBezTo>
                    <a:pt x="97" y="155"/>
                    <a:pt x="97" y="155"/>
                    <a:pt x="97" y="155"/>
                  </a:cubicBezTo>
                  <a:cubicBezTo>
                    <a:pt x="97" y="144"/>
                    <a:pt x="97" y="144"/>
                    <a:pt x="97" y="144"/>
                  </a:cubicBezTo>
                  <a:cubicBezTo>
                    <a:pt x="169" y="144"/>
                    <a:pt x="169" y="144"/>
                    <a:pt x="169" y="144"/>
                  </a:cubicBezTo>
                  <a:cubicBezTo>
                    <a:pt x="174" y="144"/>
                    <a:pt x="177" y="140"/>
                    <a:pt x="177" y="135"/>
                  </a:cubicBezTo>
                  <a:cubicBezTo>
                    <a:pt x="177" y="34"/>
                    <a:pt x="177" y="34"/>
                    <a:pt x="177" y="34"/>
                  </a:cubicBezTo>
                  <a:cubicBezTo>
                    <a:pt x="182" y="34"/>
                    <a:pt x="186" y="30"/>
                    <a:pt x="186" y="26"/>
                  </a:cubicBezTo>
                  <a:cubicBezTo>
                    <a:pt x="186" y="17"/>
                    <a:pt x="186" y="17"/>
                    <a:pt x="186" y="17"/>
                  </a:cubicBezTo>
                  <a:cubicBezTo>
                    <a:pt x="186" y="13"/>
                    <a:pt x="182" y="9"/>
                    <a:pt x="177" y="9"/>
                  </a:cubicBezTo>
                  <a:close/>
                  <a:moveTo>
                    <a:pt x="169" y="135"/>
                  </a:moveTo>
                  <a:cubicBezTo>
                    <a:pt x="17" y="135"/>
                    <a:pt x="17" y="135"/>
                    <a:pt x="17" y="135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69" y="34"/>
                    <a:pt x="169" y="34"/>
                    <a:pt x="169" y="34"/>
                  </a:cubicBezTo>
                  <a:lnTo>
                    <a:pt x="169" y="135"/>
                  </a:lnTo>
                  <a:close/>
                  <a:moveTo>
                    <a:pt x="177" y="26"/>
                  </a:moveTo>
                  <a:cubicBezTo>
                    <a:pt x="9" y="26"/>
                    <a:pt x="9" y="26"/>
                    <a:pt x="9" y="26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77" y="17"/>
                    <a:pt x="177" y="17"/>
                    <a:pt x="177" y="17"/>
                  </a:cubicBezTo>
                  <a:lnTo>
                    <a:pt x="177" y="26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E61D053-739B-499A-97D9-282658B72B8F}"/>
              </a:ext>
            </a:extLst>
          </p:cNvPr>
          <p:cNvGrpSpPr/>
          <p:nvPr/>
        </p:nvGrpSpPr>
        <p:grpSpPr>
          <a:xfrm>
            <a:off x="8392636" y="3264411"/>
            <a:ext cx="3140502" cy="772443"/>
            <a:chOff x="8392636" y="3264411"/>
            <a:chExt cx="3140502" cy="772443"/>
          </a:xfrm>
        </p:grpSpPr>
        <p:sp>
          <p:nvSpPr>
            <p:cNvPr id="54" name="TextBox 53"/>
            <p:cNvSpPr txBox="1"/>
            <p:nvPr/>
          </p:nvSpPr>
          <p:spPr>
            <a:xfrm>
              <a:off x="8928623" y="3534281"/>
              <a:ext cx="2604515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bears. Apple pie yummy cake with candy</a:t>
              </a:r>
            </a:p>
          </p:txBody>
        </p:sp>
        <p:sp>
          <p:nvSpPr>
            <p:cNvPr id="55" name="Rectangle 54"/>
            <p:cNvSpPr/>
            <p:nvPr/>
          </p:nvSpPr>
          <p:spPr>
            <a:xfrm>
              <a:off x="8922903" y="3264411"/>
              <a:ext cx="1436868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CONTENT TITLE</a:t>
              </a:r>
            </a:p>
          </p:txBody>
        </p:sp>
        <p:sp>
          <p:nvSpPr>
            <p:cNvPr id="66" name="Freeform 507"/>
            <p:cNvSpPr>
              <a:spLocks noEditPoints="1"/>
            </p:cNvSpPr>
            <p:nvPr/>
          </p:nvSpPr>
          <p:spPr bwMode="auto">
            <a:xfrm>
              <a:off x="8392636" y="3345557"/>
              <a:ext cx="379684" cy="377444"/>
            </a:xfrm>
            <a:custGeom>
              <a:avLst/>
              <a:gdLst>
                <a:gd name="T0" fmla="*/ 106 w 186"/>
                <a:gd name="T1" fmla="*/ 46 h 185"/>
                <a:gd name="T2" fmla="*/ 102 w 186"/>
                <a:gd name="T3" fmla="*/ 17 h 185"/>
                <a:gd name="T4" fmla="*/ 97 w 186"/>
                <a:gd name="T5" fmla="*/ 46 h 185"/>
                <a:gd name="T6" fmla="*/ 161 w 186"/>
                <a:gd name="T7" fmla="*/ 88 h 185"/>
                <a:gd name="T8" fmla="*/ 152 w 186"/>
                <a:gd name="T9" fmla="*/ 76 h 185"/>
                <a:gd name="T10" fmla="*/ 9 w 186"/>
                <a:gd name="T11" fmla="*/ 67 h 185"/>
                <a:gd name="T12" fmla="*/ 0 w 186"/>
                <a:gd name="T13" fmla="*/ 126 h 185"/>
                <a:gd name="T14" fmla="*/ 5 w 186"/>
                <a:gd name="T15" fmla="*/ 177 h 185"/>
                <a:gd name="T16" fmla="*/ 5 w 186"/>
                <a:gd name="T17" fmla="*/ 185 h 185"/>
                <a:gd name="T18" fmla="*/ 152 w 186"/>
                <a:gd name="T19" fmla="*/ 181 h 185"/>
                <a:gd name="T20" fmla="*/ 123 w 186"/>
                <a:gd name="T21" fmla="*/ 177 h 185"/>
                <a:gd name="T22" fmla="*/ 161 w 186"/>
                <a:gd name="T23" fmla="*/ 139 h 185"/>
                <a:gd name="T24" fmla="*/ 161 w 186"/>
                <a:gd name="T25" fmla="*/ 88 h 185"/>
                <a:gd name="T26" fmla="*/ 59 w 186"/>
                <a:gd name="T27" fmla="*/ 177 h 185"/>
                <a:gd name="T28" fmla="*/ 131 w 186"/>
                <a:gd name="T29" fmla="*/ 160 h 185"/>
                <a:gd name="T30" fmla="*/ 144 w 186"/>
                <a:gd name="T31" fmla="*/ 126 h 185"/>
                <a:gd name="T32" fmla="*/ 16 w 186"/>
                <a:gd name="T33" fmla="*/ 152 h 185"/>
                <a:gd name="T34" fmla="*/ 9 w 186"/>
                <a:gd name="T35" fmla="*/ 76 h 185"/>
                <a:gd name="T36" fmla="*/ 144 w 186"/>
                <a:gd name="T37" fmla="*/ 126 h 185"/>
                <a:gd name="T38" fmla="*/ 152 w 186"/>
                <a:gd name="T39" fmla="*/ 131 h 185"/>
                <a:gd name="T40" fmla="*/ 152 w 186"/>
                <a:gd name="T41" fmla="*/ 97 h 185"/>
                <a:gd name="T42" fmla="*/ 177 w 186"/>
                <a:gd name="T43" fmla="*/ 114 h 185"/>
                <a:gd name="T44" fmla="*/ 76 w 186"/>
                <a:gd name="T45" fmla="*/ 50 h 185"/>
                <a:gd name="T46" fmla="*/ 80 w 186"/>
                <a:gd name="T47" fmla="*/ 4 h 185"/>
                <a:gd name="T48" fmla="*/ 72 w 186"/>
                <a:gd name="T49" fmla="*/ 4 h 185"/>
                <a:gd name="T50" fmla="*/ 76 w 186"/>
                <a:gd name="T51" fmla="*/ 50 h 185"/>
                <a:gd name="T52" fmla="*/ 131 w 186"/>
                <a:gd name="T53" fmla="*/ 55 h 185"/>
                <a:gd name="T54" fmla="*/ 127 w 186"/>
                <a:gd name="T55" fmla="*/ 8 h 185"/>
                <a:gd name="T56" fmla="*/ 123 w 186"/>
                <a:gd name="T57" fmla="*/ 55 h 185"/>
                <a:gd name="T58" fmla="*/ 51 w 186"/>
                <a:gd name="T59" fmla="*/ 59 h 185"/>
                <a:gd name="T60" fmla="*/ 55 w 186"/>
                <a:gd name="T61" fmla="*/ 13 h 185"/>
                <a:gd name="T62" fmla="*/ 47 w 186"/>
                <a:gd name="T63" fmla="*/ 13 h 185"/>
                <a:gd name="T64" fmla="*/ 51 w 186"/>
                <a:gd name="T65" fmla="*/ 59 h 185"/>
                <a:gd name="T66" fmla="*/ 30 w 186"/>
                <a:gd name="T67" fmla="*/ 46 h 185"/>
                <a:gd name="T68" fmla="*/ 26 w 186"/>
                <a:gd name="T69" fmla="*/ 17 h 185"/>
                <a:gd name="T70" fmla="*/ 21 w 186"/>
                <a:gd name="T71" fmla="*/ 46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86" h="185">
                  <a:moveTo>
                    <a:pt x="102" y="50"/>
                  </a:moveTo>
                  <a:cubicBezTo>
                    <a:pt x="104" y="50"/>
                    <a:pt x="106" y="49"/>
                    <a:pt x="106" y="46"/>
                  </a:cubicBezTo>
                  <a:cubicBezTo>
                    <a:pt x="106" y="21"/>
                    <a:pt x="106" y="21"/>
                    <a:pt x="106" y="21"/>
                  </a:cubicBezTo>
                  <a:cubicBezTo>
                    <a:pt x="106" y="19"/>
                    <a:pt x="104" y="17"/>
                    <a:pt x="102" y="17"/>
                  </a:cubicBezTo>
                  <a:cubicBezTo>
                    <a:pt x="99" y="17"/>
                    <a:pt x="97" y="19"/>
                    <a:pt x="97" y="21"/>
                  </a:cubicBezTo>
                  <a:cubicBezTo>
                    <a:pt x="97" y="46"/>
                    <a:pt x="97" y="46"/>
                    <a:pt x="97" y="46"/>
                  </a:cubicBezTo>
                  <a:cubicBezTo>
                    <a:pt x="97" y="49"/>
                    <a:pt x="99" y="50"/>
                    <a:pt x="102" y="50"/>
                  </a:cubicBezTo>
                  <a:close/>
                  <a:moveTo>
                    <a:pt x="161" y="88"/>
                  </a:moveTo>
                  <a:cubicBezTo>
                    <a:pt x="152" y="88"/>
                    <a:pt x="152" y="88"/>
                    <a:pt x="152" y="88"/>
                  </a:cubicBezTo>
                  <a:cubicBezTo>
                    <a:pt x="152" y="76"/>
                    <a:pt x="152" y="76"/>
                    <a:pt x="152" y="76"/>
                  </a:cubicBezTo>
                  <a:cubicBezTo>
                    <a:pt x="152" y="71"/>
                    <a:pt x="148" y="67"/>
                    <a:pt x="144" y="67"/>
                  </a:cubicBezTo>
                  <a:cubicBezTo>
                    <a:pt x="9" y="67"/>
                    <a:pt x="9" y="67"/>
                    <a:pt x="9" y="67"/>
                  </a:cubicBezTo>
                  <a:cubicBezTo>
                    <a:pt x="4" y="67"/>
                    <a:pt x="0" y="71"/>
                    <a:pt x="0" y="76"/>
                  </a:cubicBezTo>
                  <a:cubicBezTo>
                    <a:pt x="0" y="126"/>
                    <a:pt x="0" y="126"/>
                    <a:pt x="0" y="126"/>
                  </a:cubicBezTo>
                  <a:cubicBezTo>
                    <a:pt x="0" y="148"/>
                    <a:pt x="12" y="167"/>
                    <a:pt x="29" y="177"/>
                  </a:cubicBezTo>
                  <a:cubicBezTo>
                    <a:pt x="5" y="177"/>
                    <a:pt x="5" y="177"/>
                    <a:pt x="5" y="177"/>
                  </a:cubicBezTo>
                  <a:cubicBezTo>
                    <a:pt x="2" y="177"/>
                    <a:pt x="0" y="179"/>
                    <a:pt x="0" y="181"/>
                  </a:cubicBezTo>
                  <a:cubicBezTo>
                    <a:pt x="0" y="184"/>
                    <a:pt x="2" y="185"/>
                    <a:pt x="5" y="185"/>
                  </a:cubicBezTo>
                  <a:cubicBezTo>
                    <a:pt x="148" y="185"/>
                    <a:pt x="148" y="185"/>
                    <a:pt x="148" y="185"/>
                  </a:cubicBezTo>
                  <a:cubicBezTo>
                    <a:pt x="150" y="185"/>
                    <a:pt x="152" y="184"/>
                    <a:pt x="152" y="181"/>
                  </a:cubicBezTo>
                  <a:cubicBezTo>
                    <a:pt x="152" y="179"/>
                    <a:pt x="150" y="177"/>
                    <a:pt x="148" y="177"/>
                  </a:cubicBezTo>
                  <a:cubicBezTo>
                    <a:pt x="123" y="177"/>
                    <a:pt x="123" y="177"/>
                    <a:pt x="123" y="177"/>
                  </a:cubicBezTo>
                  <a:cubicBezTo>
                    <a:pt x="137" y="169"/>
                    <a:pt x="147" y="155"/>
                    <a:pt x="151" y="139"/>
                  </a:cubicBezTo>
                  <a:cubicBezTo>
                    <a:pt x="161" y="139"/>
                    <a:pt x="161" y="139"/>
                    <a:pt x="161" y="139"/>
                  </a:cubicBezTo>
                  <a:cubicBezTo>
                    <a:pt x="175" y="139"/>
                    <a:pt x="186" y="128"/>
                    <a:pt x="186" y="114"/>
                  </a:cubicBezTo>
                  <a:cubicBezTo>
                    <a:pt x="186" y="100"/>
                    <a:pt x="175" y="88"/>
                    <a:pt x="161" y="88"/>
                  </a:cubicBezTo>
                  <a:close/>
                  <a:moveTo>
                    <a:pt x="93" y="177"/>
                  </a:moveTo>
                  <a:cubicBezTo>
                    <a:pt x="59" y="177"/>
                    <a:pt x="59" y="177"/>
                    <a:pt x="59" y="177"/>
                  </a:cubicBezTo>
                  <a:cubicBezTo>
                    <a:pt x="44" y="177"/>
                    <a:pt x="31" y="171"/>
                    <a:pt x="22" y="160"/>
                  </a:cubicBezTo>
                  <a:cubicBezTo>
                    <a:pt x="131" y="160"/>
                    <a:pt x="131" y="160"/>
                    <a:pt x="131" y="160"/>
                  </a:cubicBezTo>
                  <a:cubicBezTo>
                    <a:pt x="122" y="171"/>
                    <a:pt x="108" y="177"/>
                    <a:pt x="93" y="177"/>
                  </a:cubicBezTo>
                  <a:close/>
                  <a:moveTo>
                    <a:pt x="144" y="126"/>
                  </a:moveTo>
                  <a:cubicBezTo>
                    <a:pt x="144" y="136"/>
                    <a:pt x="141" y="144"/>
                    <a:pt x="137" y="152"/>
                  </a:cubicBezTo>
                  <a:cubicBezTo>
                    <a:pt x="16" y="152"/>
                    <a:pt x="16" y="152"/>
                    <a:pt x="16" y="152"/>
                  </a:cubicBezTo>
                  <a:cubicBezTo>
                    <a:pt x="11" y="144"/>
                    <a:pt x="9" y="136"/>
                    <a:pt x="9" y="126"/>
                  </a:cubicBezTo>
                  <a:cubicBezTo>
                    <a:pt x="9" y="76"/>
                    <a:pt x="9" y="76"/>
                    <a:pt x="9" y="76"/>
                  </a:cubicBezTo>
                  <a:cubicBezTo>
                    <a:pt x="144" y="76"/>
                    <a:pt x="144" y="76"/>
                    <a:pt x="144" y="76"/>
                  </a:cubicBezTo>
                  <a:lnTo>
                    <a:pt x="144" y="126"/>
                  </a:lnTo>
                  <a:close/>
                  <a:moveTo>
                    <a:pt x="161" y="131"/>
                  </a:moveTo>
                  <a:cubicBezTo>
                    <a:pt x="152" y="131"/>
                    <a:pt x="152" y="131"/>
                    <a:pt x="152" y="131"/>
                  </a:cubicBezTo>
                  <a:cubicBezTo>
                    <a:pt x="152" y="129"/>
                    <a:pt x="152" y="128"/>
                    <a:pt x="152" y="126"/>
                  </a:cubicBezTo>
                  <a:cubicBezTo>
                    <a:pt x="152" y="97"/>
                    <a:pt x="152" y="97"/>
                    <a:pt x="152" y="97"/>
                  </a:cubicBezTo>
                  <a:cubicBezTo>
                    <a:pt x="161" y="97"/>
                    <a:pt x="161" y="97"/>
                    <a:pt x="161" y="97"/>
                  </a:cubicBezTo>
                  <a:cubicBezTo>
                    <a:pt x="170" y="97"/>
                    <a:pt x="177" y="104"/>
                    <a:pt x="177" y="114"/>
                  </a:cubicBezTo>
                  <a:cubicBezTo>
                    <a:pt x="177" y="123"/>
                    <a:pt x="170" y="131"/>
                    <a:pt x="161" y="131"/>
                  </a:cubicBezTo>
                  <a:close/>
                  <a:moveTo>
                    <a:pt x="76" y="50"/>
                  </a:moveTo>
                  <a:cubicBezTo>
                    <a:pt x="79" y="50"/>
                    <a:pt x="80" y="49"/>
                    <a:pt x="80" y="46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80" y="2"/>
                    <a:pt x="79" y="0"/>
                    <a:pt x="76" y="0"/>
                  </a:cubicBezTo>
                  <a:cubicBezTo>
                    <a:pt x="74" y="0"/>
                    <a:pt x="72" y="2"/>
                    <a:pt x="72" y="4"/>
                  </a:cubicBezTo>
                  <a:cubicBezTo>
                    <a:pt x="72" y="46"/>
                    <a:pt x="72" y="46"/>
                    <a:pt x="72" y="46"/>
                  </a:cubicBezTo>
                  <a:cubicBezTo>
                    <a:pt x="72" y="49"/>
                    <a:pt x="74" y="50"/>
                    <a:pt x="76" y="50"/>
                  </a:cubicBezTo>
                  <a:close/>
                  <a:moveTo>
                    <a:pt x="127" y="59"/>
                  </a:moveTo>
                  <a:cubicBezTo>
                    <a:pt x="129" y="59"/>
                    <a:pt x="131" y="57"/>
                    <a:pt x="131" y="55"/>
                  </a:cubicBezTo>
                  <a:cubicBezTo>
                    <a:pt x="131" y="13"/>
                    <a:pt x="131" y="13"/>
                    <a:pt x="131" y="13"/>
                  </a:cubicBezTo>
                  <a:cubicBezTo>
                    <a:pt x="131" y="10"/>
                    <a:pt x="129" y="8"/>
                    <a:pt x="127" y="8"/>
                  </a:cubicBezTo>
                  <a:cubicBezTo>
                    <a:pt x="125" y="8"/>
                    <a:pt x="123" y="10"/>
                    <a:pt x="123" y="13"/>
                  </a:cubicBezTo>
                  <a:cubicBezTo>
                    <a:pt x="123" y="55"/>
                    <a:pt x="123" y="55"/>
                    <a:pt x="123" y="55"/>
                  </a:cubicBezTo>
                  <a:cubicBezTo>
                    <a:pt x="123" y="57"/>
                    <a:pt x="125" y="59"/>
                    <a:pt x="127" y="59"/>
                  </a:cubicBezTo>
                  <a:close/>
                  <a:moveTo>
                    <a:pt x="51" y="59"/>
                  </a:moveTo>
                  <a:cubicBezTo>
                    <a:pt x="53" y="59"/>
                    <a:pt x="55" y="57"/>
                    <a:pt x="55" y="55"/>
                  </a:cubicBezTo>
                  <a:cubicBezTo>
                    <a:pt x="55" y="13"/>
                    <a:pt x="55" y="13"/>
                    <a:pt x="55" y="13"/>
                  </a:cubicBezTo>
                  <a:cubicBezTo>
                    <a:pt x="55" y="10"/>
                    <a:pt x="53" y="8"/>
                    <a:pt x="51" y="8"/>
                  </a:cubicBezTo>
                  <a:cubicBezTo>
                    <a:pt x="49" y="8"/>
                    <a:pt x="47" y="10"/>
                    <a:pt x="47" y="13"/>
                  </a:cubicBezTo>
                  <a:cubicBezTo>
                    <a:pt x="47" y="55"/>
                    <a:pt x="47" y="55"/>
                    <a:pt x="47" y="55"/>
                  </a:cubicBezTo>
                  <a:cubicBezTo>
                    <a:pt x="47" y="57"/>
                    <a:pt x="49" y="59"/>
                    <a:pt x="51" y="59"/>
                  </a:cubicBezTo>
                  <a:close/>
                  <a:moveTo>
                    <a:pt x="26" y="50"/>
                  </a:moveTo>
                  <a:cubicBezTo>
                    <a:pt x="28" y="50"/>
                    <a:pt x="30" y="49"/>
                    <a:pt x="30" y="46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30" y="19"/>
                    <a:pt x="28" y="17"/>
                    <a:pt x="26" y="17"/>
                  </a:cubicBezTo>
                  <a:cubicBezTo>
                    <a:pt x="23" y="17"/>
                    <a:pt x="21" y="19"/>
                    <a:pt x="21" y="21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9"/>
                    <a:pt x="23" y="50"/>
                    <a:pt x="26" y="5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176025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2" name="Title 1">
            <a:extLst>
              <a:ext uri="{FF2B5EF4-FFF2-40B4-BE49-F238E27FC236}">
                <a16:creationId xmlns:a16="http://schemas.microsoft.com/office/drawing/2014/main" id="{1DD7BBFF-E56A-D944-9CE1-DE7AE549828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571624" y="736600"/>
            <a:ext cx="9782175" cy="6223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US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  <a:t>OUR FEATURED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CA3FFDD-670E-144E-B666-BDB9D776E29D}"/>
              </a:ext>
            </a:extLst>
          </p:cNvPr>
          <p:cNvGrpSpPr>
            <a:grpSpLocks/>
          </p:cNvGrpSpPr>
          <p:nvPr/>
        </p:nvGrpSpPr>
        <p:grpSpPr bwMode="auto">
          <a:xfrm>
            <a:off x="1571625" y="2335213"/>
            <a:ext cx="3932238" cy="863600"/>
            <a:chOff x="1055984" y="2583284"/>
            <a:chExt cx="3933552" cy="864252"/>
          </a:xfrm>
        </p:grpSpPr>
        <p:sp>
          <p:nvSpPr>
            <p:cNvPr id="89110" name="Text Placeholder 2">
              <a:extLst>
                <a:ext uri="{FF2B5EF4-FFF2-40B4-BE49-F238E27FC236}">
                  <a16:creationId xmlns:a16="http://schemas.microsoft.com/office/drawing/2014/main" id="{00691AE3-0C4D-F346-A481-AA3D32FABFA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037784" y="2596364"/>
              <a:ext cx="2951752" cy="8511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ts val="1775"/>
                </a:lnSpc>
                <a:spcBef>
                  <a:spcPts val="400"/>
                </a:spcBef>
                <a:buFont typeface="Arial" panose="020B0604020202020204" pitchFamily="34" charset="0"/>
                <a:buNone/>
              </a:pPr>
              <a:r>
                <a:rPr lang="en-US" altLang="en-US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panose="020B0503030403020204" pitchFamily="34" charset="0"/>
                  <a:cs typeface="Arial" panose="020B0604020202020204" pitchFamily="34" charset="0"/>
                </a:rPr>
                <a:t>Features Sample Text</a:t>
              </a:r>
            </a:p>
            <a:p>
              <a:pPr>
                <a:lnSpc>
                  <a:spcPts val="1775"/>
                </a:lnSpc>
                <a:spcBef>
                  <a:spcPts val="400"/>
                </a:spcBef>
                <a:buFont typeface="Arial" panose="020B0604020202020204" pitchFamily="34" charset="0"/>
                <a:buNone/>
              </a:pP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panose="020B0503030403020204" pitchFamily="34" charset="0"/>
                  <a:cs typeface="Arial" panose="020B0604020202020204" pitchFamily="34" charset="0"/>
                </a:rPr>
                <a:t>Lorem Ipsum simply dummy text of the printing.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5CFB833-6850-4843-933D-F4A14C9BC921}"/>
                </a:ext>
              </a:extLst>
            </p:cNvPr>
            <p:cNvSpPr/>
            <p:nvPr/>
          </p:nvSpPr>
          <p:spPr>
            <a:xfrm>
              <a:off x="1055984" y="2583284"/>
              <a:ext cx="863889" cy="86425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01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19D5B9E-DF0C-524D-BA6B-AEA7665B9504}"/>
              </a:ext>
            </a:extLst>
          </p:cNvPr>
          <p:cNvGrpSpPr>
            <a:grpSpLocks/>
          </p:cNvGrpSpPr>
          <p:nvPr/>
        </p:nvGrpSpPr>
        <p:grpSpPr bwMode="auto">
          <a:xfrm>
            <a:off x="1571625" y="3567113"/>
            <a:ext cx="3932238" cy="863600"/>
            <a:chOff x="1055984" y="2583284"/>
            <a:chExt cx="3933552" cy="864252"/>
          </a:xfrm>
        </p:grpSpPr>
        <p:sp>
          <p:nvSpPr>
            <p:cNvPr id="89108" name="Text Placeholder 2">
              <a:extLst>
                <a:ext uri="{FF2B5EF4-FFF2-40B4-BE49-F238E27FC236}">
                  <a16:creationId xmlns:a16="http://schemas.microsoft.com/office/drawing/2014/main" id="{A113E241-9253-0C40-B6C1-4F5EF4C0A8B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037784" y="2596364"/>
              <a:ext cx="2951752" cy="8511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ts val="1775"/>
                </a:lnSpc>
                <a:spcBef>
                  <a:spcPts val="400"/>
                </a:spcBef>
                <a:buFont typeface="Arial" panose="020B0604020202020204" pitchFamily="34" charset="0"/>
                <a:buNone/>
              </a:pPr>
              <a:r>
                <a:rPr lang="en-US" altLang="en-US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panose="020B0503030403020204" pitchFamily="34" charset="0"/>
                  <a:cs typeface="Arial" panose="020B0604020202020204" pitchFamily="34" charset="0"/>
                </a:rPr>
                <a:t>Features Sample Text</a:t>
              </a:r>
            </a:p>
            <a:p>
              <a:pPr>
                <a:lnSpc>
                  <a:spcPts val="1775"/>
                </a:lnSpc>
                <a:spcBef>
                  <a:spcPts val="400"/>
                </a:spcBef>
                <a:buFont typeface="Arial" panose="020B0604020202020204" pitchFamily="34" charset="0"/>
                <a:buNone/>
              </a:pP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panose="020B0503030403020204" pitchFamily="34" charset="0"/>
                  <a:cs typeface="Arial" panose="020B0604020202020204" pitchFamily="34" charset="0"/>
                </a:rPr>
                <a:t>Lorem Ipsum simply dummy text of the printing.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DFA2F38-E81E-0240-BFE3-F5B3A8D758AE}"/>
                </a:ext>
              </a:extLst>
            </p:cNvPr>
            <p:cNvSpPr/>
            <p:nvPr/>
          </p:nvSpPr>
          <p:spPr>
            <a:xfrm>
              <a:off x="1055984" y="2583284"/>
              <a:ext cx="863889" cy="86425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02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F437C03-0796-6C45-8EAD-97ABE550C045}"/>
              </a:ext>
            </a:extLst>
          </p:cNvPr>
          <p:cNvGrpSpPr>
            <a:grpSpLocks/>
          </p:cNvGrpSpPr>
          <p:nvPr/>
        </p:nvGrpSpPr>
        <p:grpSpPr bwMode="auto">
          <a:xfrm>
            <a:off x="1571625" y="4799013"/>
            <a:ext cx="3932238" cy="863600"/>
            <a:chOff x="1055984" y="2583284"/>
            <a:chExt cx="3933552" cy="864252"/>
          </a:xfrm>
        </p:grpSpPr>
        <p:sp>
          <p:nvSpPr>
            <p:cNvPr id="89106" name="Text Placeholder 2">
              <a:extLst>
                <a:ext uri="{FF2B5EF4-FFF2-40B4-BE49-F238E27FC236}">
                  <a16:creationId xmlns:a16="http://schemas.microsoft.com/office/drawing/2014/main" id="{B3AC1ED4-FDAC-0549-8E9B-7FBAF3649B4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037784" y="2596364"/>
              <a:ext cx="2951752" cy="8511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ts val="1775"/>
                </a:lnSpc>
                <a:spcBef>
                  <a:spcPts val="400"/>
                </a:spcBef>
                <a:buFont typeface="Arial" panose="020B0604020202020204" pitchFamily="34" charset="0"/>
                <a:buNone/>
              </a:pPr>
              <a:r>
                <a:rPr lang="en-US" altLang="en-US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panose="020B0503030403020204" pitchFamily="34" charset="0"/>
                  <a:cs typeface="Arial" panose="020B0604020202020204" pitchFamily="34" charset="0"/>
                </a:rPr>
                <a:t>Features Sample Text</a:t>
              </a:r>
            </a:p>
            <a:p>
              <a:pPr>
                <a:lnSpc>
                  <a:spcPts val="1775"/>
                </a:lnSpc>
                <a:spcBef>
                  <a:spcPts val="400"/>
                </a:spcBef>
                <a:buFont typeface="Arial" panose="020B0604020202020204" pitchFamily="34" charset="0"/>
                <a:buNone/>
              </a:pP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panose="020B0503030403020204" pitchFamily="34" charset="0"/>
                  <a:cs typeface="Arial" panose="020B0604020202020204" pitchFamily="34" charset="0"/>
                </a:rPr>
                <a:t>Lorem Ipsum simply dummy text of the printing.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E2C398A-D5F1-4843-A185-919C38C4AF4F}"/>
                </a:ext>
              </a:extLst>
            </p:cNvPr>
            <p:cNvSpPr/>
            <p:nvPr/>
          </p:nvSpPr>
          <p:spPr>
            <a:xfrm>
              <a:off x="1055984" y="2583284"/>
              <a:ext cx="863889" cy="86425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03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4671FE1-35AF-DB41-A603-91DF3A882C0E}"/>
              </a:ext>
            </a:extLst>
          </p:cNvPr>
          <p:cNvGrpSpPr>
            <a:grpSpLocks/>
          </p:cNvGrpSpPr>
          <p:nvPr/>
        </p:nvGrpSpPr>
        <p:grpSpPr bwMode="auto">
          <a:xfrm>
            <a:off x="6427788" y="2335213"/>
            <a:ext cx="3932237" cy="863600"/>
            <a:chOff x="1055984" y="2583284"/>
            <a:chExt cx="3933552" cy="864252"/>
          </a:xfrm>
        </p:grpSpPr>
        <p:sp>
          <p:nvSpPr>
            <p:cNvPr id="89104" name="Text Placeholder 2">
              <a:extLst>
                <a:ext uri="{FF2B5EF4-FFF2-40B4-BE49-F238E27FC236}">
                  <a16:creationId xmlns:a16="http://schemas.microsoft.com/office/drawing/2014/main" id="{6468D8E5-78AD-DA4B-95E9-F4AA849A86C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037784" y="2596364"/>
              <a:ext cx="2951752" cy="8511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ts val="1775"/>
                </a:lnSpc>
                <a:spcBef>
                  <a:spcPts val="400"/>
                </a:spcBef>
                <a:buFont typeface="Arial" panose="020B0604020202020204" pitchFamily="34" charset="0"/>
                <a:buNone/>
              </a:pPr>
              <a:r>
                <a:rPr lang="en-US" altLang="en-US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panose="020B0503030403020204" pitchFamily="34" charset="0"/>
                  <a:cs typeface="Arial" panose="020B0604020202020204" pitchFamily="34" charset="0"/>
                </a:rPr>
                <a:t>Features Sample Text</a:t>
              </a:r>
            </a:p>
            <a:p>
              <a:pPr>
                <a:lnSpc>
                  <a:spcPts val="1775"/>
                </a:lnSpc>
                <a:spcBef>
                  <a:spcPts val="400"/>
                </a:spcBef>
                <a:buFont typeface="Arial" panose="020B0604020202020204" pitchFamily="34" charset="0"/>
                <a:buNone/>
              </a:pP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panose="020B0503030403020204" pitchFamily="34" charset="0"/>
                  <a:cs typeface="Arial" panose="020B0604020202020204" pitchFamily="34" charset="0"/>
                </a:rPr>
                <a:t>Lorem Ipsum simply dummy text of the printing.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266522A-2644-2648-B601-5B0D417C587F}"/>
                </a:ext>
              </a:extLst>
            </p:cNvPr>
            <p:cNvSpPr/>
            <p:nvPr/>
          </p:nvSpPr>
          <p:spPr>
            <a:xfrm>
              <a:off x="1055984" y="2583284"/>
              <a:ext cx="863889" cy="86425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04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EF9D8A9-E8BB-304F-A741-008392F69C16}"/>
              </a:ext>
            </a:extLst>
          </p:cNvPr>
          <p:cNvGrpSpPr>
            <a:grpSpLocks/>
          </p:cNvGrpSpPr>
          <p:nvPr/>
        </p:nvGrpSpPr>
        <p:grpSpPr bwMode="auto">
          <a:xfrm>
            <a:off x="6427788" y="3567113"/>
            <a:ext cx="3932237" cy="863600"/>
            <a:chOff x="1055984" y="2583284"/>
            <a:chExt cx="3933552" cy="864252"/>
          </a:xfrm>
        </p:grpSpPr>
        <p:sp>
          <p:nvSpPr>
            <p:cNvPr id="89102" name="Text Placeholder 2">
              <a:extLst>
                <a:ext uri="{FF2B5EF4-FFF2-40B4-BE49-F238E27FC236}">
                  <a16:creationId xmlns:a16="http://schemas.microsoft.com/office/drawing/2014/main" id="{A950DEF2-4F70-304C-9C8F-9C4ECECE69E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037784" y="2596364"/>
              <a:ext cx="2951752" cy="8511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ts val="1775"/>
                </a:lnSpc>
                <a:spcBef>
                  <a:spcPts val="400"/>
                </a:spcBef>
                <a:buFont typeface="Arial" panose="020B0604020202020204" pitchFamily="34" charset="0"/>
                <a:buNone/>
              </a:pPr>
              <a:r>
                <a:rPr lang="en-US" altLang="en-US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panose="020B0503030403020204" pitchFamily="34" charset="0"/>
                  <a:cs typeface="Arial" panose="020B0604020202020204" pitchFamily="34" charset="0"/>
                </a:rPr>
                <a:t>Features Sample Text</a:t>
              </a:r>
            </a:p>
            <a:p>
              <a:pPr>
                <a:lnSpc>
                  <a:spcPts val="1775"/>
                </a:lnSpc>
                <a:spcBef>
                  <a:spcPts val="400"/>
                </a:spcBef>
                <a:buFont typeface="Arial" panose="020B0604020202020204" pitchFamily="34" charset="0"/>
                <a:buNone/>
              </a:pP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panose="020B0503030403020204" pitchFamily="34" charset="0"/>
                  <a:cs typeface="Arial" panose="020B0604020202020204" pitchFamily="34" charset="0"/>
                </a:rPr>
                <a:t>Lorem Ipsum simply dummy text of the printing.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89B8E06-9673-BB4E-96E0-9D2D97F85B59}"/>
                </a:ext>
              </a:extLst>
            </p:cNvPr>
            <p:cNvSpPr/>
            <p:nvPr/>
          </p:nvSpPr>
          <p:spPr>
            <a:xfrm>
              <a:off x="1055984" y="2583284"/>
              <a:ext cx="863889" cy="86425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05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8792DEC-BC6B-4740-9B14-1C433EEF5E4B}"/>
              </a:ext>
            </a:extLst>
          </p:cNvPr>
          <p:cNvGrpSpPr>
            <a:grpSpLocks/>
          </p:cNvGrpSpPr>
          <p:nvPr/>
        </p:nvGrpSpPr>
        <p:grpSpPr bwMode="auto">
          <a:xfrm>
            <a:off x="6427788" y="4799013"/>
            <a:ext cx="3932237" cy="863600"/>
            <a:chOff x="1055984" y="2583284"/>
            <a:chExt cx="3933552" cy="864252"/>
          </a:xfrm>
        </p:grpSpPr>
        <p:sp>
          <p:nvSpPr>
            <p:cNvPr id="89100" name="Text Placeholder 2">
              <a:extLst>
                <a:ext uri="{FF2B5EF4-FFF2-40B4-BE49-F238E27FC236}">
                  <a16:creationId xmlns:a16="http://schemas.microsoft.com/office/drawing/2014/main" id="{128FB5CD-F52B-7E40-9ACD-6E003375D50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037784" y="2596364"/>
              <a:ext cx="2951752" cy="8511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ts val="1775"/>
                </a:lnSpc>
                <a:spcBef>
                  <a:spcPts val="400"/>
                </a:spcBef>
                <a:buFont typeface="Arial" panose="020B0604020202020204" pitchFamily="34" charset="0"/>
                <a:buNone/>
              </a:pPr>
              <a:r>
                <a:rPr lang="en-US" altLang="en-US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panose="020B0503030403020204" pitchFamily="34" charset="0"/>
                  <a:cs typeface="Arial" panose="020B0604020202020204" pitchFamily="34" charset="0"/>
                </a:rPr>
                <a:t>Features Sample Text</a:t>
              </a:r>
            </a:p>
            <a:p>
              <a:pPr>
                <a:lnSpc>
                  <a:spcPts val="1775"/>
                </a:lnSpc>
                <a:spcBef>
                  <a:spcPts val="400"/>
                </a:spcBef>
                <a:buFont typeface="Arial" panose="020B0604020202020204" pitchFamily="34" charset="0"/>
                <a:buNone/>
              </a:pP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panose="020B0503030403020204" pitchFamily="34" charset="0"/>
                  <a:cs typeface="Arial" panose="020B0604020202020204" pitchFamily="34" charset="0"/>
                </a:rPr>
                <a:t>Lorem Ipsum simply dummy text of the printing.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209DD00-8098-2B4B-A289-9655A1FD995D}"/>
                </a:ext>
              </a:extLst>
            </p:cNvPr>
            <p:cNvSpPr/>
            <p:nvPr/>
          </p:nvSpPr>
          <p:spPr>
            <a:xfrm>
              <a:off x="1055984" y="2583284"/>
              <a:ext cx="863889" cy="864252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06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7BC6E317-10A8-E344-BB07-B2690EB9268F}"/>
              </a:ext>
            </a:extLst>
          </p:cNvPr>
          <p:cNvSpPr txBox="1"/>
          <p:nvPr/>
        </p:nvSpPr>
        <p:spPr>
          <a:xfrm>
            <a:off x="1703240" y="1307285"/>
            <a:ext cx="1704314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spc="300" dirty="0">
                <a:solidFill>
                  <a:schemeClr val="tx1">
                    <a:alpha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SMART SLIDE 2.0</a:t>
            </a:r>
          </a:p>
        </p:txBody>
      </p:sp>
    </p:spTree>
    <p:extLst>
      <p:ext uri="{BB962C8B-B14F-4D97-AF65-F5344CB8AC3E}">
        <p14:creationId xmlns:p14="http://schemas.microsoft.com/office/powerpoint/2010/main" val="3007389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9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9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2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2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itle 1">
            <a:extLst>
              <a:ext uri="{FF2B5EF4-FFF2-40B4-BE49-F238E27FC236}">
                <a16:creationId xmlns:a16="http://schemas.microsoft.com/office/drawing/2014/main" id="{B6192870-4916-CA47-BEC0-79A62824617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736600"/>
            <a:ext cx="10515600" cy="6223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en-US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  <a:t>OUR FEATURE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C44F88D-0CAB-424B-AB08-EE778A840D9D}"/>
              </a:ext>
            </a:extLst>
          </p:cNvPr>
          <p:cNvGrpSpPr>
            <a:grpSpLocks/>
          </p:cNvGrpSpPr>
          <p:nvPr/>
        </p:nvGrpSpPr>
        <p:grpSpPr bwMode="auto">
          <a:xfrm>
            <a:off x="1206500" y="2027238"/>
            <a:ext cx="2952750" cy="1936750"/>
            <a:chOff x="1543514" y="1477920"/>
            <a:chExt cx="2951752" cy="1936834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1AA0A56F-0980-8D46-8F6C-BEA37448F398}"/>
                </a:ext>
              </a:extLst>
            </p:cNvPr>
            <p:cNvSpPr/>
            <p:nvPr/>
          </p:nvSpPr>
          <p:spPr>
            <a:xfrm>
              <a:off x="2597258" y="1477920"/>
              <a:ext cx="844265" cy="84299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>
                  <a:solidFill>
                    <a:schemeClr val="bg1"/>
                  </a:solidFill>
                  <a:latin typeface="linea-basic-10" charset="0"/>
                  <a:ea typeface="SF UI Display Ultralight" charset="0"/>
                  <a:cs typeface="SF UI Display Ultralight" charset="0"/>
                </a:rPr>
                <a:t>I</a:t>
              </a:r>
              <a:endParaRPr lang="en-US" sz="3200" dirty="0">
                <a:solidFill>
                  <a:schemeClr val="bg1"/>
                </a:solidFill>
                <a:latin typeface="SF UI Display Ultralight" charset="0"/>
                <a:ea typeface="SF UI Display Ultralight" charset="0"/>
                <a:cs typeface="SF UI Display Ultralight" charset="0"/>
              </a:endParaRPr>
            </a:p>
          </p:txBody>
        </p:sp>
        <p:sp>
          <p:nvSpPr>
            <p:cNvPr id="87061" name="Text Placeholder 2">
              <a:extLst>
                <a:ext uri="{FF2B5EF4-FFF2-40B4-BE49-F238E27FC236}">
                  <a16:creationId xmlns:a16="http://schemas.microsoft.com/office/drawing/2014/main" id="{11F21DAB-19FD-3F43-855B-8B742A44528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543514" y="2441109"/>
              <a:ext cx="2951752" cy="9736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ts val="1775"/>
                </a:lnSpc>
                <a:spcBef>
                  <a:spcPts val="400"/>
                </a:spcBef>
                <a:buFont typeface="Arial" panose="020B0604020202020204" pitchFamily="34" charset="0"/>
                <a:buNone/>
              </a:pPr>
              <a:r>
                <a:rPr lang="en-US" altLang="en-US" sz="20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Feature 01</a:t>
              </a:r>
            </a:p>
            <a:p>
              <a:pPr algn="ctr">
                <a:lnSpc>
                  <a:spcPts val="1775"/>
                </a:lnSpc>
                <a:spcBef>
                  <a:spcPts val="400"/>
                </a:spcBef>
                <a:buFont typeface="Arial" panose="020B0604020202020204" pitchFamily="34" charset="0"/>
                <a:buNone/>
              </a:pPr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Lorem Ipsum simply dummy text of the printing.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AF71D68-F021-AD4B-8F81-BD38D7395CF3}"/>
              </a:ext>
            </a:extLst>
          </p:cNvPr>
          <p:cNvGrpSpPr>
            <a:grpSpLocks/>
          </p:cNvGrpSpPr>
          <p:nvPr/>
        </p:nvGrpSpPr>
        <p:grpSpPr bwMode="auto">
          <a:xfrm>
            <a:off x="4575175" y="2027238"/>
            <a:ext cx="2952750" cy="1936750"/>
            <a:chOff x="1543514" y="1477920"/>
            <a:chExt cx="2951752" cy="1936834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7BA4BAC6-A4A0-5B4D-AB04-3C945AF756A2}"/>
                </a:ext>
              </a:extLst>
            </p:cNvPr>
            <p:cNvSpPr/>
            <p:nvPr/>
          </p:nvSpPr>
          <p:spPr>
            <a:xfrm>
              <a:off x="2597258" y="1477920"/>
              <a:ext cx="844265" cy="84299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>
                  <a:solidFill>
                    <a:schemeClr val="bg1"/>
                  </a:solidFill>
                  <a:latin typeface="linea-basic-10" charset="0"/>
                  <a:ea typeface="SF UI Display Ultralight" charset="0"/>
                  <a:cs typeface="SF UI Display Ultralight" charset="0"/>
                </a:rPr>
                <a:t>II</a:t>
              </a:r>
              <a:endParaRPr lang="en-US" sz="3200" dirty="0">
                <a:solidFill>
                  <a:schemeClr val="bg1"/>
                </a:solidFill>
                <a:latin typeface="SF UI Display Ultralight" charset="0"/>
                <a:ea typeface="SF UI Display Ultralight" charset="0"/>
                <a:cs typeface="SF UI Display Ultralight" charset="0"/>
              </a:endParaRPr>
            </a:p>
          </p:txBody>
        </p:sp>
        <p:sp>
          <p:nvSpPr>
            <p:cNvPr id="87059" name="Text Placeholder 2">
              <a:extLst>
                <a:ext uri="{FF2B5EF4-FFF2-40B4-BE49-F238E27FC236}">
                  <a16:creationId xmlns:a16="http://schemas.microsoft.com/office/drawing/2014/main" id="{7D9FB632-86BF-D243-B818-9F7BF40B151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543514" y="2441109"/>
              <a:ext cx="2951752" cy="9736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ts val="1775"/>
                </a:lnSpc>
                <a:spcBef>
                  <a:spcPts val="400"/>
                </a:spcBef>
                <a:buFont typeface="Arial" panose="020B0604020202020204" pitchFamily="34" charset="0"/>
                <a:buNone/>
              </a:pPr>
              <a:r>
                <a:rPr lang="en-US" altLang="en-US" sz="20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Feature 02</a:t>
              </a:r>
            </a:p>
            <a:p>
              <a:pPr algn="ctr">
                <a:lnSpc>
                  <a:spcPts val="1775"/>
                </a:lnSpc>
                <a:spcBef>
                  <a:spcPts val="400"/>
                </a:spcBef>
                <a:buFont typeface="Arial" panose="020B0604020202020204" pitchFamily="34" charset="0"/>
                <a:buNone/>
              </a:pPr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Lorem Ipsum simply dummy text of the printing.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385E14A-EF10-CF44-B69F-A0F62652A9CF}"/>
              </a:ext>
            </a:extLst>
          </p:cNvPr>
          <p:cNvGrpSpPr>
            <a:grpSpLocks/>
          </p:cNvGrpSpPr>
          <p:nvPr/>
        </p:nvGrpSpPr>
        <p:grpSpPr bwMode="auto">
          <a:xfrm>
            <a:off x="7943850" y="2027238"/>
            <a:ext cx="2952750" cy="1936750"/>
            <a:chOff x="1543514" y="1477920"/>
            <a:chExt cx="2951752" cy="1936834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4C80E139-4A94-594D-ABC6-D83C1CE058FB}"/>
                </a:ext>
              </a:extLst>
            </p:cNvPr>
            <p:cNvSpPr/>
            <p:nvPr/>
          </p:nvSpPr>
          <p:spPr>
            <a:xfrm>
              <a:off x="2597258" y="1477920"/>
              <a:ext cx="844265" cy="84299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>
                  <a:solidFill>
                    <a:schemeClr val="bg1"/>
                  </a:solidFill>
                  <a:latin typeface="linea-basic-10" charset="0"/>
                  <a:ea typeface="linea-basic-10" charset="0"/>
                  <a:cs typeface="linea-basic-10" charset="0"/>
                </a:rPr>
                <a:t>III</a:t>
              </a:r>
              <a:endParaRPr lang="en-US" sz="3200" dirty="0">
                <a:solidFill>
                  <a:schemeClr val="bg1"/>
                </a:solidFill>
                <a:latin typeface="SF UI Display Ultralight" charset="0"/>
                <a:ea typeface="SF UI Display Ultralight" charset="0"/>
                <a:cs typeface="SF UI Display Ultralight" charset="0"/>
              </a:endParaRPr>
            </a:p>
          </p:txBody>
        </p:sp>
        <p:sp>
          <p:nvSpPr>
            <p:cNvPr id="87057" name="Text Placeholder 2">
              <a:extLst>
                <a:ext uri="{FF2B5EF4-FFF2-40B4-BE49-F238E27FC236}">
                  <a16:creationId xmlns:a16="http://schemas.microsoft.com/office/drawing/2014/main" id="{85437518-BE34-E941-9496-C3A87DC0F68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543514" y="2441109"/>
              <a:ext cx="2951752" cy="9736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ts val="1775"/>
                </a:lnSpc>
                <a:spcBef>
                  <a:spcPts val="400"/>
                </a:spcBef>
                <a:buFont typeface="Arial" panose="020B0604020202020204" pitchFamily="34" charset="0"/>
                <a:buNone/>
              </a:pPr>
              <a:r>
                <a:rPr lang="en-US" altLang="en-US" sz="20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Feature 03</a:t>
              </a:r>
            </a:p>
            <a:p>
              <a:pPr algn="ctr">
                <a:lnSpc>
                  <a:spcPts val="1775"/>
                </a:lnSpc>
                <a:spcBef>
                  <a:spcPts val="400"/>
                </a:spcBef>
                <a:buFont typeface="Arial" panose="020B0604020202020204" pitchFamily="34" charset="0"/>
                <a:buNone/>
              </a:pPr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Lorem Ipsum simply dummy text of the printing.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EC24F79-04F6-774A-B8F4-A94C83AED14A}"/>
              </a:ext>
            </a:extLst>
          </p:cNvPr>
          <p:cNvGrpSpPr>
            <a:grpSpLocks/>
          </p:cNvGrpSpPr>
          <p:nvPr/>
        </p:nvGrpSpPr>
        <p:grpSpPr bwMode="auto">
          <a:xfrm>
            <a:off x="1206500" y="4002088"/>
            <a:ext cx="2952750" cy="1938337"/>
            <a:chOff x="1543514" y="1477920"/>
            <a:chExt cx="2951752" cy="1936834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6F1F52DF-2511-194F-BAC7-224F23774227}"/>
                </a:ext>
              </a:extLst>
            </p:cNvPr>
            <p:cNvSpPr/>
            <p:nvPr/>
          </p:nvSpPr>
          <p:spPr>
            <a:xfrm>
              <a:off x="2597258" y="1477920"/>
              <a:ext cx="844265" cy="84389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>
                  <a:solidFill>
                    <a:schemeClr val="bg1"/>
                  </a:solidFill>
                  <a:latin typeface="linea-basic-10" charset="0"/>
                  <a:ea typeface="SF UI Display Ultralight" charset="0"/>
                  <a:cs typeface="SF UI Display Ultralight" charset="0"/>
                </a:rPr>
                <a:t>IV</a:t>
              </a:r>
              <a:endParaRPr lang="en-US" sz="3200" dirty="0">
                <a:solidFill>
                  <a:schemeClr val="bg1"/>
                </a:solidFill>
                <a:latin typeface="SF UI Display Ultralight" charset="0"/>
                <a:ea typeface="SF UI Display Ultralight" charset="0"/>
                <a:cs typeface="SF UI Display Ultralight" charset="0"/>
              </a:endParaRPr>
            </a:p>
          </p:txBody>
        </p:sp>
        <p:sp>
          <p:nvSpPr>
            <p:cNvPr id="87055" name="Text Placeholder 2">
              <a:extLst>
                <a:ext uri="{FF2B5EF4-FFF2-40B4-BE49-F238E27FC236}">
                  <a16:creationId xmlns:a16="http://schemas.microsoft.com/office/drawing/2014/main" id="{47D3EC4C-E5DB-7C46-B12B-8EF526D7814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543514" y="2441109"/>
              <a:ext cx="2951752" cy="9736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ts val="1775"/>
                </a:lnSpc>
                <a:spcBef>
                  <a:spcPts val="400"/>
                </a:spcBef>
                <a:buFont typeface="Arial" panose="020B0604020202020204" pitchFamily="34" charset="0"/>
                <a:buNone/>
              </a:pPr>
              <a:r>
                <a:rPr lang="en-US" altLang="en-US" sz="20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Feature 04</a:t>
              </a:r>
            </a:p>
            <a:p>
              <a:pPr algn="ctr">
                <a:lnSpc>
                  <a:spcPts val="1775"/>
                </a:lnSpc>
                <a:spcBef>
                  <a:spcPts val="400"/>
                </a:spcBef>
                <a:buFont typeface="Arial" panose="020B0604020202020204" pitchFamily="34" charset="0"/>
                <a:buNone/>
              </a:pPr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Lorem Ipsum simply dummy text of the printing.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4E81503-5411-CF4D-91C3-C876DF74B297}"/>
              </a:ext>
            </a:extLst>
          </p:cNvPr>
          <p:cNvGrpSpPr>
            <a:grpSpLocks/>
          </p:cNvGrpSpPr>
          <p:nvPr/>
        </p:nvGrpSpPr>
        <p:grpSpPr bwMode="auto">
          <a:xfrm>
            <a:off x="4575175" y="4002088"/>
            <a:ext cx="2952750" cy="1938337"/>
            <a:chOff x="1543514" y="1477920"/>
            <a:chExt cx="2951752" cy="1936834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496668C-B5AB-0E4D-9CFF-5716F72B128B}"/>
                </a:ext>
              </a:extLst>
            </p:cNvPr>
            <p:cNvSpPr/>
            <p:nvPr/>
          </p:nvSpPr>
          <p:spPr>
            <a:xfrm>
              <a:off x="2597258" y="1477920"/>
              <a:ext cx="844265" cy="84389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>
                  <a:solidFill>
                    <a:schemeClr val="bg1"/>
                  </a:solidFill>
                  <a:latin typeface="linea-basic-10" charset="0"/>
                  <a:ea typeface="linea-basic-10" charset="0"/>
                  <a:cs typeface="linea-basic-10" charset="0"/>
                </a:rPr>
                <a:t>V</a:t>
              </a:r>
              <a:endParaRPr lang="en-US" sz="3200" dirty="0">
                <a:solidFill>
                  <a:schemeClr val="bg1"/>
                </a:solidFill>
                <a:latin typeface="SF UI Display Ultralight" charset="0"/>
                <a:ea typeface="SF UI Display Ultralight" charset="0"/>
                <a:cs typeface="SF UI Display Ultralight" charset="0"/>
              </a:endParaRPr>
            </a:p>
          </p:txBody>
        </p:sp>
        <p:sp>
          <p:nvSpPr>
            <p:cNvPr id="87053" name="Text Placeholder 2">
              <a:extLst>
                <a:ext uri="{FF2B5EF4-FFF2-40B4-BE49-F238E27FC236}">
                  <a16:creationId xmlns:a16="http://schemas.microsoft.com/office/drawing/2014/main" id="{EEE81397-B261-B844-90D3-57DA52F0A1C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543514" y="2441109"/>
              <a:ext cx="2951752" cy="9736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ts val="1775"/>
                </a:lnSpc>
                <a:spcBef>
                  <a:spcPts val="400"/>
                </a:spcBef>
                <a:buFont typeface="Arial" panose="020B0604020202020204" pitchFamily="34" charset="0"/>
                <a:buNone/>
              </a:pPr>
              <a:r>
                <a:rPr lang="en-US" altLang="en-US" sz="20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Feature 05</a:t>
              </a:r>
            </a:p>
            <a:p>
              <a:pPr algn="ctr">
                <a:lnSpc>
                  <a:spcPts val="1775"/>
                </a:lnSpc>
                <a:spcBef>
                  <a:spcPts val="400"/>
                </a:spcBef>
                <a:buFont typeface="Arial" panose="020B0604020202020204" pitchFamily="34" charset="0"/>
                <a:buNone/>
              </a:pPr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Lorem Ipsum simply dummy text of the printing.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A55C955-49FC-FF4A-BEF6-D40110AC46B4}"/>
              </a:ext>
            </a:extLst>
          </p:cNvPr>
          <p:cNvGrpSpPr>
            <a:grpSpLocks/>
          </p:cNvGrpSpPr>
          <p:nvPr/>
        </p:nvGrpSpPr>
        <p:grpSpPr bwMode="auto">
          <a:xfrm>
            <a:off x="7943850" y="4002088"/>
            <a:ext cx="2952750" cy="1938337"/>
            <a:chOff x="1543514" y="1477920"/>
            <a:chExt cx="2951752" cy="1936834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E1AE31A-D21B-D748-ACBE-F99F92A7FED7}"/>
                </a:ext>
              </a:extLst>
            </p:cNvPr>
            <p:cNvSpPr/>
            <p:nvPr/>
          </p:nvSpPr>
          <p:spPr>
            <a:xfrm>
              <a:off x="2597258" y="1477920"/>
              <a:ext cx="844265" cy="843895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>
                  <a:solidFill>
                    <a:schemeClr val="bg1"/>
                  </a:solidFill>
                  <a:latin typeface="linea-basic-10" charset="0"/>
                  <a:ea typeface="linea-basic-10" charset="0"/>
                  <a:cs typeface="linea-basic-10" charset="0"/>
                </a:rPr>
                <a:t>VI</a:t>
              </a:r>
              <a:endParaRPr lang="en-US" sz="3200" dirty="0">
                <a:solidFill>
                  <a:schemeClr val="bg1"/>
                </a:solidFill>
                <a:latin typeface="SF UI Display Ultralight" charset="0"/>
                <a:ea typeface="SF UI Display Ultralight" charset="0"/>
                <a:cs typeface="SF UI Display Ultralight" charset="0"/>
              </a:endParaRPr>
            </a:p>
          </p:txBody>
        </p:sp>
        <p:sp>
          <p:nvSpPr>
            <p:cNvPr id="87051" name="Text Placeholder 2">
              <a:extLst>
                <a:ext uri="{FF2B5EF4-FFF2-40B4-BE49-F238E27FC236}">
                  <a16:creationId xmlns:a16="http://schemas.microsoft.com/office/drawing/2014/main" id="{9E0B81D1-3340-2D4F-8BCF-16A403321F1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543514" y="2441109"/>
              <a:ext cx="2951752" cy="9736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ts val="1775"/>
                </a:lnSpc>
                <a:spcBef>
                  <a:spcPts val="400"/>
                </a:spcBef>
                <a:buFont typeface="Arial" panose="020B0604020202020204" pitchFamily="34" charset="0"/>
                <a:buNone/>
              </a:pPr>
              <a:r>
                <a:rPr lang="en-US" altLang="en-US" sz="20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Feature 06</a:t>
              </a:r>
            </a:p>
            <a:p>
              <a:pPr algn="ctr">
                <a:lnSpc>
                  <a:spcPts val="1775"/>
                </a:lnSpc>
                <a:spcBef>
                  <a:spcPts val="400"/>
                </a:spcBef>
                <a:buFont typeface="Arial" panose="020B0604020202020204" pitchFamily="34" charset="0"/>
                <a:buNone/>
              </a:pPr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Lorem Ipsum simply dummy text of the printing.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55D2FEDB-4BEE-EF4E-A9A8-B11D9474851F}"/>
              </a:ext>
            </a:extLst>
          </p:cNvPr>
          <p:cNvSpPr txBox="1"/>
          <p:nvPr/>
        </p:nvSpPr>
        <p:spPr>
          <a:xfrm>
            <a:off x="5199469" y="1307285"/>
            <a:ext cx="1704314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spc="300" dirty="0">
                <a:solidFill>
                  <a:schemeClr val="tx2">
                    <a:lumMod val="60000"/>
                    <a:lumOff val="40000"/>
                    <a:alpha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SMART SLIDE 2.0</a:t>
            </a:r>
          </a:p>
        </p:txBody>
      </p:sp>
    </p:spTree>
    <p:extLst>
      <p:ext uri="{BB962C8B-B14F-4D97-AF65-F5344CB8AC3E}">
        <p14:creationId xmlns:p14="http://schemas.microsoft.com/office/powerpoint/2010/main" val="657995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2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itle 1">
            <a:extLst>
              <a:ext uri="{FF2B5EF4-FFF2-40B4-BE49-F238E27FC236}">
                <a16:creationId xmlns:a16="http://schemas.microsoft.com/office/drawing/2014/main" id="{A4976F05-2633-BA4E-A468-D7096756FF9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736600"/>
            <a:ext cx="10515600" cy="6223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en-US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  <a:t>OUR FEATURE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6DFA2F0-289D-3C45-8E79-FF651A724ECB}"/>
              </a:ext>
            </a:extLst>
          </p:cNvPr>
          <p:cNvGrpSpPr>
            <a:grpSpLocks/>
          </p:cNvGrpSpPr>
          <p:nvPr/>
        </p:nvGrpSpPr>
        <p:grpSpPr bwMode="auto">
          <a:xfrm>
            <a:off x="1206500" y="1952288"/>
            <a:ext cx="2952750" cy="1936750"/>
            <a:chOff x="1543514" y="1477920"/>
            <a:chExt cx="2951752" cy="1936834"/>
          </a:xfrm>
        </p:grpSpPr>
        <p:sp>
          <p:nvSpPr>
            <p:cNvPr id="4" name="Decision 3">
              <a:extLst>
                <a:ext uri="{FF2B5EF4-FFF2-40B4-BE49-F238E27FC236}">
                  <a16:creationId xmlns:a16="http://schemas.microsoft.com/office/drawing/2014/main" id="{FDBDA01D-365F-2144-B3BA-50E7B5BA3094}"/>
                </a:ext>
              </a:extLst>
            </p:cNvPr>
            <p:cNvSpPr/>
            <p:nvPr/>
          </p:nvSpPr>
          <p:spPr>
            <a:xfrm>
              <a:off x="2597258" y="1477920"/>
              <a:ext cx="844265" cy="842999"/>
            </a:xfrm>
            <a:prstGeom prst="flowChartDecision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b="1" dirty="0">
                  <a:solidFill>
                    <a:schemeClr val="accent1"/>
                  </a:solidFill>
                  <a:latin typeface="Arial Black" panose="020B0604020202020204" pitchFamily="34" charset="0"/>
                  <a:ea typeface="linea-basic-10" charset="0"/>
                  <a:cs typeface="Arial Black" panose="020B0604020202020204" pitchFamily="34" charset="0"/>
                </a:rPr>
                <a:t>A</a:t>
              </a:r>
              <a:endParaRPr lang="en-US" sz="3200" b="1" dirty="0">
                <a:solidFill>
                  <a:schemeClr val="accent1"/>
                </a:solidFill>
                <a:latin typeface="Arial Black" panose="020B0604020202020204" pitchFamily="34" charset="0"/>
                <a:ea typeface="SF UI Display Ultralight" charset="0"/>
                <a:cs typeface="Arial Black" panose="020B0604020202020204" pitchFamily="34" charset="0"/>
              </a:endParaRPr>
            </a:p>
          </p:txBody>
        </p:sp>
        <p:sp>
          <p:nvSpPr>
            <p:cNvPr id="88085" name="Text Placeholder 2">
              <a:extLst>
                <a:ext uri="{FF2B5EF4-FFF2-40B4-BE49-F238E27FC236}">
                  <a16:creationId xmlns:a16="http://schemas.microsoft.com/office/drawing/2014/main" id="{D0DDAA8A-2A34-734A-88AE-E9D50DA94C5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543514" y="2441109"/>
              <a:ext cx="2951752" cy="9736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ts val="1775"/>
                </a:lnSpc>
                <a:spcBef>
                  <a:spcPts val="400"/>
                </a:spcBef>
                <a:buFont typeface="Arial" panose="020B0604020202020204" pitchFamily="34" charset="0"/>
                <a:buNone/>
              </a:pPr>
              <a:r>
                <a:rPr lang="en-US" altLang="en-US" sz="20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panose="020B0503030403020204" pitchFamily="34" charset="0"/>
                  <a:cs typeface="Arial" panose="020B0604020202020204" pitchFamily="34" charset="0"/>
                </a:rPr>
                <a:t>Feature 01</a:t>
              </a:r>
            </a:p>
            <a:p>
              <a:pPr algn="ctr">
                <a:lnSpc>
                  <a:spcPts val="1775"/>
                </a:lnSpc>
                <a:spcBef>
                  <a:spcPts val="400"/>
                </a:spcBef>
                <a:buFont typeface="Arial" panose="020B0604020202020204" pitchFamily="34" charset="0"/>
                <a:buNone/>
              </a:pPr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panose="020B0503030403020204" pitchFamily="34" charset="0"/>
                  <a:cs typeface="Arial" panose="020B0604020202020204" pitchFamily="34" charset="0"/>
                </a:rPr>
                <a:t>Lorem Ipsum simply dummy text of the printing.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6F2E3157-C945-AB45-91EB-B566664100E1}"/>
              </a:ext>
            </a:extLst>
          </p:cNvPr>
          <p:cNvGrpSpPr>
            <a:grpSpLocks/>
          </p:cNvGrpSpPr>
          <p:nvPr/>
        </p:nvGrpSpPr>
        <p:grpSpPr bwMode="auto">
          <a:xfrm>
            <a:off x="4575175" y="1952288"/>
            <a:ext cx="2952750" cy="1936750"/>
            <a:chOff x="1543514" y="1477920"/>
            <a:chExt cx="2951752" cy="1936834"/>
          </a:xfrm>
        </p:grpSpPr>
        <p:sp>
          <p:nvSpPr>
            <p:cNvPr id="7" name="Decision 6">
              <a:extLst>
                <a:ext uri="{FF2B5EF4-FFF2-40B4-BE49-F238E27FC236}">
                  <a16:creationId xmlns:a16="http://schemas.microsoft.com/office/drawing/2014/main" id="{1F5148E7-273C-A545-931D-BD9E0AF23831}"/>
                </a:ext>
              </a:extLst>
            </p:cNvPr>
            <p:cNvSpPr/>
            <p:nvPr/>
          </p:nvSpPr>
          <p:spPr>
            <a:xfrm>
              <a:off x="2597258" y="1477920"/>
              <a:ext cx="844265" cy="842999"/>
            </a:xfrm>
            <a:prstGeom prst="flowChartDecision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b="1" dirty="0">
                  <a:solidFill>
                    <a:schemeClr val="accent2"/>
                  </a:solidFill>
                  <a:latin typeface="Arial Black" panose="020B0604020202020204" pitchFamily="34" charset="0"/>
                  <a:ea typeface="SF UI Display Ultralight" charset="0"/>
                  <a:cs typeface="Arial Black" panose="020B0604020202020204" pitchFamily="34" charset="0"/>
                </a:rPr>
                <a:t>B</a:t>
              </a:r>
            </a:p>
          </p:txBody>
        </p:sp>
        <p:sp>
          <p:nvSpPr>
            <p:cNvPr id="88083" name="Text Placeholder 2">
              <a:extLst>
                <a:ext uri="{FF2B5EF4-FFF2-40B4-BE49-F238E27FC236}">
                  <a16:creationId xmlns:a16="http://schemas.microsoft.com/office/drawing/2014/main" id="{FCC0F5F7-C11F-C444-AA9F-AB91FD958C1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543514" y="2441109"/>
              <a:ext cx="2951752" cy="9736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ts val="1775"/>
                </a:lnSpc>
                <a:spcBef>
                  <a:spcPts val="400"/>
                </a:spcBef>
                <a:buFont typeface="Arial" panose="020B0604020202020204" pitchFamily="34" charset="0"/>
                <a:buNone/>
              </a:pPr>
              <a:r>
                <a:rPr lang="en-US" altLang="en-US" sz="20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panose="020B0503030403020204" pitchFamily="34" charset="0"/>
                  <a:cs typeface="Arial" panose="020B0604020202020204" pitchFamily="34" charset="0"/>
                </a:rPr>
                <a:t>Feature 02</a:t>
              </a:r>
            </a:p>
            <a:p>
              <a:pPr algn="ctr">
                <a:lnSpc>
                  <a:spcPts val="1775"/>
                </a:lnSpc>
                <a:spcBef>
                  <a:spcPts val="400"/>
                </a:spcBef>
                <a:buFont typeface="Arial" panose="020B0604020202020204" pitchFamily="34" charset="0"/>
                <a:buNone/>
              </a:pPr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panose="020B0503030403020204" pitchFamily="34" charset="0"/>
                  <a:cs typeface="Arial" panose="020B0604020202020204" pitchFamily="34" charset="0"/>
                </a:rPr>
                <a:t>Lorem Ipsum simply dummy text of the printing.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F936127-C2A0-C241-840F-BB606A6C4633}"/>
              </a:ext>
            </a:extLst>
          </p:cNvPr>
          <p:cNvGrpSpPr>
            <a:grpSpLocks/>
          </p:cNvGrpSpPr>
          <p:nvPr/>
        </p:nvGrpSpPr>
        <p:grpSpPr bwMode="auto">
          <a:xfrm>
            <a:off x="7943850" y="1952288"/>
            <a:ext cx="2952750" cy="1936750"/>
            <a:chOff x="1543514" y="1477920"/>
            <a:chExt cx="2951752" cy="1936834"/>
          </a:xfrm>
        </p:grpSpPr>
        <p:sp>
          <p:nvSpPr>
            <p:cNvPr id="10" name="Decision 9">
              <a:extLst>
                <a:ext uri="{FF2B5EF4-FFF2-40B4-BE49-F238E27FC236}">
                  <a16:creationId xmlns:a16="http://schemas.microsoft.com/office/drawing/2014/main" id="{C911D99D-0C90-F849-B658-B6C9E425D2F3}"/>
                </a:ext>
              </a:extLst>
            </p:cNvPr>
            <p:cNvSpPr/>
            <p:nvPr/>
          </p:nvSpPr>
          <p:spPr>
            <a:xfrm>
              <a:off x="2597258" y="1477920"/>
              <a:ext cx="844265" cy="842999"/>
            </a:xfrm>
            <a:prstGeom prst="flowChartDecision">
              <a:avLst/>
            </a:pr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b="1" dirty="0">
                  <a:solidFill>
                    <a:schemeClr val="accent3"/>
                  </a:solidFill>
                  <a:latin typeface="Arial Black" panose="020B0604020202020204" pitchFamily="34" charset="0"/>
                  <a:ea typeface="SF UI Display Ultralight" charset="0"/>
                  <a:cs typeface="Arial Black" panose="020B0604020202020204" pitchFamily="34" charset="0"/>
                </a:rPr>
                <a:t>C</a:t>
              </a:r>
            </a:p>
          </p:txBody>
        </p:sp>
        <p:sp>
          <p:nvSpPr>
            <p:cNvPr id="88081" name="Text Placeholder 2">
              <a:extLst>
                <a:ext uri="{FF2B5EF4-FFF2-40B4-BE49-F238E27FC236}">
                  <a16:creationId xmlns:a16="http://schemas.microsoft.com/office/drawing/2014/main" id="{C9C53B85-0C02-C64C-ABE3-15F3885227C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543514" y="2441109"/>
              <a:ext cx="2951752" cy="9736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ts val="1775"/>
                </a:lnSpc>
                <a:spcBef>
                  <a:spcPts val="400"/>
                </a:spcBef>
                <a:buFont typeface="Arial" panose="020B0604020202020204" pitchFamily="34" charset="0"/>
                <a:buNone/>
              </a:pPr>
              <a:r>
                <a:rPr lang="en-US" altLang="en-US" sz="20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panose="020B0503030403020204" pitchFamily="34" charset="0"/>
                  <a:cs typeface="Arial" panose="020B0604020202020204" pitchFamily="34" charset="0"/>
                </a:rPr>
                <a:t>Feature 03</a:t>
              </a:r>
            </a:p>
            <a:p>
              <a:pPr algn="ctr">
                <a:lnSpc>
                  <a:spcPts val="1775"/>
                </a:lnSpc>
                <a:spcBef>
                  <a:spcPts val="400"/>
                </a:spcBef>
                <a:buFont typeface="Arial" panose="020B0604020202020204" pitchFamily="34" charset="0"/>
                <a:buNone/>
              </a:pPr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panose="020B0503030403020204" pitchFamily="34" charset="0"/>
                  <a:cs typeface="Arial" panose="020B0604020202020204" pitchFamily="34" charset="0"/>
                </a:rPr>
                <a:t>Lorem Ipsum simply dummy text of the printing.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9251B16-8D2A-3D48-9E60-AC6017B14572}"/>
              </a:ext>
            </a:extLst>
          </p:cNvPr>
          <p:cNvGrpSpPr>
            <a:grpSpLocks/>
          </p:cNvGrpSpPr>
          <p:nvPr/>
        </p:nvGrpSpPr>
        <p:grpSpPr bwMode="auto">
          <a:xfrm>
            <a:off x="1206500" y="3927138"/>
            <a:ext cx="2952750" cy="1938337"/>
            <a:chOff x="1543514" y="1477920"/>
            <a:chExt cx="2951752" cy="1936834"/>
          </a:xfrm>
        </p:grpSpPr>
        <p:sp>
          <p:nvSpPr>
            <p:cNvPr id="13" name="Decision 12">
              <a:extLst>
                <a:ext uri="{FF2B5EF4-FFF2-40B4-BE49-F238E27FC236}">
                  <a16:creationId xmlns:a16="http://schemas.microsoft.com/office/drawing/2014/main" id="{6FE30EA5-93FD-9344-9750-7AC3BEB33626}"/>
                </a:ext>
              </a:extLst>
            </p:cNvPr>
            <p:cNvSpPr/>
            <p:nvPr/>
          </p:nvSpPr>
          <p:spPr>
            <a:xfrm>
              <a:off x="2597258" y="1477920"/>
              <a:ext cx="844265" cy="843895"/>
            </a:xfrm>
            <a:prstGeom prst="flowChartDecision">
              <a:avLst/>
            </a:prstGeom>
            <a:noFill/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b="1" dirty="0">
                  <a:solidFill>
                    <a:schemeClr val="accent4"/>
                  </a:solidFill>
                  <a:latin typeface="Arial Black" panose="020B0604020202020204" pitchFamily="34" charset="0"/>
                  <a:ea typeface="SF UI Display Ultralight" charset="0"/>
                  <a:cs typeface="Arial Black" panose="020B0604020202020204" pitchFamily="34" charset="0"/>
                </a:rPr>
                <a:t>D</a:t>
              </a:r>
            </a:p>
          </p:txBody>
        </p:sp>
        <p:sp>
          <p:nvSpPr>
            <p:cNvPr id="88079" name="Text Placeholder 2">
              <a:extLst>
                <a:ext uri="{FF2B5EF4-FFF2-40B4-BE49-F238E27FC236}">
                  <a16:creationId xmlns:a16="http://schemas.microsoft.com/office/drawing/2014/main" id="{B085C242-EF7C-3048-BF99-F9A768C9502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543514" y="2441109"/>
              <a:ext cx="2951752" cy="9736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ts val="1775"/>
                </a:lnSpc>
                <a:spcBef>
                  <a:spcPts val="400"/>
                </a:spcBef>
                <a:buFont typeface="Arial" panose="020B0604020202020204" pitchFamily="34" charset="0"/>
                <a:buNone/>
              </a:pPr>
              <a:r>
                <a:rPr lang="en-US" altLang="en-US" sz="20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panose="020B0503030403020204" pitchFamily="34" charset="0"/>
                  <a:cs typeface="Arial" panose="020B0604020202020204" pitchFamily="34" charset="0"/>
                </a:rPr>
                <a:t>Feature 04</a:t>
              </a:r>
            </a:p>
            <a:p>
              <a:pPr algn="ctr">
                <a:lnSpc>
                  <a:spcPts val="1775"/>
                </a:lnSpc>
                <a:spcBef>
                  <a:spcPts val="400"/>
                </a:spcBef>
                <a:buFont typeface="Arial" panose="020B0604020202020204" pitchFamily="34" charset="0"/>
                <a:buNone/>
              </a:pPr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panose="020B0503030403020204" pitchFamily="34" charset="0"/>
                  <a:cs typeface="Arial" panose="020B0604020202020204" pitchFamily="34" charset="0"/>
                </a:rPr>
                <a:t>Lorem Ipsum simply dummy text of the printing.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9FC95E2-AED6-EB47-B723-90FCE0BBD8E2}"/>
              </a:ext>
            </a:extLst>
          </p:cNvPr>
          <p:cNvGrpSpPr>
            <a:grpSpLocks/>
          </p:cNvGrpSpPr>
          <p:nvPr/>
        </p:nvGrpSpPr>
        <p:grpSpPr bwMode="auto">
          <a:xfrm>
            <a:off x="4575175" y="3927138"/>
            <a:ext cx="2952750" cy="1938337"/>
            <a:chOff x="1543514" y="1477920"/>
            <a:chExt cx="2951752" cy="1936834"/>
          </a:xfrm>
        </p:grpSpPr>
        <p:sp>
          <p:nvSpPr>
            <p:cNvPr id="16" name="Decision 15">
              <a:extLst>
                <a:ext uri="{FF2B5EF4-FFF2-40B4-BE49-F238E27FC236}">
                  <a16:creationId xmlns:a16="http://schemas.microsoft.com/office/drawing/2014/main" id="{69B94CA9-86A9-184A-BB28-768AC4FD6619}"/>
                </a:ext>
              </a:extLst>
            </p:cNvPr>
            <p:cNvSpPr/>
            <p:nvPr/>
          </p:nvSpPr>
          <p:spPr>
            <a:xfrm>
              <a:off x="2597258" y="1477920"/>
              <a:ext cx="844265" cy="843895"/>
            </a:xfrm>
            <a:prstGeom prst="flowChartDecision">
              <a:avLst/>
            </a:prstGeom>
            <a:noFill/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b="1" dirty="0">
                  <a:solidFill>
                    <a:schemeClr val="accent5"/>
                  </a:solidFill>
                  <a:latin typeface="Arial Black" panose="020B0604020202020204" pitchFamily="34" charset="0"/>
                  <a:ea typeface="SF UI Display Ultralight" charset="0"/>
                  <a:cs typeface="Arial Black" panose="020B0604020202020204" pitchFamily="34" charset="0"/>
                </a:rPr>
                <a:t>E</a:t>
              </a:r>
            </a:p>
          </p:txBody>
        </p:sp>
        <p:sp>
          <p:nvSpPr>
            <p:cNvPr id="88077" name="Text Placeholder 2">
              <a:extLst>
                <a:ext uri="{FF2B5EF4-FFF2-40B4-BE49-F238E27FC236}">
                  <a16:creationId xmlns:a16="http://schemas.microsoft.com/office/drawing/2014/main" id="{2535942D-5C23-F649-9D5D-C5E03418F12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543514" y="2441109"/>
              <a:ext cx="2951752" cy="9736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ts val="1775"/>
                </a:lnSpc>
                <a:spcBef>
                  <a:spcPts val="400"/>
                </a:spcBef>
                <a:buFont typeface="Arial" panose="020B0604020202020204" pitchFamily="34" charset="0"/>
                <a:buNone/>
              </a:pPr>
              <a:r>
                <a:rPr lang="en-US" altLang="en-US" sz="20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panose="020B0503030403020204" pitchFamily="34" charset="0"/>
                  <a:cs typeface="Arial" panose="020B0604020202020204" pitchFamily="34" charset="0"/>
                </a:rPr>
                <a:t>Feature 05</a:t>
              </a:r>
            </a:p>
            <a:p>
              <a:pPr algn="ctr">
                <a:lnSpc>
                  <a:spcPts val="1775"/>
                </a:lnSpc>
                <a:spcBef>
                  <a:spcPts val="400"/>
                </a:spcBef>
                <a:buFont typeface="Arial" panose="020B0604020202020204" pitchFamily="34" charset="0"/>
                <a:buNone/>
              </a:pPr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panose="020B0503030403020204" pitchFamily="34" charset="0"/>
                  <a:cs typeface="Arial" panose="020B0604020202020204" pitchFamily="34" charset="0"/>
                </a:rPr>
                <a:t>Lorem Ipsum simply dummy text of the printing.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6803813-CAAC-6941-957A-CC28BD3854F9}"/>
              </a:ext>
            </a:extLst>
          </p:cNvPr>
          <p:cNvGrpSpPr>
            <a:grpSpLocks/>
          </p:cNvGrpSpPr>
          <p:nvPr/>
        </p:nvGrpSpPr>
        <p:grpSpPr bwMode="auto">
          <a:xfrm>
            <a:off x="7943850" y="3927138"/>
            <a:ext cx="2952750" cy="1938337"/>
            <a:chOff x="1543514" y="1477920"/>
            <a:chExt cx="2951752" cy="1936834"/>
          </a:xfrm>
        </p:grpSpPr>
        <p:sp>
          <p:nvSpPr>
            <p:cNvPr id="19" name="Decision 18">
              <a:extLst>
                <a:ext uri="{FF2B5EF4-FFF2-40B4-BE49-F238E27FC236}">
                  <a16:creationId xmlns:a16="http://schemas.microsoft.com/office/drawing/2014/main" id="{C3C21E1F-A774-8F42-913B-6CE0052C7DD8}"/>
                </a:ext>
              </a:extLst>
            </p:cNvPr>
            <p:cNvSpPr/>
            <p:nvPr/>
          </p:nvSpPr>
          <p:spPr>
            <a:xfrm>
              <a:off x="2597258" y="1477920"/>
              <a:ext cx="844265" cy="843895"/>
            </a:xfrm>
            <a:prstGeom prst="flowChartDecision">
              <a:avLst/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b="1" dirty="0">
                  <a:solidFill>
                    <a:schemeClr val="accent6"/>
                  </a:solidFill>
                  <a:latin typeface="Arial Black" panose="020B0604020202020204" pitchFamily="34" charset="0"/>
                  <a:ea typeface="SF UI Display Ultralight" charset="0"/>
                  <a:cs typeface="Arial Black" panose="020B0604020202020204" pitchFamily="34" charset="0"/>
                </a:rPr>
                <a:t>F</a:t>
              </a:r>
            </a:p>
          </p:txBody>
        </p:sp>
        <p:sp>
          <p:nvSpPr>
            <p:cNvPr id="88075" name="Text Placeholder 2">
              <a:extLst>
                <a:ext uri="{FF2B5EF4-FFF2-40B4-BE49-F238E27FC236}">
                  <a16:creationId xmlns:a16="http://schemas.microsoft.com/office/drawing/2014/main" id="{0BBEF31F-D8A8-6642-B7AF-9E145B87667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543514" y="2441109"/>
              <a:ext cx="2951752" cy="9736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ts val="1775"/>
                </a:lnSpc>
                <a:spcBef>
                  <a:spcPts val="400"/>
                </a:spcBef>
                <a:buFont typeface="Arial" panose="020B0604020202020204" pitchFamily="34" charset="0"/>
                <a:buNone/>
              </a:pPr>
              <a:r>
                <a:rPr lang="en-US" altLang="en-US" sz="20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panose="020B0503030403020204" pitchFamily="34" charset="0"/>
                  <a:cs typeface="Arial" panose="020B0604020202020204" pitchFamily="34" charset="0"/>
                </a:rPr>
                <a:t>Feature 06</a:t>
              </a:r>
            </a:p>
            <a:p>
              <a:pPr algn="ctr">
                <a:lnSpc>
                  <a:spcPts val="1775"/>
                </a:lnSpc>
                <a:spcBef>
                  <a:spcPts val="400"/>
                </a:spcBef>
                <a:buFont typeface="Arial" panose="020B0604020202020204" pitchFamily="34" charset="0"/>
                <a:buNone/>
              </a:pPr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panose="020B0503030403020204" pitchFamily="34" charset="0"/>
                  <a:cs typeface="Arial" panose="020B0604020202020204" pitchFamily="34" charset="0"/>
                </a:rPr>
                <a:t>Lorem Ipsum simply dummy text of the printing.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D14DFB70-7250-F24A-8647-973B0EBB17E3}"/>
              </a:ext>
            </a:extLst>
          </p:cNvPr>
          <p:cNvSpPr txBox="1"/>
          <p:nvPr/>
        </p:nvSpPr>
        <p:spPr>
          <a:xfrm>
            <a:off x="5199469" y="1307285"/>
            <a:ext cx="1704314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spc="3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SMART SLIDE 2.0</a:t>
            </a:r>
          </a:p>
        </p:txBody>
      </p:sp>
    </p:spTree>
    <p:extLst>
      <p:ext uri="{BB962C8B-B14F-4D97-AF65-F5344CB8AC3E}">
        <p14:creationId xmlns:p14="http://schemas.microsoft.com/office/powerpoint/2010/main" val="1653435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8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8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9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8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2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8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4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2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6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</a:t>
            </a:r>
            <a:r>
              <a:rPr lang="en-US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FEATURE 07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3447939" y="1578537"/>
            <a:ext cx="2475163" cy="3685892"/>
            <a:chOff x="2578956" y="1150175"/>
            <a:chExt cx="1856372" cy="2764419"/>
          </a:xfrm>
        </p:grpSpPr>
        <p:sp>
          <p:nvSpPr>
            <p:cNvPr id="36" name="Rectangle 35"/>
            <p:cNvSpPr/>
            <p:nvPr/>
          </p:nvSpPr>
          <p:spPr>
            <a:xfrm>
              <a:off x="2589771" y="1568195"/>
              <a:ext cx="1834744" cy="234639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8000"/>
              </a:schemeClr>
            </a:solidFill>
            <a:ln w="19050" cmpd="sng"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600585" y="3107919"/>
              <a:ext cx="1823929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/>
                  <a:cs typeface="Raleway"/>
                </a:rPr>
                <a:t>WIREFRAME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2600586" y="3348173"/>
              <a:ext cx="1834742" cy="2385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6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Mockups &amp; More</a:t>
              </a:r>
            </a:p>
          </p:txBody>
        </p:sp>
        <p:cxnSp>
          <p:nvCxnSpPr>
            <p:cNvPr id="54" name="Straight Connector 53"/>
            <p:cNvCxnSpPr/>
            <p:nvPr/>
          </p:nvCxnSpPr>
          <p:spPr>
            <a:xfrm flipH="1">
              <a:off x="2977399" y="2868602"/>
              <a:ext cx="1026836" cy="0"/>
            </a:xfrm>
            <a:prstGeom prst="line">
              <a:avLst/>
            </a:prstGeom>
            <a:ln w="19050" cmpd="sng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TextBox 57"/>
            <p:cNvSpPr txBox="1"/>
            <p:nvPr/>
          </p:nvSpPr>
          <p:spPr>
            <a:xfrm>
              <a:off x="2578956" y="1150175"/>
              <a:ext cx="1834744" cy="3154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/>
                  <a:cs typeface="Raleway"/>
                </a:rPr>
                <a:t>DRAW</a:t>
              </a:r>
            </a:p>
          </p:txBody>
        </p:sp>
        <p:sp>
          <p:nvSpPr>
            <p:cNvPr id="39" name="Freeform 471"/>
            <p:cNvSpPr>
              <a:spLocks noEditPoints="1"/>
            </p:cNvSpPr>
            <p:nvPr/>
          </p:nvSpPr>
          <p:spPr bwMode="auto">
            <a:xfrm>
              <a:off x="3257838" y="2089054"/>
              <a:ext cx="468514" cy="469904"/>
            </a:xfrm>
            <a:custGeom>
              <a:avLst/>
              <a:gdLst>
                <a:gd name="T0" fmla="*/ 17 w 185"/>
                <a:gd name="T1" fmla="*/ 102 h 186"/>
                <a:gd name="T2" fmla="*/ 0 w 185"/>
                <a:gd name="T3" fmla="*/ 169 h 186"/>
                <a:gd name="T4" fmla="*/ 67 w 185"/>
                <a:gd name="T5" fmla="*/ 186 h 186"/>
                <a:gd name="T6" fmla="*/ 84 w 185"/>
                <a:gd name="T7" fmla="*/ 119 h 186"/>
                <a:gd name="T8" fmla="*/ 76 w 185"/>
                <a:gd name="T9" fmla="*/ 169 h 186"/>
                <a:gd name="T10" fmla="*/ 17 w 185"/>
                <a:gd name="T11" fmla="*/ 178 h 186"/>
                <a:gd name="T12" fmla="*/ 8 w 185"/>
                <a:gd name="T13" fmla="*/ 119 h 186"/>
                <a:gd name="T14" fmla="*/ 67 w 185"/>
                <a:gd name="T15" fmla="*/ 110 h 186"/>
                <a:gd name="T16" fmla="*/ 76 w 185"/>
                <a:gd name="T17" fmla="*/ 169 h 186"/>
                <a:gd name="T18" fmla="*/ 17 w 185"/>
                <a:gd name="T19" fmla="*/ 0 h 186"/>
                <a:gd name="T20" fmla="*/ 0 w 185"/>
                <a:gd name="T21" fmla="*/ 68 h 186"/>
                <a:gd name="T22" fmla="*/ 67 w 185"/>
                <a:gd name="T23" fmla="*/ 85 h 186"/>
                <a:gd name="T24" fmla="*/ 84 w 185"/>
                <a:gd name="T25" fmla="*/ 17 h 186"/>
                <a:gd name="T26" fmla="*/ 76 w 185"/>
                <a:gd name="T27" fmla="*/ 68 h 186"/>
                <a:gd name="T28" fmla="*/ 17 w 185"/>
                <a:gd name="T29" fmla="*/ 76 h 186"/>
                <a:gd name="T30" fmla="*/ 8 w 185"/>
                <a:gd name="T31" fmla="*/ 17 h 186"/>
                <a:gd name="T32" fmla="*/ 67 w 185"/>
                <a:gd name="T33" fmla="*/ 9 h 186"/>
                <a:gd name="T34" fmla="*/ 76 w 185"/>
                <a:gd name="T35" fmla="*/ 68 h 186"/>
                <a:gd name="T36" fmla="*/ 118 w 185"/>
                <a:gd name="T37" fmla="*/ 0 h 186"/>
                <a:gd name="T38" fmla="*/ 101 w 185"/>
                <a:gd name="T39" fmla="*/ 68 h 186"/>
                <a:gd name="T40" fmla="*/ 169 w 185"/>
                <a:gd name="T41" fmla="*/ 85 h 186"/>
                <a:gd name="T42" fmla="*/ 185 w 185"/>
                <a:gd name="T43" fmla="*/ 17 h 186"/>
                <a:gd name="T44" fmla="*/ 177 w 185"/>
                <a:gd name="T45" fmla="*/ 68 h 186"/>
                <a:gd name="T46" fmla="*/ 118 w 185"/>
                <a:gd name="T47" fmla="*/ 76 h 186"/>
                <a:gd name="T48" fmla="*/ 109 w 185"/>
                <a:gd name="T49" fmla="*/ 17 h 186"/>
                <a:gd name="T50" fmla="*/ 169 w 185"/>
                <a:gd name="T51" fmla="*/ 9 h 186"/>
                <a:gd name="T52" fmla="*/ 177 w 185"/>
                <a:gd name="T53" fmla="*/ 68 h 186"/>
                <a:gd name="T54" fmla="*/ 118 w 185"/>
                <a:gd name="T55" fmla="*/ 102 h 186"/>
                <a:gd name="T56" fmla="*/ 101 w 185"/>
                <a:gd name="T57" fmla="*/ 169 h 186"/>
                <a:gd name="T58" fmla="*/ 169 w 185"/>
                <a:gd name="T59" fmla="*/ 186 h 186"/>
                <a:gd name="T60" fmla="*/ 185 w 185"/>
                <a:gd name="T61" fmla="*/ 119 h 186"/>
                <a:gd name="T62" fmla="*/ 177 w 185"/>
                <a:gd name="T63" fmla="*/ 169 h 186"/>
                <a:gd name="T64" fmla="*/ 118 w 185"/>
                <a:gd name="T65" fmla="*/ 178 h 186"/>
                <a:gd name="T66" fmla="*/ 109 w 185"/>
                <a:gd name="T67" fmla="*/ 119 h 186"/>
                <a:gd name="T68" fmla="*/ 169 w 185"/>
                <a:gd name="T69" fmla="*/ 110 h 186"/>
                <a:gd name="T70" fmla="*/ 177 w 185"/>
                <a:gd name="T71" fmla="*/ 169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85" h="186">
                  <a:moveTo>
                    <a:pt x="67" y="102"/>
                  </a:moveTo>
                  <a:cubicBezTo>
                    <a:pt x="17" y="102"/>
                    <a:pt x="17" y="102"/>
                    <a:pt x="17" y="102"/>
                  </a:cubicBezTo>
                  <a:cubicBezTo>
                    <a:pt x="7" y="102"/>
                    <a:pt x="0" y="109"/>
                    <a:pt x="0" y="119"/>
                  </a:cubicBezTo>
                  <a:cubicBezTo>
                    <a:pt x="0" y="169"/>
                    <a:pt x="0" y="169"/>
                    <a:pt x="0" y="169"/>
                  </a:cubicBezTo>
                  <a:cubicBezTo>
                    <a:pt x="0" y="178"/>
                    <a:pt x="7" y="186"/>
                    <a:pt x="17" y="186"/>
                  </a:cubicBezTo>
                  <a:cubicBezTo>
                    <a:pt x="67" y="186"/>
                    <a:pt x="67" y="186"/>
                    <a:pt x="67" y="186"/>
                  </a:cubicBezTo>
                  <a:cubicBezTo>
                    <a:pt x="77" y="186"/>
                    <a:pt x="84" y="178"/>
                    <a:pt x="84" y="169"/>
                  </a:cubicBezTo>
                  <a:cubicBezTo>
                    <a:pt x="84" y="119"/>
                    <a:pt x="84" y="119"/>
                    <a:pt x="84" y="119"/>
                  </a:cubicBezTo>
                  <a:cubicBezTo>
                    <a:pt x="84" y="109"/>
                    <a:pt x="77" y="102"/>
                    <a:pt x="67" y="102"/>
                  </a:cubicBezTo>
                  <a:close/>
                  <a:moveTo>
                    <a:pt x="76" y="169"/>
                  </a:moveTo>
                  <a:cubicBezTo>
                    <a:pt x="76" y="174"/>
                    <a:pt x="72" y="178"/>
                    <a:pt x="67" y="178"/>
                  </a:cubicBezTo>
                  <a:cubicBezTo>
                    <a:pt x="17" y="178"/>
                    <a:pt x="17" y="178"/>
                    <a:pt x="17" y="178"/>
                  </a:cubicBezTo>
                  <a:cubicBezTo>
                    <a:pt x="12" y="178"/>
                    <a:pt x="8" y="174"/>
                    <a:pt x="8" y="169"/>
                  </a:cubicBezTo>
                  <a:cubicBezTo>
                    <a:pt x="8" y="119"/>
                    <a:pt x="8" y="119"/>
                    <a:pt x="8" y="119"/>
                  </a:cubicBezTo>
                  <a:cubicBezTo>
                    <a:pt x="8" y="114"/>
                    <a:pt x="12" y="110"/>
                    <a:pt x="17" y="110"/>
                  </a:cubicBezTo>
                  <a:cubicBezTo>
                    <a:pt x="67" y="110"/>
                    <a:pt x="67" y="110"/>
                    <a:pt x="67" y="110"/>
                  </a:cubicBezTo>
                  <a:cubicBezTo>
                    <a:pt x="72" y="110"/>
                    <a:pt x="76" y="114"/>
                    <a:pt x="76" y="119"/>
                  </a:cubicBezTo>
                  <a:lnTo>
                    <a:pt x="76" y="169"/>
                  </a:lnTo>
                  <a:close/>
                  <a:moveTo>
                    <a:pt x="67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8"/>
                    <a:pt x="0" y="1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77"/>
                    <a:pt x="7" y="85"/>
                    <a:pt x="17" y="85"/>
                  </a:cubicBezTo>
                  <a:cubicBezTo>
                    <a:pt x="67" y="85"/>
                    <a:pt x="67" y="85"/>
                    <a:pt x="67" y="85"/>
                  </a:cubicBezTo>
                  <a:cubicBezTo>
                    <a:pt x="77" y="85"/>
                    <a:pt x="84" y="77"/>
                    <a:pt x="84" y="68"/>
                  </a:cubicBezTo>
                  <a:cubicBezTo>
                    <a:pt x="84" y="17"/>
                    <a:pt x="84" y="17"/>
                    <a:pt x="84" y="17"/>
                  </a:cubicBezTo>
                  <a:cubicBezTo>
                    <a:pt x="84" y="8"/>
                    <a:pt x="77" y="0"/>
                    <a:pt x="67" y="0"/>
                  </a:cubicBezTo>
                  <a:close/>
                  <a:moveTo>
                    <a:pt x="76" y="68"/>
                  </a:moveTo>
                  <a:cubicBezTo>
                    <a:pt x="76" y="73"/>
                    <a:pt x="72" y="76"/>
                    <a:pt x="67" y="76"/>
                  </a:cubicBezTo>
                  <a:cubicBezTo>
                    <a:pt x="17" y="76"/>
                    <a:pt x="17" y="76"/>
                    <a:pt x="17" y="76"/>
                  </a:cubicBezTo>
                  <a:cubicBezTo>
                    <a:pt x="12" y="76"/>
                    <a:pt x="8" y="73"/>
                    <a:pt x="8" y="6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3"/>
                    <a:pt x="12" y="9"/>
                    <a:pt x="17" y="9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2" y="9"/>
                    <a:pt x="76" y="13"/>
                    <a:pt x="76" y="17"/>
                  </a:cubicBezTo>
                  <a:lnTo>
                    <a:pt x="76" y="68"/>
                  </a:lnTo>
                  <a:close/>
                  <a:moveTo>
                    <a:pt x="169" y="0"/>
                  </a:moveTo>
                  <a:cubicBezTo>
                    <a:pt x="118" y="0"/>
                    <a:pt x="118" y="0"/>
                    <a:pt x="118" y="0"/>
                  </a:cubicBezTo>
                  <a:cubicBezTo>
                    <a:pt x="109" y="0"/>
                    <a:pt x="101" y="8"/>
                    <a:pt x="101" y="17"/>
                  </a:cubicBezTo>
                  <a:cubicBezTo>
                    <a:pt x="101" y="68"/>
                    <a:pt x="101" y="68"/>
                    <a:pt x="101" y="68"/>
                  </a:cubicBezTo>
                  <a:cubicBezTo>
                    <a:pt x="101" y="77"/>
                    <a:pt x="109" y="85"/>
                    <a:pt x="118" y="85"/>
                  </a:cubicBezTo>
                  <a:cubicBezTo>
                    <a:pt x="169" y="85"/>
                    <a:pt x="169" y="85"/>
                    <a:pt x="169" y="85"/>
                  </a:cubicBezTo>
                  <a:cubicBezTo>
                    <a:pt x="178" y="85"/>
                    <a:pt x="185" y="77"/>
                    <a:pt x="185" y="68"/>
                  </a:cubicBezTo>
                  <a:cubicBezTo>
                    <a:pt x="185" y="17"/>
                    <a:pt x="185" y="17"/>
                    <a:pt x="185" y="17"/>
                  </a:cubicBezTo>
                  <a:cubicBezTo>
                    <a:pt x="185" y="8"/>
                    <a:pt x="178" y="0"/>
                    <a:pt x="169" y="0"/>
                  </a:cubicBezTo>
                  <a:close/>
                  <a:moveTo>
                    <a:pt x="177" y="68"/>
                  </a:moveTo>
                  <a:cubicBezTo>
                    <a:pt x="177" y="73"/>
                    <a:pt x="173" y="76"/>
                    <a:pt x="169" y="76"/>
                  </a:cubicBezTo>
                  <a:cubicBezTo>
                    <a:pt x="118" y="76"/>
                    <a:pt x="118" y="76"/>
                    <a:pt x="118" y="76"/>
                  </a:cubicBezTo>
                  <a:cubicBezTo>
                    <a:pt x="113" y="76"/>
                    <a:pt x="109" y="73"/>
                    <a:pt x="109" y="68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09" y="13"/>
                    <a:pt x="113" y="9"/>
                    <a:pt x="118" y="9"/>
                  </a:cubicBezTo>
                  <a:cubicBezTo>
                    <a:pt x="169" y="9"/>
                    <a:pt x="169" y="9"/>
                    <a:pt x="169" y="9"/>
                  </a:cubicBezTo>
                  <a:cubicBezTo>
                    <a:pt x="173" y="9"/>
                    <a:pt x="177" y="13"/>
                    <a:pt x="177" y="17"/>
                  </a:cubicBezTo>
                  <a:lnTo>
                    <a:pt x="177" y="68"/>
                  </a:lnTo>
                  <a:close/>
                  <a:moveTo>
                    <a:pt x="169" y="102"/>
                  </a:moveTo>
                  <a:cubicBezTo>
                    <a:pt x="118" y="102"/>
                    <a:pt x="118" y="102"/>
                    <a:pt x="118" y="102"/>
                  </a:cubicBezTo>
                  <a:cubicBezTo>
                    <a:pt x="109" y="102"/>
                    <a:pt x="101" y="109"/>
                    <a:pt x="101" y="119"/>
                  </a:cubicBezTo>
                  <a:cubicBezTo>
                    <a:pt x="101" y="169"/>
                    <a:pt x="101" y="169"/>
                    <a:pt x="101" y="169"/>
                  </a:cubicBezTo>
                  <a:cubicBezTo>
                    <a:pt x="101" y="178"/>
                    <a:pt x="109" y="186"/>
                    <a:pt x="118" y="186"/>
                  </a:cubicBezTo>
                  <a:cubicBezTo>
                    <a:pt x="169" y="186"/>
                    <a:pt x="169" y="186"/>
                    <a:pt x="169" y="186"/>
                  </a:cubicBezTo>
                  <a:cubicBezTo>
                    <a:pt x="178" y="186"/>
                    <a:pt x="185" y="178"/>
                    <a:pt x="185" y="169"/>
                  </a:cubicBezTo>
                  <a:cubicBezTo>
                    <a:pt x="185" y="119"/>
                    <a:pt x="185" y="119"/>
                    <a:pt x="185" y="119"/>
                  </a:cubicBezTo>
                  <a:cubicBezTo>
                    <a:pt x="185" y="109"/>
                    <a:pt x="178" y="102"/>
                    <a:pt x="169" y="102"/>
                  </a:cubicBezTo>
                  <a:close/>
                  <a:moveTo>
                    <a:pt x="177" y="169"/>
                  </a:moveTo>
                  <a:cubicBezTo>
                    <a:pt x="177" y="174"/>
                    <a:pt x="173" y="178"/>
                    <a:pt x="169" y="178"/>
                  </a:cubicBezTo>
                  <a:cubicBezTo>
                    <a:pt x="118" y="178"/>
                    <a:pt x="118" y="178"/>
                    <a:pt x="118" y="178"/>
                  </a:cubicBezTo>
                  <a:cubicBezTo>
                    <a:pt x="113" y="178"/>
                    <a:pt x="109" y="174"/>
                    <a:pt x="109" y="169"/>
                  </a:cubicBezTo>
                  <a:cubicBezTo>
                    <a:pt x="109" y="119"/>
                    <a:pt x="109" y="119"/>
                    <a:pt x="109" y="119"/>
                  </a:cubicBezTo>
                  <a:cubicBezTo>
                    <a:pt x="109" y="114"/>
                    <a:pt x="113" y="110"/>
                    <a:pt x="118" y="110"/>
                  </a:cubicBezTo>
                  <a:cubicBezTo>
                    <a:pt x="169" y="110"/>
                    <a:pt x="169" y="110"/>
                    <a:pt x="169" y="110"/>
                  </a:cubicBezTo>
                  <a:cubicBezTo>
                    <a:pt x="173" y="110"/>
                    <a:pt x="177" y="114"/>
                    <a:pt x="177" y="119"/>
                  </a:cubicBezTo>
                  <a:lnTo>
                    <a:pt x="177" y="16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644815" y="1578537"/>
            <a:ext cx="2446325" cy="3685892"/>
            <a:chOff x="443062" y="1150175"/>
            <a:chExt cx="1834744" cy="2764419"/>
          </a:xfrm>
        </p:grpSpPr>
        <p:sp>
          <p:nvSpPr>
            <p:cNvPr id="31" name="Rectangle 30"/>
            <p:cNvSpPr/>
            <p:nvPr/>
          </p:nvSpPr>
          <p:spPr>
            <a:xfrm>
              <a:off x="443062" y="1568195"/>
              <a:ext cx="1834744" cy="2346399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 w="19050" cmpd="sng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cxnSp>
          <p:nvCxnSpPr>
            <p:cNvPr id="52" name="Straight Connector 51"/>
            <p:cNvCxnSpPr/>
            <p:nvPr/>
          </p:nvCxnSpPr>
          <p:spPr>
            <a:xfrm flipH="1">
              <a:off x="825870" y="2868602"/>
              <a:ext cx="1026836" cy="0"/>
            </a:xfrm>
            <a:prstGeom prst="line">
              <a:avLst/>
            </a:prstGeom>
            <a:ln w="19050" cmpd="sng"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TextBox 56"/>
            <p:cNvSpPr txBox="1"/>
            <p:nvPr/>
          </p:nvSpPr>
          <p:spPr>
            <a:xfrm>
              <a:off x="443062" y="1150175"/>
              <a:ext cx="1834744" cy="3154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/>
                  <a:cs typeface="Raleway"/>
                </a:rPr>
                <a:t>EXPRESS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43062" y="3107919"/>
              <a:ext cx="1834744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/>
                  <a:cs typeface="Raleway"/>
                </a:rPr>
                <a:t>BUSINESS MODEL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43062" y="3348173"/>
              <a:ext cx="1775474" cy="2385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6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Plan &amp; Idea</a:t>
              </a:r>
            </a:p>
          </p:txBody>
        </p:sp>
        <p:sp>
          <p:nvSpPr>
            <p:cNvPr id="43" name="Freeform 510"/>
            <p:cNvSpPr>
              <a:spLocks noEditPoints="1"/>
            </p:cNvSpPr>
            <p:nvPr/>
          </p:nvSpPr>
          <p:spPr bwMode="auto">
            <a:xfrm>
              <a:off x="1082419" y="2041670"/>
              <a:ext cx="564785" cy="561453"/>
            </a:xfrm>
            <a:custGeom>
              <a:avLst/>
              <a:gdLst>
                <a:gd name="T0" fmla="*/ 179 w 186"/>
                <a:gd name="T1" fmla="*/ 82 h 185"/>
                <a:gd name="T2" fmla="*/ 164 w 186"/>
                <a:gd name="T3" fmla="*/ 74 h 185"/>
                <a:gd name="T4" fmla="*/ 179 w 186"/>
                <a:gd name="T5" fmla="*/ 66 h 185"/>
                <a:gd name="T6" fmla="*/ 179 w 186"/>
                <a:gd name="T7" fmla="*/ 44 h 185"/>
                <a:gd name="T8" fmla="*/ 99 w 186"/>
                <a:gd name="T9" fmla="*/ 1 h 185"/>
                <a:gd name="T10" fmla="*/ 93 w 186"/>
                <a:gd name="T11" fmla="*/ 0 h 185"/>
                <a:gd name="T12" fmla="*/ 87 w 186"/>
                <a:gd name="T13" fmla="*/ 1 h 185"/>
                <a:gd name="T14" fmla="*/ 7 w 186"/>
                <a:gd name="T15" fmla="*/ 44 h 185"/>
                <a:gd name="T16" fmla="*/ 7 w 186"/>
                <a:gd name="T17" fmla="*/ 66 h 185"/>
                <a:gd name="T18" fmla="*/ 22 w 186"/>
                <a:gd name="T19" fmla="*/ 74 h 185"/>
                <a:gd name="T20" fmla="*/ 7 w 186"/>
                <a:gd name="T21" fmla="*/ 82 h 185"/>
                <a:gd name="T22" fmla="*/ 7 w 186"/>
                <a:gd name="T23" fmla="*/ 104 h 185"/>
                <a:gd name="T24" fmla="*/ 22 w 186"/>
                <a:gd name="T25" fmla="*/ 112 h 185"/>
                <a:gd name="T26" fmla="*/ 7 w 186"/>
                <a:gd name="T27" fmla="*/ 119 h 185"/>
                <a:gd name="T28" fmla="*/ 7 w 186"/>
                <a:gd name="T29" fmla="*/ 142 h 185"/>
                <a:gd name="T30" fmla="*/ 87 w 186"/>
                <a:gd name="T31" fmla="*/ 184 h 185"/>
                <a:gd name="T32" fmla="*/ 93 w 186"/>
                <a:gd name="T33" fmla="*/ 185 h 185"/>
                <a:gd name="T34" fmla="*/ 99 w 186"/>
                <a:gd name="T35" fmla="*/ 184 h 185"/>
                <a:gd name="T36" fmla="*/ 179 w 186"/>
                <a:gd name="T37" fmla="*/ 142 h 185"/>
                <a:gd name="T38" fmla="*/ 179 w 186"/>
                <a:gd name="T39" fmla="*/ 119 h 185"/>
                <a:gd name="T40" fmla="*/ 164 w 186"/>
                <a:gd name="T41" fmla="*/ 112 h 185"/>
                <a:gd name="T42" fmla="*/ 179 w 186"/>
                <a:gd name="T43" fmla="*/ 104 h 185"/>
                <a:gd name="T44" fmla="*/ 11 w 186"/>
                <a:gd name="T45" fmla="*/ 58 h 185"/>
                <a:gd name="T46" fmla="*/ 9 w 186"/>
                <a:gd name="T47" fmla="*/ 55 h 185"/>
                <a:gd name="T48" fmla="*/ 11 w 186"/>
                <a:gd name="T49" fmla="*/ 51 h 185"/>
                <a:gd name="T50" fmla="*/ 91 w 186"/>
                <a:gd name="T51" fmla="*/ 9 h 185"/>
                <a:gd name="T52" fmla="*/ 95 w 186"/>
                <a:gd name="T53" fmla="*/ 9 h 185"/>
                <a:gd name="T54" fmla="*/ 175 w 186"/>
                <a:gd name="T55" fmla="*/ 51 h 185"/>
                <a:gd name="T56" fmla="*/ 178 w 186"/>
                <a:gd name="T57" fmla="*/ 55 h 185"/>
                <a:gd name="T58" fmla="*/ 175 w 186"/>
                <a:gd name="T59" fmla="*/ 58 h 185"/>
                <a:gd name="T60" fmla="*/ 95 w 186"/>
                <a:gd name="T61" fmla="*/ 101 h 185"/>
                <a:gd name="T62" fmla="*/ 91 w 186"/>
                <a:gd name="T63" fmla="*/ 101 h 185"/>
                <a:gd name="T64" fmla="*/ 11 w 186"/>
                <a:gd name="T65" fmla="*/ 58 h 185"/>
                <a:gd name="T66" fmla="*/ 175 w 186"/>
                <a:gd name="T67" fmla="*/ 127 h 185"/>
                <a:gd name="T68" fmla="*/ 175 w 186"/>
                <a:gd name="T69" fmla="*/ 134 h 185"/>
                <a:gd name="T70" fmla="*/ 95 w 186"/>
                <a:gd name="T71" fmla="*/ 177 h 185"/>
                <a:gd name="T72" fmla="*/ 93 w 186"/>
                <a:gd name="T73" fmla="*/ 177 h 185"/>
                <a:gd name="T74" fmla="*/ 91 w 186"/>
                <a:gd name="T75" fmla="*/ 177 h 185"/>
                <a:gd name="T76" fmla="*/ 11 w 186"/>
                <a:gd name="T77" fmla="*/ 134 h 185"/>
                <a:gd name="T78" fmla="*/ 11 w 186"/>
                <a:gd name="T79" fmla="*/ 127 h 185"/>
                <a:gd name="T80" fmla="*/ 31 w 186"/>
                <a:gd name="T81" fmla="*/ 116 h 185"/>
                <a:gd name="T82" fmla="*/ 87 w 186"/>
                <a:gd name="T83" fmla="*/ 146 h 185"/>
                <a:gd name="T84" fmla="*/ 99 w 186"/>
                <a:gd name="T85" fmla="*/ 146 h 185"/>
                <a:gd name="T86" fmla="*/ 155 w 186"/>
                <a:gd name="T87" fmla="*/ 116 h 185"/>
                <a:gd name="T88" fmla="*/ 175 w 186"/>
                <a:gd name="T89" fmla="*/ 96 h 185"/>
                <a:gd name="T90" fmla="*/ 95 w 186"/>
                <a:gd name="T91" fmla="*/ 139 h 185"/>
                <a:gd name="T92" fmla="*/ 93 w 186"/>
                <a:gd name="T93" fmla="*/ 139 h 185"/>
                <a:gd name="T94" fmla="*/ 91 w 186"/>
                <a:gd name="T95" fmla="*/ 139 h 185"/>
                <a:gd name="T96" fmla="*/ 11 w 186"/>
                <a:gd name="T97" fmla="*/ 96 h 185"/>
                <a:gd name="T98" fmla="*/ 11 w 186"/>
                <a:gd name="T99" fmla="*/ 89 h 185"/>
                <a:gd name="T100" fmla="*/ 31 w 186"/>
                <a:gd name="T101" fmla="*/ 78 h 185"/>
                <a:gd name="T102" fmla="*/ 87 w 186"/>
                <a:gd name="T103" fmla="*/ 108 h 185"/>
                <a:gd name="T104" fmla="*/ 99 w 186"/>
                <a:gd name="T105" fmla="*/ 108 h 185"/>
                <a:gd name="T106" fmla="*/ 155 w 186"/>
                <a:gd name="T107" fmla="*/ 78 h 185"/>
                <a:gd name="T108" fmla="*/ 175 w 186"/>
                <a:gd name="T109" fmla="*/ 89 h 185"/>
                <a:gd name="T110" fmla="*/ 175 w 186"/>
                <a:gd name="T111" fmla="*/ 96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86" h="185">
                  <a:moveTo>
                    <a:pt x="186" y="93"/>
                  </a:moveTo>
                  <a:cubicBezTo>
                    <a:pt x="186" y="88"/>
                    <a:pt x="183" y="84"/>
                    <a:pt x="179" y="82"/>
                  </a:cubicBezTo>
                  <a:cubicBezTo>
                    <a:pt x="179" y="81"/>
                    <a:pt x="179" y="81"/>
                    <a:pt x="179" y="81"/>
                  </a:cubicBezTo>
                  <a:cubicBezTo>
                    <a:pt x="164" y="74"/>
                    <a:pt x="164" y="74"/>
                    <a:pt x="164" y="74"/>
                  </a:cubicBezTo>
                  <a:cubicBezTo>
                    <a:pt x="179" y="66"/>
                    <a:pt x="179" y="66"/>
                    <a:pt x="179" y="66"/>
                  </a:cubicBezTo>
                  <a:cubicBezTo>
                    <a:pt x="179" y="66"/>
                    <a:pt x="179" y="66"/>
                    <a:pt x="179" y="66"/>
                  </a:cubicBezTo>
                  <a:cubicBezTo>
                    <a:pt x="183" y="64"/>
                    <a:pt x="186" y="60"/>
                    <a:pt x="186" y="55"/>
                  </a:cubicBezTo>
                  <a:cubicBezTo>
                    <a:pt x="186" y="50"/>
                    <a:pt x="183" y="46"/>
                    <a:pt x="179" y="44"/>
                  </a:cubicBezTo>
                  <a:cubicBezTo>
                    <a:pt x="179" y="44"/>
                    <a:pt x="179" y="44"/>
                    <a:pt x="179" y="44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7" y="0"/>
                    <a:pt x="95" y="0"/>
                    <a:pt x="93" y="0"/>
                  </a:cubicBezTo>
                  <a:cubicBezTo>
                    <a:pt x="91" y="0"/>
                    <a:pt x="89" y="0"/>
                    <a:pt x="87" y="1"/>
                  </a:cubicBezTo>
                  <a:cubicBezTo>
                    <a:pt x="87" y="1"/>
                    <a:pt x="87" y="1"/>
                    <a:pt x="87" y="1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3" y="46"/>
                    <a:pt x="0" y="50"/>
                    <a:pt x="0" y="55"/>
                  </a:cubicBezTo>
                  <a:cubicBezTo>
                    <a:pt x="0" y="60"/>
                    <a:pt x="3" y="64"/>
                    <a:pt x="7" y="66"/>
                  </a:cubicBezTo>
                  <a:cubicBezTo>
                    <a:pt x="7" y="66"/>
                    <a:pt x="7" y="66"/>
                    <a:pt x="7" y="66"/>
                  </a:cubicBezTo>
                  <a:cubicBezTo>
                    <a:pt x="22" y="74"/>
                    <a:pt x="22" y="74"/>
                    <a:pt x="22" y="74"/>
                  </a:cubicBezTo>
                  <a:cubicBezTo>
                    <a:pt x="7" y="81"/>
                    <a:pt x="7" y="81"/>
                    <a:pt x="7" y="81"/>
                  </a:cubicBezTo>
                  <a:cubicBezTo>
                    <a:pt x="7" y="82"/>
                    <a:pt x="7" y="82"/>
                    <a:pt x="7" y="82"/>
                  </a:cubicBezTo>
                  <a:cubicBezTo>
                    <a:pt x="3" y="84"/>
                    <a:pt x="0" y="88"/>
                    <a:pt x="0" y="93"/>
                  </a:cubicBezTo>
                  <a:cubicBezTo>
                    <a:pt x="0" y="98"/>
                    <a:pt x="3" y="102"/>
                    <a:pt x="7" y="104"/>
                  </a:cubicBezTo>
                  <a:cubicBezTo>
                    <a:pt x="7" y="104"/>
                    <a:pt x="7" y="104"/>
                    <a:pt x="7" y="104"/>
                  </a:cubicBezTo>
                  <a:cubicBezTo>
                    <a:pt x="22" y="112"/>
                    <a:pt x="22" y="112"/>
                    <a:pt x="22" y="112"/>
                  </a:cubicBezTo>
                  <a:cubicBezTo>
                    <a:pt x="7" y="119"/>
                    <a:pt x="7" y="119"/>
                    <a:pt x="7" y="119"/>
                  </a:cubicBezTo>
                  <a:cubicBezTo>
                    <a:pt x="7" y="119"/>
                    <a:pt x="7" y="119"/>
                    <a:pt x="7" y="119"/>
                  </a:cubicBezTo>
                  <a:cubicBezTo>
                    <a:pt x="3" y="122"/>
                    <a:pt x="0" y="126"/>
                    <a:pt x="0" y="131"/>
                  </a:cubicBezTo>
                  <a:cubicBezTo>
                    <a:pt x="0" y="136"/>
                    <a:pt x="3" y="140"/>
                    <a:pt x="7" y="142"/>
                  </a:cubicBezTo>
                  <a:cubicBezTo>
                    <a:pt x="7" y="142"/>
                    <a:pt x="7" y="142"/>
                    <a:pt x="7" y="142"/>
                  </a:cubicBezTo>
                  <a:cubicBezTo>
                    <a:pt x="87" y="184"/>
                    <a:pt x="87" y="184"/>
                    <a:pt x="87" y="184"/>
                  </a:cubicBezTo>
                  <a:cubicBezTo>
                    <a:pt x="87" y="184"/>
                    <a:pt x="87" y="184"/>
                    <a:pt x="87" y="184"/>
                  </a:cubicBezTo>
                  <a:cubicBezTo>
                    <a:pt x="89" y="185"/>
                    <a:pt x="91" y="185"/>
                    <a:pt x="93" y="185"/>
                  </a:cubicBezTo>
                  <a:cubicBezTo>
                    <a:pt x="95" y="185"/>
                    <a:pt x="97" y="185"/>
                    <a:pt x="99" y="184"/>
                  </a:cubicBezTo>
                  <a:cubicBezTo>
                    <a:pt x="99" y="184"/>
                    <a:pt x="99" y="184"/>
                    <a:pt x="99" y="184"/>
                  </a:cubicBezTo>
                  <a:cubicBezTo>
                    <a:pt x="179" y="142"/>
                    <a:pt x="179" y="142"/>
                    <a:pt x="179" y="142"/>
                  </a:cubicBezTo>
                  <a:cubicBezTo>
                    <a:pt x="179" y="142"/>
                    <a:pt x="179" y="142"/>
                    <a:pt x="179" y="142"/>
                  </a:cubicBezTo>
                  <a:cubicBezTo>
                    <a:pt x="183" y="140"/>
                    <a:pt x="186" y="136"/>
                    <a:pt x="186" y="131"/>
                  </a:cubicBezTo>
                  <a:cubicBezTo>
                    <a:pt x="186" y="126"/>
                    <a:pt x="183" y="122"/>
                    <a:pt x="179" y="119"/>
                  </a:cubicBezTo>
                  <a:cubicBezTo>
                    <a:pt x="179" y="119"/>
                    <a:pt x="179" y="119"/>
                    <a:pt x="179" y="119"/>
                  </a:cubicBezTo>
                  <a:cubicBezTo>
                    <a:pt x="164" y="112"/>
                    <a:pt x="164" y="112"/>
                    <a:pt x="164" y="112"/>
                  </a:cubicBezTo>
                  <a:cubicBezTo>
                    <a:pt x="179" y="104"/>
                    <a:pt x="179" y="104"/>
                    <a:pt x="179" y="104"/>
                  </a:cubicBezTo>
                  <a:cubicBezTo>
                    <a:pt x="179" y="104"/>
                    <a:pt x="179" y="104"/>
                    <a:pt x="179" y="104"/>
                  </a:cubicBezTo>
                  <a:cubicBezTo>
                    <a:pt x="183" y="102"/>
                    <a:pt x="186" y="98"/>
                    <a:pt x="186" y="93"/>
                  </a:cubicBezTo>
                  <a:close/>
                  <a:moveTo>
                    <a:pt x="11" y="58"/>
                  </a:moveTo>
                  <a:cubicBezTo>
                    <a:pt x="11" y="58"/>
                    <a:pt x="11" y="58"/>
                    <a:pt x="11" y="58"/>
                  </a:cubicBezTo>
                  <a:cubicBezTo>
                    <a:pt x="10" y="58"/>
                    <a:pt x="9" y="56"/>
                    <a:pt x="9" y="55"/>
                  </a:cubicBezTo>
                  <a:cubicBezTo>
                    <a:pt x="9" y="53"/>
                    <a:pt x="10" y="52"/>
                    <a:pt x="11" y="51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91" y="9"/>
                    <a:pt x="91" y="9"/>
                    <a:pt x="91" y="9"/>
                  </a:cubicBezTo>
                  <a:cubicBezTo>
                    <a:pt x="91" y="9"/>
                    <a:pt x="91" y="9"/>
                    <a:pt x="91" y="9"/>
                  </a:cubicBezTo>
                  <a:cubicBezTo>
                    <a:pt x="92" y="9"/>
                    <a:pt x="93" y="8"/>
                    <a:pt x="93" y="8"/>
                  </a:cubicBezTo>
                  <a:cubicBezTo>
                    <a:pt x="94" y="8"/>
                    <a:pt x="95" y="9"/>
                    <a:pt x="95" y="9"/>
                  </a:cubicBezTo>
                  <a:cubicBezTo>
                    <a:pt x="95" y="9"/>
                    <a:pt x="95" y="9"/>
                    <a:pt x="95" y="9"/>
                  </a:cubicBezTo>
                  <a:cubicBezTo>
                    <a:pt x="175" y="51"/>
                    <a:pt x="175" y="51"/>
                    <a:pt x="175" y="51"/>
                  </a:cubicBezTo>
                  <a:cubicBezTo>
                    <a:pt x="175" y="51"/>
                    <a:pt x="175" y="51"/>
                    <a:pt x="175" y="51"/>
                  </a:cubicBezTo>
                  <a:cubicBezTo>
                    <a:pt x="177" y="52"/>
                    <a:pt x="178" y="53"/>
                    <a:pt x="178" y="55"/>
                  </a:cubicBezTo>
                  <a:cubicBezTo>
                    <a:pt x="178" y="56"/>
                    <a:pt x="177" y="58"/>
                    <a:pt x="175" y="58"/>
                  </a:cubicBezTo>
                  <a:cubicBezTo>
                    <a:pt x="175" y="58"/>
                    <a:pt x="175" y="58"/>
                    <a:pt x="175" y="58"/>
                  </a:cubicBezTo>
                  <a:cubicBezTo>
                    <a:pt x="95" y="101"/>
                    <a:pt x="95" y="101"/>
                    <a:pt x="95" y="101"/>
                  </a:cubicBezTo>
                  <a:cubicBezTo>
                    <a:pt x="95" y="101"/>
                    <a:pt x="95" y="101"/>
                    <a:pt x="95" y="101"/>
                  </a:cubicBezTo>
                  <a:cubicBezTo>
                    <a:pt x="95" y="101"/>
                    <a:pt x="94" y="101"/>
                    <a:pt x="93" y="101"/>
                  </a:cubicBezTo>
                  <a:cubicBezTo>
                    <a:pt x="93" y="101"/>
                    <a:pt x="92" y="101"/>
                    <a:pt x="91" y="101"/>
                  </a:cubicBezTo>
                  <a:cubicBezTo>
                    <a:pt x="91" y="101"/>
                    <a:pt x="91" y="101"/>
                    <a:pt x="91" y="101"/>
                  </a:cubicBezTo>
                  <a:lnTo>
                    <a:pt x="11" y="58"/>
                  </a:lnTo>
                  <a:close/>
                  <a:moveTo>
                    <a:pt x="175" y="127"/>
                  </a:moveTo>
                  <a:cubicBezTo>
                    <a:pt x="175" y="127"/>
                    <a:pt x="175" y="127"/>
                    <a:pt x="175" y="127"/>
                  </a:cubicBezTo>
                  <a:cubicBezTo>
                    <a:pt x="177" y="128"/>
                    <a:pt x="178" y="129"/>
                    <a:pt x="178" y="131"/>
                  </a:cubicBezTo>
                  <a:cubicBezTo>
                    <a:pt x="178" y="132"/>
                    <a:pt x="177" y="134"/>
                    <a:pt x="175" y="134"/>
                  </a:cubicBezTo>
                  <a:cubicBezTo>
                    <a:pt x="175" y="134"/>
                    <a:pt x="175" y="134"/>
                    <a:pt x="175" y="134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7"/>
                    <a:pt x="94" y="177"/>
                    <a:pt x="93" y="177"/>
                  </a:cubicBezTo>
                  <a:cubicBezTo>
                    <a:pt x="93" y="177"/>
                    <a:pt x="92" y="177"/>
                    <a:pt x="91" y="177"/>
                  </a:cubicBezTo>
                  <a:cubicBezTo>
                    <a:pt x="91" y="177"/>
                    <a:pt x="91" y="177"/>
                    <a:pt x="91" y="177"/>
                  </a:cubicBezTo>
                  <a:cubicBezTo>
                    <a:pt x="11" y="134"/>
                    <a:pt x="11" y="134"/>
                    <a:pt x="11" y="134"/>
                  </a:cubicBezTo>
                  <a:cubicBezTo>
                    <a:pt x="11" y="134"/>
                    <a:pt x="11" y="134"/>
                    <a:pt x="11" y="134"/>
                  </a:cubicBezTo>
                  <a:cubicBezTo>
                    <a:pt x="10" y="134"/>
                    <a:pt x="9" y="132"/>
                    <a:pt x="9" y="131"/>
                  </a:cubicBezTo>
                  <a:cubicBezTo>
                    <a:pt x="9" y="129"/>
                    <a:pt x="10" y="128"/>
                    <a:pt x="11" y="127"/>
                  </a:cubicBezTo>
                  <a:cubicBezTo>
                    <a:pt x="11" y="127"/>
                    <a:pt x="11" y="127"/>
                    <a:pt x="11" y="127"/>
                  </a:cubicBezTo>
                  <a:cubicBezTo>
                    <a:pt x="31" y="116"/>
                    <a:pt x="31" y="116"/>
                    <a:pt x="31" y="116"/>
                  </a:cubicBezTo>
                  <a:cubicBezTo>
                    <a:pt x="87" y="146"/>
                    <a:pt x="87" y="146"/>
                    <a:pt x="87" y="146"/>
                  </a:cubicBezTo>
                  <a:cubicBezTo>
                    <a:pt x="87" y="146"/>
                    <a:pt x="87" y="146"/>
                    <a:pt x="87" y="146"/>
                  </a:cubicBezTo>
                  <a:cubicBezTo>
                    <a:pt x="89" y="147"/>
                    <a:pt x="91" y="148"/>
                    <a:pt x="93" y="148"/>
                  </a:cubicBezTo>
                  <a:cubicBezTo>
                    <a:pt x="95" y="148"/>
                    <a:pt x="97" y="147"/>
                    <a:pt x="99" y="146"/>
                  </a:cubicBezTo>
                  <a:cubicBezTo>
                    <a:pt x="99" y="146"/>
                    <a:pt x="99" y="146"/>
                    <a:pt x="99" y="146"/>
                  </a:cubicBezTo>
                  <a:cubicBezTo>
                    <a:pt x="155" y="116"/>
                    <a:pt x="155" y="116"/>
                    <a:pt x="155" y="116"/>
                  </a:cubicBezTo>
                  <a:lnTo>
                    <a:pt x="175" y="127"/>
                  </a:lnTo>
                  <a:close/>
                  <a:moveTo>
                    <a:pt x="175" y="96"/>
                  </a:moveTo>
                  <a:cubicBezTo>
                    <a:pt x="175" y="96"/>
                    <a:pt x="175" y="96"/>
                    <a:pt x="175" y="96"/>
                  </a:cubicBezTo>
                  <a:cubicBezTo>
                    <a:pt x="95" y="139"/>
                    <a:pt x="95" y="139"/>
                    <a:pt x="95" y="139"/>
                  </a:cubicBezTo>
                  <a:cubicBezTo>
                    <a:pt x="95" y="139"/>
                    <a:pt x="95" y="139"/>
                    <a:pt x="95" y="139"/>
                  </a:cubicBezTo>
                  <a:cubicBezTo>
                    <a:pt x="95" y="139"/>
                    <a:pt x="94" y="139"/>
                    <a:pt x="93" y="139"/>
                  </a:cubicBezTo>
                  <a:cubicBezTo>
                    <a:pt x="93" y="139"/>
                    <a:pt x="92" y="139"/>
                    <a:pt x="91" y="139"/>
                  </a:cubicBezTo>
                  <a:cubicBezTo>
                    <a:pt x="91" y="139"/>
                    <a:pt x="91" y="139"/>
                    <a:pt x="91" y="139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10" y="96"/>
                    <a:pt x="9" y="94"/>
                    <a:pt x="9" y="93"/>
                  </a:cubicBezTo>
                  <a:cubicBezTo>
                    <a:pt x="9" y="91"/>
                    <a:pt x="10" y="90"/>
                    <a:pt x="11" y="89"/>
                  </a:cubicBezTo>
                  <a:cubicBezTo>
                    <a:pt x="11" y="89"/>
                    <a:pt x="11" y="89"/>
                    <a:pt x="11" y="89"/>
                  </a:cubicBezTo>
                  <a:cubicBezTo>
                    <a:pt x="31" y="78"/>
                    <a:pt x="31" y="78"/>
                    <a:pt x="31" y="78"/>
                  </a:cubicBezTo>
                  <a:cubicBezTo>
                    <a:pt x="87" y="108"/>
                    <a:pt x="87" y="108"/>
                    <a:pt x="87" y="108"/>
                  </a:cubicBezTo>
                  <a:cubicBezTo>
                    <a:pt x="87" y="108"/>
                    <a:pt x="87" y="108"/>
                    <a:pt x="87" y="108"/>
                  </a:cubicBezTo>
                  <a:cubicBezTo>
                    <a:pt x="89" y="109"/>
                    <a:pt x="91" y="110"/>
                    <a:pt x="93" y="110"/>
                  </a:cubicBezTo>
                  <a:cubicBezTo>
                    <a:pt x="95" y="110"/>
                    <a:pt x="97" y="109"/>
                    <a:pt x="99" y="108"/>
                  </a:cubicBezTo>
                  <a:cubicBezTo>
                    <a:pt x="99" y="108"/>
                    <a:pt x="99" y="108"/>
                    <a:pt x="99" y="108"/>
                  </a:cubicBezTo>
                  <a:cubicBezTo>
                    <a:pt x="155" y="78"/>
                    <a:pt x="155" y="78"/>
                    <a:pt x="155" y="78"/>
                  </a:cubicBezTo>
                  <a:cubicBezTo>
                    <a:pt x="175" y="89"/>
                    <a:pt x="175" y="89"/>
                    <a:pt x="175" y="89"/>
                  </a:cubicBezTo>
                  <a:cubicBezTo>
                    <a:pt x="175" y="89"/>
                    <a:pt x="175" y="89"/>
                    <a:pt x="175" y="89"/>
                  </a:cubicBezTo>
                  <a:cubicBezTo>
                    <a:pt x="177" y="90"/>
                    <a:pt x="178" y="91"/>
                    <a:pt x="178" y="93"/>
                  </a:cubicBezTo>
                  <a:cubicBezTo>
                    <a:pt x="178" y="94"/>
                    <a:pt x="177" y="96"/>
                    <a:pt x="175" y="9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6279900" y="1578537"/>
            <a:ext cx="2446325" cy="3685892"/>
            <a:chOff x="4736480" y="1150175"/>
            <a:chExt cx="1834744" cy="2764419"/>
          </a:xfrm>
        </p:grpSpPr>
        <p:sp>
          <p:nvSpPr>
            <p:cNvPr id="40" name="Rectangle 39"/>
            <p:cNvSpPr/>
            <p:nvPr/>
          </p:nvSpPr>
          <p:spPr>
            <a:xfrm>
              <a:off x="4736480" y="1568195"/>
              <a:ext cx="1834744" cy="2346399"/>
            </a:xfrm>
            <a:prstGeom prst="rect">
              <a:avLst/>
            </a:prstGeom>
            <a:solidFill>
              <a:schemeClr val="accent3">
                <a:lumMod val="20000"/>
                <a:lumOff val="80000"/>
                <a:alpha val="8000"/>
              </a:schemeClr>
            </a:solidFill>
            <a:ln w="19050" cmpd="sng"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4736480" y="3107919"/>
              <a:ext cx="1834744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/>
                  <a:cs typeface="Raleway"/>
                </a:rPr>
                <a:t>IMPLEMENTATION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736480" y="3348173"/>
              <a:ext cx="1834744" cy="2385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6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First Phase</a:t>
              </a:r>
            </a:p>
          </p:txBody>
        </p:sp>
        <p:cxnSp>
          <p:nvCxnSpPr>
            <p:cNvPr id="55" name="Straight Connector 54"/>
            <p:cNvCxnSpPr/>
            <p:nvPr/>
          </p:nvCxnSpPr>
          <p:spPr>
            <a:xfrm flipH="1">
              <a:off x="5143870" y="2868602"/>
              <a:ext cx="1026836" cy="0"/>
            </a:xfrm>
            <a:prstGeom prst="line">
              <a:avLst/>
            </a:prstGeom>
            <a:ln w="19050" cmpd="sng">
              <a:solidFill>
                <a:schemeClr val="accent3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TextBox 58"/>
            <p:cNvSpPr txBox="1"/>
            <p:nvPr/>
          </p:nvSpPr>
          <p:spPr>
            <a:xfrm>
              <a:off x="4736480" y="1150175"/>
              <a:ext cx="1834744" cy="3154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/>
                  <a:cs typeface="Raleway"/>
                </a:rPr>
                <a:t>THINK</a:t>
              </a:r>
            </a:p>
          </p:txBody>
        </p:sp>
        <p:sp>
          <p:nvSpPr>
            <p:cNvPr id="47" name="Freeform 457"/>
            <p:cNvSpPr>
              <a:spLocks noEditPoints="1"/>
            </p:cNvSpPr>
            <p:nvPr/>
          </p:nvSpPr>
          <p:spPr bwMode="auto">
            <a:xfrm>
              <a:off x="5348307" y="2044792"/>
              <a:ext cx="611090" cy="555207"/>
            </a:xfrm>
            <a:custGeom>
              <a:avLst/>
              <a:gdLst>
                <a:gd name="T0" fmla="*/ 186 w 186"/>
                <a:gd name="T1" fmla="*/ 51 h 169"/>
                <a:gd name="T2" fmla="*/ 173 w 186"/>
                <a:gd name="T3" fmla="*/ 38 h 169"/>
                <a:gd name="T4" fmla="*/ 164 w 186"/>
                <a:gd name="T5" fmla="*/ 42 h 169"/>
                <a:gd name="T6" fmla="*/ 59 w 186"/>
                <a:gd name="T7" fmla="*/ 148 h 169"/>
                <a:gd name="T8" fmla="*/ 55 w 186"/>
                <a:gd name="T9" fmla="*/ 157 h 169"/>
                <a:gd name="T10" fmla="*/ 68 w 186"/>
                <a:gd name="T11" fmla="*/ 169 h 169"/>
                <a:gd name="T12" fmla="*/ 77 w 186"/>
                <a:gd name="T13" fmla="*/ 165 h 169"/>
                <a:gd name="T14" fmla="*/ 182 w 186"/>
                <a:gd name="T15" fmla="*/ 60 h 169"/>
                <a:gd name="T16" fmla="*/ 186 w 186"/>
                <a:gd name="T17" fmla="*/ 51 h 169"/>
                <a:gd name="T18" fmla="*/ 176 w 186"/>
                <a:gd name="T19" fmla="*/ 54 h 169"/>
                <a:gd name="T20" fmla="*/ 156 w 186"/>
                <a:gd name="T21" fmla="*/ 74 h 169"/>
                <a:gd name="T22" fmla="*/ 150 w 186"/>
                <a:gd name="T23" fmla="*/ 68 h 169"/>
                <a:gd name="T24" fmla="*/ 170 w 186"/>
                <a:gd name="T25" fmla="*/ 48 h 169"/>
                <a:gd name="T26" fmla="*/ 173 w 186"/>
                <a:gd name="T27" fmla="*/ 47 h 169"/>
                <a:gd name="T28" fmla="*/ 177 w 186"/>
                <a:gd name="T29" fmla="*/ 51 h 169"/>
                <a:gd name="T30" fmla="*/ 176 w 186"/>
                <a:gd name="T31" fmla="*/ 54 h 169"/>
                <a:gd name="T32" fmla="*/ 68 w 186"/>
                <a:gd name="T33" fmla="*/ 127 h 169"/>
                <a:gd name="T34" fmla="*/ 13 w 186"/>
                <a:gd name="T35" fmla="*/ 127 h 169"/>
                <a:gd name="T36" fmla="*/ 9 w 186"/>
                <a:gd name="T37" fmla="*/ 123 h 169"/>
                <a:gd name="T38" fmla="*/ 13 w 186"/>
                <a:gd name="T39" fmla="*/ 119 h 169"/>
                <a:gd name="T40" fmla="*/ 76 w 186"/>
                <a:gd name="T41" fmla="*/ 119 h 169"/>
                <a:gd name="T42" fmla="*/ 110 w 186"/>
                <a:gd name="T43" fmla="*/ 85 h 169"/>
                <a:gd name="T44" fmla="*/ 34 w 186"/>
                <a:gd name="T45" fmla="*/ 85 h 169"/>
                <a:gd name="T46" fmla="*/ 34 w 186"/>
                <a:gd name="T47" fmla="*/ 9 h 169"/>
                <a:gd name="T48" fmla="*/ 152 w 186"/>
                <a:gd name="T49" fmla="*/ 9 h 169"/>
                <a:gd name="T50" fmla="*/ 152 w 186"/>
                <a:gd name="T51" fmla="*/ 42 h 169"/>
                <a:gd name="T52" fmla="*/ 161 w 186"/>
                <a:gd name="T53" fmla="*/ 34 h 169"/>
                <a:gd name="T54" fmla="*/ 161 w 186"/>
                <a:gd name="T55" fmla="*/ 5 h 169"/>
                <a:gd name="T56" fmla="*/ 156 w 186"/>
                <a:gd name="T57" fmla="*/ 0 h 169"/>
                <a:gd name="T58" fmla="*/ 30 w 186"/>
                <a:gd name="T59" fmla="*/ 0 h 169"/>
                <a:gd name="T60" fmla="*/ 26 w 186"/>
                <a:gd name="T61" fmla="*/ 5 h 169"/>
                <a:gd name="T62" fmla="*/ 26 w 186"/>
                <a:gd name="T63" fmla="*/ 110 h 169"/>
                <a:gd name="T64" fmla="*/ 13 w 186"/>
                <a:gd name="T65" fmla="*/ 110 h 169"/>
                <a:gd name="T66" fmla="*/ 0 w 186"/>
                <a:gd name="T67" fmla="*/ 123 h 169"/>
                <a:gd name="T68" fmla="*/ 13 w 186"/>
                <a:gd name="T69" fmla="*/ 135 h 169"/>
                <a:gd name="T70" fmla="*/ 59 w 186"/>
                <a:gd name="T71" fmla="*/ 135 h 169"/>
                <a:gd name="T72" fmla="*/ 68 w 186"/>
                <a:gd name="T73" fmla="*/ 127 h 169"/>
                <a:gd name="T74" fmla="*/ 173 w 186"/>
                <a:gd name="T75" fmla="*/ 110 h 169"/>
                <a:gd name="T76" fmla="*/ 161 w 186"/>
                <a:gd name="T77" fmla="*/ 110 h 169"/>
                <a:gd name="T78" fmla="*/ 161 w 186"/>
                <a:gd name="T79" fmla="*/ 94 h 169"/>
                <a:gd name="T80" fmla="*/ 136 w 186"/>
                <a:gd name="T81" fmla="*/ 119 h 169"/>
                <a:gd name="T82" fmla="*/ 173 w 186"/>
                <a:gd name="T83" fmla="*/ 119 h 169"/>
                <a:gd name="T84" fmla="*/ 177 w 186"/>
                <a:gd name="T85" fmla="*/ 123 h 169"/>
                <a:gd name="T86" fmla="*/ 173 w 186"/>
                <a:gd name="T87" fmla="*/ 127 h 169"/>
                <a:gd name="T88" fmla="*/ 127 w 186"/>
                <a:gd name="T89" fmla="*/ 127 h 169"/>
                <a:gd name="T90" fmla="*/ 119 w 186"/>
                <a:gd name="T91" fmla="*/ 135 h 169"/>
                <a:gd name="T92" fmla="*/ 173 w 186"/>
                <a:gd name="T93" fmla="*/ 135 h 169"/>
                <a:gd name="T94" fmla="*/ 186 w 186"/>
                <a:gd name="T95" fmla="*/ 123 h 169"/>
                <a:gd name="T96" fmla="*/ 173 w 186"/>
                <a:gd name="T97" fmla="*/ 11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86" h="169">
                  <a:moveTo>
                    <a:pt x="186" y="51"/>
                  </a:moveTo>
                  <a:cubicBezTo>
                    <a:pt x="186" y="44"/>
                    <a:pt x="180" y="38"/>
                    <a:pt x="173" y="38"/>
                  </a:cubicBezTo>
                  <a:cubicBezTo>
                    <a:pt x="170" y="38"/>
                    <a:pt x="167" y="40"/>
                    <a:pt x="164" y="42"/>
                  </a:cubicBezTo>
                  <a:cubicBezTo>
                    <a:pt x="59" y="148"/>
                    <a:pt x="59" y="148"/>
                    <a:pt x="59" y="148"/>
                  </a:cubicBezTo>
                  <a:cubicBezTo>
                    <a:pt x="57" y="150"/>
                    <a:pt x="55" y="153"/>
                    <a:pt x="55" y="157"/>
                  </a:cubicBezTo>
                  <a:cubicBezTo>
                    <a:pt x="55" y="164"/>
                    <a:pt x="61" y="169"/>
                    <a:pt x="68" y="169"/>
                  </a:cubicBezTo>
                  <a:cubicBezTo>
                    <a:pt x="71" y="169"/>
                    <a:pt x="74" y="168"/>
                    <a:pt x="77" y="165"/>
                  </a:cubicBezTo>
                  <a:cubicBezTo>
                    <a:pt x="182" y="60"/>
                    <a:pt x="182" y="60"/>
                    <a:pt x="182" y="60"/>
                  </a:cubicBezTo>
                  <a:cubicBezTo>
                    <a:pt x="185" y="58"/>
                    <a:pt x="186" y="55"/>
                    <a:pt x="186" y="51"/>
                  </a:cubicBezTo>
                  <a:close/>
                  <a:moveTo>
                    <a:pt x="176" y="54"/>
                  </a:moveTo>
                  <a:cubicBezTo>
                    <a:pt x="156" y="74"/>
                    <a:pt x="156" y="74"/>
                    <a:pt x="156" y="74"/>
                  </a:cubicBezTo>
                  <a:cubicBezTo>
                    <a:pt x="150" y="68"/>
                    <a:pt x="150" y="68"/>
                    <a:pt x="150" y="68"/>
                  </a:cubicBezTo>
                  <a:cubicBezTo>
                    <a:pt x="170" y="48"/>
                    <a:pt x="170" y="48"/>
                    <a:pt x="170" y="48"/>
                  </a:cubicBezTo>
                  <a:cubicBezTo>
                    <a:pt x="171" y="47"/>
                    <a:pt x="172" y="47"/>
                    <a:pt x="173" y="47"/>
                  </a:cubicBezTo>
                  <a:cubicBezTo>
                    <a:pt x="176" y="47"/>
                    <a:pt x="177" y="49"/>
                    <a:pt x="177" y="51"/>
                  </a:cubicBezTo>
                  <a:cubicBezTo>
                    <a:pt x="177" y="52"/>
                    <a:pt x="177" y="53"/>
                    <a:pt x="176" y="54"/>
                  </a:cubicBezTo>
                  <a:close/>
                  <a:moveTo>
                    <a:pt x="68" y="127"/>
                  </a:moveTo>
                  <a:cubicBezTo>
                    <a:pt x="13" y="127"/>
                    <a:pt x="13" y="127"/>
                    <a:pt x="13" y="127"/>
                  </a:cubicBezTo>
                  <a:cubicBezTo>
                    <a:pt x="11" y="127"/>
                    <a:pt x="9" y="125"/>
                    <a:pt x="9" y="123"/>
                  </a:cubicBezTo>
                  <a:cubicBezTo>
                    <a:pt x="9" y="120"/>
                    <a:pt x="11" y="119"/>
                    <a:pt x="13" y="119"/>
                  </a:cubicBezTo>
                  <a:cubicBezTo>
                    <a:pt x="76" y="119"/>
                    <a:pt x="76" y="119"/>
                    <a:pt x="76" y="119"/>
                  </a:cubicBezTo>
                  <a:cubicBezTo>
                    <a:pt x="110" y="85"/>
                    <a:pt x="110" y="85"/>
                    <a:pt x="110" y="85"/>
                  </a:cubicBezTo>
                  <a:cubicBezTo>
                    <a:pt x="34" y="85"/>
                    <a:pt x="34" y="85"/>
                    <a:pt x="34" y="85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152" y="9"/>
                    <a:pt x="152" y="9"/>
                    <a:pt x="152" y="9"/>
                  </a:cubicBezTo>
                  <a:cubicBezTo>
                    <a:pt x="152" y="42"/>
                    <a:pt x="152" y="42"/>
                    <a:pt x="152" y="42"/>
                  </a:cubicBezTo>
                  <a:cubicBezTo>
                    <a:pt x="161" y="34"/>
                    <a:pt x="161" y="34"/>
                    <a:pt x="161" y="34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61" y="2"/>
                    <a:pt x="159" y="0"/>
                    <a:pt x="156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28" y="0"/>
                    <a:pt x="26" y="2"/>
                    <a:pt x="26" y="5"/>
                  </a:cubicBezTo>
                  <a:cubicBezTo>
                    <a:pt x="26" y="110"/>
                    <a:pt x="26" y="110"/>
                    <a:pt x="26" y="110"/>
                  </a:cubicBezTo>
                  <a:cubicBezTo>
                    <a:pt x="13" y="110"/>
                    <a:pt x="13" y="110"/>
                    <a:pt x="13" y="110"/>
                  </a:cubicBezTo>
                  <a:cubicBezTo>
                    <a:pt x="6" y="110"/>
                    <a:pt x="0" y="116"/>
                    <a:pt x="0" y="123"/>
                  </a:cubicBezTo>
                  <a:cubicBezTo>
                    <a:pt x="0" y="130"/>
                    <a:pt x="6" y="135"/>
                    <a:pt x="13" y="135"/>
                  </a:cubicBezTo>
                  <a:cubicBezTo>
                    <a:pt x="59" y="135"/>
                    <a:pt x="59" y="135"/>
                    <a:pt x="59" y="135"/>
                  </a:cubicBezTo>
                  <a:lnTo>
                    <a:pt x="68" y="127"/>
                  </a:lnTo>
                  <a:close/>
                  <a:moveTo>
                    <a:pt x="173" y="110"/>
                  </a:moveTo>
                  <a:cubicBezTo>
                    <a:pt x="161" y="110"/>
                    <a:pt x="161" y="110"/>
                    <a:pt x="161" y="110"/>
                  </a:cubicBezTo>
                  <a:cubicBezTo>
                    <a:pt x="161" y="94"/>
                    <a:pt x="161" y="94"/>
                    <a:pt x="161" y="94"/>
                  </a:cubicBezTo>
                  <a:cubicBezTo>
                    <a:pt x="136" y="119"/>
                    <a:pt x="136" y="119"/>
                    <a:pt x="136" y="119"/>
                  </a:cubicBezTo>
                  <a:cubicBezTo>
                    <a:pt x="173" y="119"/>
                    <a:pt x="173" y="119"/>
                    <a:pt x="173" y="119"/>
                  </a:cubicBezTo>
                  <a:cubicBezTo>
                    <a:pt x="176" y="119"/>
                    <a:pt x="177" y="120"/>
                    <a:pt x="177" y="123"/>
                  </a:cubicBezTo>
                  <a:cubicBezTo>
                    <a:pt x="177" y="125"/>
                    <a:pt x="176" y="127"/>
                    <a:pt x="173" y="127"/>
                  </a:cubicBezTo>
                  <a:cubicBezTo>
                    <a:pt x="127" y="127"/>
                    <a:pt x="127" y="127"/>
                    <a:pt x="127" y="127"/>
                  </a:cubicBezTo>
                  <a:cubicBezTo>
                    <a:pt x="119" y="135"/>
                    <a:pt x="119" y="135"/>
                    <a:pt x="119" y="135"/>
                  </a:cubicBezTo>
                  <a:cubicBezTo>
                    <a:pt x="173" y="135"/>
                    <a:pt x="173" y="135"/>
                    <a:pt x="173" y="135"/>
                  </a:cubicBezTo>
                  <a:cubicBezTo>
                    <a:pt x="180" y="135"/>
                    <a:pt x="186" y="130"/>
                    <a:pt x="186" y="123"/>
                  </a:cubicBezTo>
                  <a:cubicBezTo>
                    <a:pt x="186" y="116"/>
                    <a:pt x="180" y="110"/>
                    <a:pt x="173" y="11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9083025" y="1578537"/>
            <a:ext cx="2464160" cy="3685892"/>
            <a:chOff x="6839930" y="1150175"/>
            <a:chExt cx="1848120" cy="2764419"/>
          </a:xfrm>
        </p:grpSpPr>
        <p:sp>
          <p:nvSpPr>
            <p:cNvPr id="51" name="Rectangle 50"/>
            <p:cNvSpPr/>
            <p:nvPr/>
          </p:nvSpPr>
          <p:spPr>
            <a:xfrm>
              <a:off x="6839931" y="1568195"/>
              <a:ext cx="1834744" cy="2346399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8000"/>
              </a:schemeClr>
            </a:solidFill>
            <a:ln w="19050" cmpd="sng">
              <a:solidFill>
                <a:schemeClr val="accent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6839932" y="3107919"/>
              <a:ext cx="1834744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/>
                  <a:cs typeface="Raleway"/>
                </a:rPr>
                <a:t>REVISION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6839930" y="3348173"/>
              <a:ext cx="1834745" cy="2385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67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Iterative Development</a:t>
              </a:r>
            </a:p>
          </p:txBody>
        </p:sp>
        <p:cxnSp>
          <p:nvCxnSpPr>
            <p:cNvPr id="56" name="Straight Connector 55"/>
            <p:cNvCxnSpPr/>
            <p:nvPr/>
          </p:nvCxnSpPr>
          <p:spPr>
            <a:xfrm flipH="1">
              <a:off x="7259032" y="2888301"/>
              <a:ext cx="1026836" cy="0"/>
            </a:xfrm>
            <a:prstGeom prst="line">
              <a:avLst/>
            </a:prstGeom>
            <a:ln w="19050" cmpd="sng">
              <a:solidFill>
                <a:schemeClr val="accent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/>
            <p:cNvSpPr txBox="1"/>
            <p:nvPr/>
          </p:nvSpPr>
          <p:spPr>
            <a:xfrm>
              <a:off x="6853306" y="1150175"/>
              <a:ext cx="1834744" cy="3154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/>
                  <a:cs typeface="Raleway"/>
                </a:rPr>
                <a:t>RETHINK</a:t>
              </a:r>
            </a:p>
          </p:txBody>
        </p:sp>
        <p:sp>
          <p:nvSpPr>
            <p:cNvPr id="48" name="Freeform 396"/>
            <p:cNvSpPr>
              <a:spLocks noEditPoints="1"/>
            </p:cNvSpPr>
            <p:nvPr/>
          </p:nvSpPr>
          <p:spPr bwMode="auto">
            <a:xfrm>
              <a:off x="7512218" y="2030705"/>
              <a:ext cx="490170" cy="488723"/>
            </a:xfrm>
            <a:custGeom>
              <a:avLst/>
              <a:gdLst>
                <a:gd name="T0" fmla="*/ 182 w 186"/>
                <a:gd name="T1" fmla="*/ 127 h 186"/>
                <a:gd name="T2" fmla="*/ 161 w 186"/>
                <a:gd name="T3" fmla="*/ 127 h 186"/>
                <a:gd name="T4" fmla="*/ 5 w 186"/>
                <a:gd name="T5" fmla="*/ 0 h 186"/>
                <a:gd name="T6" fmla="*/ 0 w 186"/>
                <a:gd name="T7" fmla="*/ 5 h 186"/>
                <a:gd name="T8" fmla="*/ 5 w 186"/>
                <a:gd name="T9" fmla="*/ 9 h 186"/>
                <a:gd name="T10" fmla="*/ 97 w 186"/>
                <a:gd name="T11" fmla="*/ 71 h 186"/>
                <a:gd name="T12" fmla="*/ 110 w 186"/>
                <a:gd name="T13" fmla="*/ 127 h 186"/>
                <a:gd name="T14" fmla="*/ 89 w 186"/>
                <a:gd name="T15" fmla="*/ 127 h 186"/>
                <a:gd name="T16" fmla="*/ 85 w 186"/>
                <a:gd name="T17" fmla="*/ 131 h 186"/>
                <a:gd name="T18" fmla="*/ 86 w 186"/>
                <a:gd name="T19" fmla="*/ 134 h 186"/>
                <a:gd name="T20" fmla="*/ 132 w 186"/>
                <a:gd name="T21" fmla="*/ 185 h 186"/>
                <a:gd name="T22" fmla="*/ 135 w 186"/>
                <a:gd name="T23" fmla="*/ 186 h 186"/>
                <a:gd name="T24" fmla="*/ 138 w 186"/>
                <a:gd name="T25" fmla="*/ 185 h 186"/>
                <a:gd name="T26" fmla="*/ 185 w 186"/>
                <a:gd name="T27" fmla="*/ 134 h 186"/>
                <a:gd name="T28" fmla="*/ 186 w 186"/>
                <a:gd name="T29" fmla="*/ 131 h 186"/>
                <a:gd name="T30" fmla="*/ 182 w 186"/>
                <a:gd name="T31" fmla="*/ 127 h 186"/>
                <a:gd name="T32" fmla="*/ 135 w 186"/>
                <a:gd name="T33" fmla="*/ 176 h 186"/>
                <a:gd name="T34" fmla="*/ 98 w 186"/>
                <a:gd name="T35" fmla="*/ 135 h 186"/>
                <a:gd name="T36" fmla="*/ 114 w 186"/>
                <a:gd name="T37" fmla="*/ 135 h 186"/>
                <a:gd name="T38" fmla="*/ 118 w 186"/>
                <a:gd name="T39" fmla="*/ 131 h 186"/>
                <a:gd name="T40" fmla="*/ 118 w 186"/>
                <a:gd name="T41" fmla="*/ 127 h 186"/>
                <a:gd name="T42" fmla="*/ 64 w 186"/>
                <a:gd name="T43" fmla="*/ 17 h 186"/>
                <a:gd name="T44" fmla="*/ 152 w 186"/>
                <a:gd name="T45" fmla="*/ 127 h 186"/>
                <a:gd name="T46" fmla="*/ 152 w 186"/>
                <a:gd name="T47" fmla="*/ 131 h 186"/>
                <a:gd name="T48" fmla="*/ 156 w 186"/>
                <a:gd name="T49" fmla="*/ 135 h 186"/>
                <a:gd name="T50" fmla="*/ 172 w 186"/>
                <a:gd name="T51" fmla="*/ 135 h 186"/>
                <a:gd name="T52" fmla="*/ 135 w 186"/>
                <a:gd name="T53" fmla="*/ 176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86" h="186">
                  <a:moveTo>
                    <a:pt x="182" y="127"/>
                  </a:moveTo>
                  <a:cubicBezTo>
                    <a:pt x="161" y="127"/>
                    <a:pt x="161" y="127"/>
                    <a:pt x="161" y="127"/>
                  </a:cubicBezTo>
                  <a:cubicBezTo>
                    <a:pt x="159" y="105"/>
                    <a:pt x="143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2" y="9"/>
                    <a:pt x="5" y="9"/>
                  </a:cubicBezTo>
                  <a:cubicBezTo>
                    <a:pt x="48" y="9"/>
                    <a:pt x="79" y="30"/>
                    <a:pt x="97" y="71"/>
                  </a:cubicBezTo>
                  <a:cubicBezTo>
                    <a:pt x="107" y="96"/>
                    <a:pt x="109" y="118"/>
                    <a:pt x="110" y="127"/>
                  </a:cubicBezTo>
                  <a:cubicBezTo>
                    <a:pt x="89" y="127"/>
                    <a:pt x="89" y="127"/>
                    <a:pt x="89" y="127"/>
                  </a:cubicBezTo>
                  <a:cubicBezTo>
                    <a:pt x="87" y="127"/>
                    <a:pt x="85" y="129"/>
                    <a:pt x="85" y="131"/>
                  </a:cubicBezTo>
                  <a:cubicBezTo>
                    <a:pt x="85" y="132"/>
                    <a:pt x="85" y="133"/>
                    <a:pt x="86" y="134"/>
                  </a:cubicBezTo>
                  <a:cubicBezTo>
                    <a:pt x="132" y="185"/>
                    <a:pt x="132" y="185"/>
                    <a:pt x="132" y="185"/>
                  </a:cubicBezTo>
                  <a:cubicBezTo>
                    <a:pt x="133" y="185"/>
                    <a:pt x="134" y="186"/>
                    <a:pt x="135" y="186"/>
                  </a:cubicBezTo>
                  <a:cubicBezTo>
                    <a:pt x="136" y="186"/>
                    <a:pt x="138" y="185"/>
                    <a:pt x="138" y="185"/>
                  </a:cubicBezTo>
                  <a:cubicBezTo>
                    <a:pt x="185" y="134"/>
                    <a:pt x="185" y="134"/>
                    <a:pt x="185" y="134"/>
                  </a:cubicBezTo>
                  <a:cubicBezTo>
                    <a:pt x="185" y="133"/>
                    <a:pt x="186" y="132"/>
                    <a:pt x="186" y="131"/>
                  </a:cubicBezTo>
                  <a:cubicBezTo>
                    <a:pt x="186" y="129"/>
                    <a:pt x="184" y="127"/>
                    <a:pt x="182" y="127"/>
                  </a:cubicBezTo>
                  <a:close/>
                  <a:moveTo>
                    <a:pt x="135" y="176"/>
                  </a:moveTo>
                  <a:cubicBezTo>
                    <a:pt x="98" y="135"/>
                    <a:pt x="98" y="135"/>
                    <a:pt x="98" y="135"/>
                  </a:cubicBezTo>
                  <a:cubicBezTo>
                    <a:pt x="114" y="135"/>
                    <a:pt x="114" y="135"/>
                    <a:pt x="114" y="135"/>
                  </a:cubicBezTo>
                  <a:cubicBezTo>
                    <a:pt x="117" y="135"/>
                    <a:pt x="118" y="133"/>
                    <a:pt x="118" y="131"/>
                  </a:cubicBezTo>
                  <a:cubicBezTo>
                    <a:pt x="118" y="127"/>
                    <a:pt x="118" y="127"/>
                    <a:pt x="118" y="127"/>
                  </a:cubicBezTo>
                  <a:cubicBezTo>
                    <a:pt x="117" y="110"/>
                    <a:pt x="111" y="48"/>
                    <a:pt x="64" y="17"/>
                  </a:cubicBezTo>
                  <a:cubicBezTo>
                    <a:pt x="141" y="42"/>
                    <a:pt x="151" y="109"/>
                    <a:pt x="152" y="127"/>
                  </a:cubicBezTo>
                  <a:cubicBezTo>
                    <a:pt x="152" y="131"/>
                    <a:pt x="152" y="131"/>
                    <a:pt x="152" y="131"/>
                  </a:cubicBezTo>
                  <a:cubicBezTo>
                    <a:pt x="152" y="133"/>
                    <a:pt x="154" y="135"/>
                    <a:pt x="156" y="135"/>
                  </a:cubicBezTo>
                  <a:cubicBezTo>
                    <a:pt x="172" y="135"/>
                    <a:pt x="172" y="135"/>
                    <a:pt x="172" y="135"/>
                  </a:cubicBezTo>
                  <a:lnTo>
                    <a:pt x="135" y="17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256133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FEATURE 03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353856" y="4207410"/>
            <a:ext cx="24463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/>
                <a:cs typeface="Raleway"/>
              </a:rPr>
              <a:t>PHONE OPTIMIZED</a:t>
            </a:r>
          </a:p>
        </p:txBody>
      </p:sp>
      <p:cxnSp>
        <p:nvCxnSpPr>
          <p:cNvPr id="55" name="Straight Connector 54"/>
          <p:cNvCxnSpPr/>
          <p:nvPr/>
        </p:nvCxnSpPr>
        <p:spPr>
          <a:xfrm flipH="1">
            <a:off x="6897043" y="3765021"/>
            <a:ext cx="1369115" cy="0"/>
          </a:xfrm>
          <a:prstGeom prst="line">
            <a:avLst/>
          </a:prstGeom>
          <a:ln w="19050" cmpd="sng"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6283080" y="1834941"/>
            <a:ext cx="2446325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33" b="1" dirty="0">
                <a:solidFill>
                  <a:schemeClr val="accent3"/>
                </a:solidFill>
                <a:latin typeface="Raleway"/>
                <a:cs typeface="Raleway"/>
              </a:rPr>
              <a:t>THIRD</a:t>
            </a:r>
          </a:p>
        </p:txBody>
      </p:sp>
      <p:cxnSp>
        <p:nvCxnSpPr>
          <p:cNvPr id="65" name="Straight Connector 64"/>
          <p:cNvCxnSpPr/>
          <p:nvPr/>
        </p:nvCxnSpPr>
        <p:spPr>
          <a:xfrm flipH="1">
            <a:off x="6897043" y="2590244"/>
            <a:ext cx="1369115" cy="0"/>
          </a:xfrm>
          <a:prstGeom prst="line">
            <a:avLst/>
          </a:prstGeom>
          <a:ln w="19050" cmpd="sng"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623880" y="4207410"/>
            <a:ext cx="24463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/>
                <a:cs typeface="Raleway"/>
              </a:rPr>
              <a:t>TABLET OPTIMIZED 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50900" y="4562504"/>
            <a:ext cx="2228289" cy="1221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67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Raleway"/>
              </a:rPr>
              <a:t>Plan &amp; Idea</a:t>
            </a:r>
          </a:p>
          <a:p>
            <a:pPr algn="ctr"/>
            <a:endParaRPr lang="en-US" sz="1067" dirty="0">
              <a:solidFill>
                <a:schemeClr val="tx2">
                  <a:lumMod val="60000"/>
                  <a:lumOff val="40000"/>
                </a:schemeClr>
              </a:solidFill>
              <a:latin typeface="Calibri Light" panose="020F0302020204030204" pitchFamily="34" charset="0"/>
              <a:cs typeface="Raleway"/>
            </a:endParaRPr>
          </a:p>
          <a:p>
            <a:pPr algn="ctr"/>
            <a:r>
              <a:rPr lang="en-US" sz="1467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Sugar plum gummi bears. Apple pie yummy cake with</a:t>
            </a:r>
            <a:endParaRPr lang="en-US" sz="1867" dirty="0">
              <a:solidFill>
                <a:schemeClr val="tx2">
                  <a:lumMod val="60000"/>
                  <a:lumOff val="40000"/>
                </a:schemeClr>
              </a:solidFill>
              <a:latin typeface="Calibri Light" panose="020F0302020204030204" pitchFamily="34" charset="0"/>
              <a:ea typeface="Roboto Light" panose="02000000000000000000" pitchFamily="2" charset="0"/>
            </a:endParaRPr>
          </a:p>
        </p:txBody>
      </p:sp>
      <p:cxnSp>
        <p:nvCxnSpPr>
          <p:cNvPr id="52" name="Straight Connector 51"/>
          <p:cNvCxnSpPr/>
          <p:nvPr/>
        </p:nvCxnSpPr>
        <p:spPr>
          <a:xfrm flipH="1">
            <a:off x="1134291" y="3785540"/>
            <a:ext cx="1369115" cy="0"/>
          </a:xfrm>
          <a:prstGeom prst="line">
            <a:avLst/>
          </a:prstGeom>
          <a:ln w="19050" cmpd="sng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623880" y="1834941"/>
            <a:ext cx="2446325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33" b="1" dirty="0">
                <a:solidFill>
                  <a:schemeClr val="accent1"/>
                </a:solidFill>
                <a:latin typeface="Raleway"/>
                <a:cs typeface="Raleway"/>
              </a:rPr>
              <a:t>FIRST</a:t>
            </a:r>
          </a:p>
        </p:txBody>
      </p:sp>
      <p:cxnSp>
        <p:nvCxnSpPr>
          <p:cNvPr id="63" name="Straight Connector 62"/>
          <p:cNvCxnSpPr/>
          <p:nvPr/>
        </p:nvCxnSpPr>
        <p:spPr>
          <a:xfrm flipH="1">
            <a:off x="1134291" y="2590244"/>
            <a:ext cx="1369115" cy="0"/>
          </a:xfrm>
          <a:prstGeom prst="line">
            <a:avLst/>
          </a:prstGeom>
          <a:ln w="19050" cmpd="sng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8990875" y="4207410"/>
            <a:ext cx="2742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/>
                <a:cs typeface="Raleway"/>
              </a:rPr>
              <a:t>LAPTOP OPTIMIZED</a:t>
            </a:r>
          </a:p>
        </p:txBody>
      </p:sp>
      <p:cxnSp>
        <p:nvCxnSpPr>
          <p:cNvPr id="74" name="Straight Connector 73"/>
          <p:cNvCxnSpPr/>
          <p:nvPr/>
        </p:nvCxnSpPr>
        <p:spPr>
          <a:xfrm flipH="1">
            <a:off x="9677425" y="3765021"/>
            <a:ext cx="1369115" cy="0"/>
          </a:xfrm>
          <a:prstGeom prst="line">
            <a:avLst/>
          </a:prstGeom>
          <a:ln w="19050" cmpd="sng">
            <a:solidFill>
              <a:schemeClr val="accent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9138820" y="1834941"/>
            <a:ext cx="2446325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33" b="1" dirty="0">
                <a:solidFill>
                  <a:schemeClr val="accent4"/>
                </a:solidFill>
                <a:latin typeface="Raleway"/>
                <a:cs typeface="Raleway"/>
              </a:rPr>
              <a:t>FOURTH</a:t>
            </a:r>
          </a:p>
        </p:txBody>
      </p:sp>
      <p:cxnSp>
        <p:nvCxnSpPr>
          <p:cNvPr id="70" name="Straight Connector 69"/>
          <p:cNvCxnSpPr/>
          <p:nvPr/>
        </p:nvCxnSpPr>
        <p:spPr>
          <a:xfrm flipH="1">
            <a:off x="9677425" y="2590244"/>
            <a:ext cx="1369115" cy="0"/>
          </a:xfrm>
          <a:prstGeom prst="line">
            <a:avLst/>
          </a:prstGeom>
          <a:ln w="19050" cmpd="sng">
            <a:solidFill>
              <a:schemeClr val="accent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3356593" y="4207410"/>
            <a:ext cx="28171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/>
                <a:cs typeface="Raleway"/>
              </a:rPr>
              <a:t>DESKTOP OPTIMIZED </a:t>
            </a:r>
          </a:p>
        </p:txBody>
      </p:sp>
      <p:cxnSp>
        <p:nvCxnSpPr>
          <p:cNvPr id="54" name="Straight Connector 53"/>
          <p:cNvCxnSpPr/>
          <p:nvPr/>
        </p:nvCxnSpPr>
        <p:spPr>
          <a:xfrm flipH="1">
            <a:off x="4046964" y="3765021"/>
            <a:ext cx="1369115" cy="0"/>
          </a:xfrm>
          <a:prstGeom prst="line">
            <a:avLst/>
          </a:prstGeom>
          <a:ln w="19050" cmpd="sng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3472448" y="1834941"/>
            <a:ext cx="2446325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33" b="1" dirty="0">
                <a:solidFill>
                  <a:schemeClr val="accent2"/>
                </a:solidFill>
                <a:latin typeface="Raleway"/>
                <a:cs typeface="Raleway"/>
              </a:rPr>
              <a:t>SECOND</a:t>
            </a:r>
          </a:p>
        </p:txBody>
      </p:sp>
      <p:cxnSp>
        <p:nvCxnSpPr>
          <p:cNvPr id="64" name="Straight Connector 63"/>
          <p:cNvCxnSpPr/>
          <p:nvPr/>
        </p:nvCxnSpPr>
        <p:spPr>
          <a:xfrm flipH="1">
            <a:off x="4046964" y="2590244"/>
            <a:ext cx="1369115" cy="0"/>
          </a:xfrm>
          <a:prstGeom prst="line">
            <a:avLst/>
          </a:prstGeom>
          <a:ln w="19050" cmpd="sng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3617377" y="4562504"/>
            <a:ext cx="2228289" cy="1221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67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Raleway"/>
              </a:rPr>
              <a:t>Mockups &amp; More</a:t>
            </a:r>
          </a:p>
          <a:p>
            <a:pPr algn="ctr"/>
            <a:endParaRPr lang="en-US" sz="1067" dirty="0">
              <a:solidFill>
                <a:schemeClr val="tx2">
                  <a:lumMod val="60000"/>
                  <a:lumOff val="40000"/>
                </a:schemeClr>
              </a:solidFill>
              <a:latin typeface="Calibri Light" panose="020F0302020204030204" pitchFamily="34" charset="0"/>
              <a:cs typeface="Raleway"/>
            </a:endParaRPr>
          </a:p>
          <a:p>
            <a:pPr algn="ctr"/>
            <a:r>
              <a:rPr lang="en-US" sz="1467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Sugar plum gummi bears. Apple pie yummy cake with</a:t>
            </a:r>
            <a:endParaRPr lang="en-US" sz="1867" dirty="0">
              <a:solidFill>
                <a:schemeClr val="tx2">
                  <a:lumMod val="60000"/>
                  <a:lumOff val="40000"/>
                </a:schemeClr>
              </a:solidFill>
              <a:latin typeface="Calibri Light" panose="020F0302020204030204" pitchFamily="34" charset="0"/>
              <a:ea typeface="Roboto Light" panose="02000000000000000000" pitchFamily="2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460120" y="4562504"/>
            <a:ext cx="2228289" cy="1221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67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Raleway"/>
              </a:rPr>
              <a:t>First Phase</a:t>
            </a:r>
          </a:p>
          <a:p>
            <a:pPr algn="ctr"/>
            <a:endParaRPr lang="en-US" sz="1067" dirty="0">
              <a:solidFill>
                <a:schemeClr val="tx2">
                  <a:lumMod val="60000"/>
                  <a:lumOff val="40000"/>
                </a:schemeClr>
              </a:solidFill>
              <a:latin typeface="Calibri Light" panose="020F0302020204030204" pitchFamily="34" charset="0"/>
              <a:cs typeface="Raleway"/>
            </a:endParaRPr>
          </a:p>
          <a:p>
            <a:pPr algn="ctr"/>
            <a:r>
              <a:rPr lang="en-US" sz="1467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Sugar plum gummi bears. Apple pie yummy cake with</a:t>
            </a:r>
            <a:endParaRPr lang="en-US" sz="1867" dirty="0">
              <a:solidFill>
                <a:schemeClr val="tx2">
                  <a:lumMod val="60000"/>
                  <a:lumOff val="40000"/>
                </a:schemeClr>
              </a:solidFill>
              <a:latin typeface="Calibri Light" panose="020F0302020204030204" pitchFamily="34" charset="0"/>
              <a:ea typeface="Roboto Light" panose="02000000000000000000" pitchFamily="2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9247837" y="4562504"/>
            <a:ext cx="2228289" cy="1221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67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Raleway"/>
              </a:rPr>
              <a:t>Iterative Develop</a:t>
            </a:r>
          </a:p>
          <a:p>
            <a:pPr algn="ctr"/>
            <a:endParaRPr lang="en-US" sz="1067" dirty="0">
              <a:solidFill>
                <a:schemeClr val="tx2">
                  <a:lumMod val="60000"/>
                  <a:lumOff val="40000"/>
                </a:schemeClr>
              </a:solidFill>
              <a:latin typeface="Calibri Light" panose="020F0302020204030204" pitchFamily="34" charset="0"/>
              <a:cs typeface="Raleway"/>
            </a:endParaRPr>
          </a:p>
          <a:p>
            <a:pPr algn="ctr"/>
            <a:r>
              <a:rPr lang="en-US" sz="1467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Sugar plum gummi bears. Apple pie yummy cake with</a:t>
            </a:r>
            <a:endParaRPr lang="en-US" sz="1867" dirty="0">
              <a:solidFill>
                <a:schemeClr val="tx2">
                  <a:lumMod val="60000"/>
                  <a:lumOff val="40000"/>
                </a:schemeClr>
              </a:solidFill>
              <a:latin typeface="Calibri Light" panose="020F0302020204030204" pitchFamily="34" charset="0"/>
              <a:ea typeface="Roboto Light" panose="02000000000000000000" pitchFamily="2" charset="0"/>
            </a:endParaRPr>
          </a:p>
        </p:txBody>
      </p:sp>
      <p:sp>
        <p:nvSpPr>
          <p:cNvPr id="60" name="Freeform 181"/>
          <p:cNvSpPr>
            <a:spLocks noEditPoints="1"/>
          </p:cNvSpPr>
          <p:nvPr/>
        </p:nvSpPr>
        <p:spPr bwMode="auto">
          <a:xfrm>
            <a:off x="4501582" y="2945341"/>
            <a:ext cx="472108" cy="473508"/>
          </a:xfrm>
          <a:custGeom>
            <a:avLst/>
            <a:gdLst>
              <a:gd name="T0" fmla="*/ 168 w 185"/>
              <a:gd name="T1" fmla="*/ 0 h 186"/>
              <a:gd name="T2" fmla="*/ 16 w 185"/>
              <a:gd name="T3" fmla="*/ 0 h 186"/>
              <a:gd name="T4" fmla="*/ 0 w 185"/>
              <a:gd name="T5" fmla="*/ 17 h 186"/>
              <a:gd name="T6" fmla="*/ 0 w 185"/>
              <a:gd name="T7" fmla="*/ 144 h 186"/>
              <a:gd name="T8" fmla="*/ 16 w 185"/>
              <a:gd name="T9" fmla="*/ 161 h 186"/>
              <a:gd name="T10" fmla="*/ 75 w 185"/>
              <a:gd name="T11" fmla="*/ 161 h 186"/>
              <a:gd name="T12" fmla="*/ 75 w 185"/>
              <a:gd name="T13" fmla="*/ 177 h 186"/>
              <a:gd name="T14" fmla="*/ 63 w 185"/>
              <a:gd name="T15" fmla="*/ 177 h 186"/>
              <a:gd name="T16" fmla="*/ 59 w 185"/>
              <a:gd name="T17" fmla="*/ 182 h 186"/>
              <a:gd name="T18" fmla="*/ 63 w 185"/>
              <a:gd name="T19" fmla="*/ 186 h 186"/>
              <a:gd name="T20" fmla="*/ 122 w 185"/>
              <a:gd name="T21" fmla="*/ 186 h 186"/>
              <a:gd name="T22" fmla="*/ 126 w 185"/>
              <a:gd name="T23" fmla="*/ 182 h 186"/>
              <a:gd name="T24" fmla="*/ 122 w 185"/>
              <a:gd name="T25" fmla="*/ 177 h 186"/>
              <a:gd name="T26" fmla="*/ 109 w 185"/>
              <a:gd name="T27" fmla="*/ 177 h 186"/>
              <a:gd name="T28" fmla="*/ 109 w 185"/>
              <a:gd name="T29" fmla="*/ 161 h 186"/>
              <a:gd name="T30" fmla="*/ 168 w 185"/>
              <a:gd name="T31" fmla="*/ 161 h 186"/>
              <a:gd name="T32" fmla="*/ 185 w 185"/>
              <a:gd name="T33" fmla="*/ 144 h 186"/>
              <a:gd name="T34" fmla="*/ 185 w 185"/>
              <a:gd name="T35" fmla="*/ 17 h 186"/>
              <a:gd name="T36" fmla="*/ 168 w 185"/>
              <a:gd name="T37" fmla="*/ 0 h 186"/>
              <a:gd name="T38" fmla="*/ 101 w 185"/>
              <a:gd name="T39" fmla="*/ 177 h 186"/>
              <a:gd name="T40" fmla="*/ 84 w 185"/>
              <a:gd name="T41" fmla="*/ 177 h 186"/>
              <a:gd name="T42" fmla="*/ 84 w 185"/>
              <a:gd name="T43" fmla="*/ 161 h 186"/>
              <a:gd name="T44" fmla="*/ 101 w 185"/>
              <a:gd name="T45" fmla="*/ 161 h 186"/>
              <a:gd name="T46" fmla="*/ 101 w 185"/>
              <a:gd name="T47" fmla="*/ 177 h 186"/>
              <a:gd name="T48" fmla="*/ 177 w 185"/>
              <a:gd name="T49" fmla="*/ 144 h 186"/>
              <a:gd name="T50" fmla="*/ 168 w 185"/>
              <a:gd name="T51" fmla="*/ 152 h 186"/>
              <a:gd name="T52" fmla="*/ 16 w 185"/>
              <a:gd name="T53" fmla="*/ 152 h 186"/>
              <a:gd name="T54" fmla="*/ 8 w 185"/>
              <a:gd name="T55" fmla="*/ 144 h 186"/>
              <a:gd name="T56" fmla="*/ 8 w 185"/>
              <a:gd name="T57" fmla="*/ 135 h 186"/>
              <a:gd name="T58" fmla="*/ 177 w 185"/>
              <a:gd name="T59" fmla="*/ 135 h 186"/>
              <a:gd name="T60" fmla="*/ 177 w 185"/>
              <a:gd name="T61" fmla="*/ 144 h 186"/>
              <a:gd name="T62" fmla="*/ 177 w 185"/>
              <a:gd name="T63" fmla="*/ 127 h 186"/>
              <a:gd name="T64" fmla="*/ 8 w 185"/>
              <a:gd name="T65" fmla="*/ 127 h 186"/>
              <a:gd name="T66" fmla="*/ 8 w 185"/>
              <a:gd name="T67" fmla="*/ 17 h 186"/>
              <a:gd name="T68" fmla="*/ 16 w 185"/>
              <a:gd name="T69" fmla="*/ 9 h 186"/>
              <a:gd name="T70" fmla="*/ 168 w 185"/>
              <a:gd name="T71" fmla="*/ 9 h 186"/>
              <a:gd name="T72" fmla="*/ 177 w 185"/>
              <a:gd name="T73" fmla="*/ 17 h 186"/>
              <a:gd name="T74" fmla="*/ 177 w 185"/>
              <a:gd name="T75" fmla="*/ 127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5" h="186">
                <a:moveTo>
                  <a:pt x="168" y="0"/>
                </a:moveTo>
                <a:cubicBezTo>
                  <a:pt x="16" y="0"/>
                  <a:pt x="16" y="0"/>
                  <a:pt x="16" y="0"/>
                </a:cubicBezTo>
                <a:cubicBezTo>
                  <a:pt x="7" y="0"/>
                  <a:pt x="0" y="8"/>
                  <a:pt x="0" y="17"/>
                </a:cubicBezTo>
                <a:cubicBezTo>
                  <a:pt x="0" y="144"/>
                  <a:pt x="0" y="144"/>
                  <a:pt x="0" y="144"/>
                </a:cubicBezTo>
                <a:cubicBezTo>
                  <a:pt x="0" y="153"/>
                  <a:pt x="7" y="161"/>
                  <a:pt x="16" y="161"/>
                </a:cubicBezTo>
                <a:cubicBezTo>
                  <a:pt x="75" y="161"/>
                  <a:pt x="75" y="161"/>
                  <a:pt x="75" y="161"/>
                </a:cubicBezTo>
                <a:cubicBezTo>
                  <a:pt x="75" y="177"/>
                  <a:pt x="75" y="177"/>
                  <a:pt x="75" y="177"/>
                </a:cubicBezTo>
                <a:cubicBezTo>
                  <a:pt x="63" y="177"/>
                  <a:pt x="63" y="177"/>
                  <a:pt x="63" y="177"/>
                </a:cubicBezTo>
                <a:cubicBezTo>
                  <a:pt x="60" y="177"/>
                  <a:pt x="59" y="179"/>
                  <a:pt x="59" y="182"/>
                </a:cubicBezTo>
                <a:cubicBezTo>
                  <a:pt x="59" y="184"/>
                  <a:pt x="60" y="186"/>
                  <a:pt x="63" y="186"/>
                </a:cubicBezTo>
                <a:cubicBezTo>
                  <a:pt x="122" y="186"/>
                  <a:pt x="122" y="186"/>
                  <a:pt x="122" y="186"/>
                </a:cubicBezTo>
                <a:cubicBezTo>
                  <a:pt x="124" y="186"/>
                  <a:pt x="126" y="184"/>
                  <a:pt x="126" y="182"/>
                </a:cubicBezTo>
                <a:cubicBezTo>
                  <a:pt x="126" y="179"/>
                  <a:pt x="124" y="177"/>
                  <a:pt x="122" y="177"/>
                </a:cubicBezTo>
                <a:cubicBezTo>
                  <a:pt x="109" y="177"/>
                  <a:pt x="109" y="177"/>
                  <a:pt x="109" y="177"/>
                </a:cubicBezTo>
                <a:cubicBezTo>
                  <a:pt x="109" y="161"/>
                  <a:pt x="109" y="161"/>
                  <a:pt x="109" y="161"/>
                </a:cubicBezTo>
                <a:cubicBezTo>
                  <a:pt x="168" y="161"/>
                  <a:pt x="168" y="161"/>
                  <a:pt x="168" y="161"/>
                </a:cubicBezTo>
                <a:cubicBezTo>
                  <a:pt x="178" y="161"/>
                  <a:pt x="185" y="153"/>
                  <a:pt x="185" y="144"/>
                </a:cubicBezTo>
                <a:cubicBezTo>
                  <a:pt x="185" y="17"/>
                  <a:pt x="185" y="17"/>
                  <a:pt x="185" y="17"/>
                </a:cubicBezTo>
                <a:cubicBezTo>
                  <a:pt x="185" y="8"/>
                  <a:pt x="178" y="0"/>
                  <a:pt x="168" y="0"/>
                </a:cubicBezTo>
                <a:close/>
                <a:moveTo>
                  <a:pt x="101" y="177"/>
                </a:moveTo>
                <a:cubicBezTo>
                  <a:pt x="84" y="177"/>
                  <a:pt x="84" y="177"/>
                  <a:pt x="84" y="177"/>
                </a:cubicBezTo>
                <a:cubicBezTo>
                  <a:pt x="84" y="161"/>
                  <a:pt x="84" y="161"/>
                  <a:pt x="84" y="161"/>
                </a:cubicBezTo>
                <a:cubicBezTo>
                  <a:pt x="101" y="161"/>
                  <a:pt x="101" y="161"/>
                  <a:pt x="101" y="161"/>
                </a:cubicBezTo>
                <a:lnTo>
                  <a:pt x="101" y="177"/>
                </a:lnTo>
                <a:close/>
                <a:moveTo>
                  <a:pt x="177" y="144"/>
                </a:moveTo>
                <a:cubicBezTo>
                  <a:pt x="177" y="148"/>
                  <a:pt x="173" y="152"/>
                  <a:pt x="168" y="152"/>
                </a:cubicBezTo>
                <a:cubicBezTo>
                  <a:pt x="16" y="152"/>
                  <a:pt x="16" y="152"/>
                  <a:pt x="16" y="152"/>
                </a:cubicBezTo>
                <a:cubicBezTo>
                  <a:pt x="12" y="152"/>
                  <a:pt x="8" y="148"/>
                  <a:pt x="8" y="144"/>
                </a:cubicBezTo>
                <a:cubicBezTo>
                  <a:pt x="8" y="135"/>
                  <a:pt x="8" y="135"/>
                  <a:pt x="8" y="135"/>
                </a:cubicBezTo>
                <a:cubicBezTo>
                  <a:pt x="177" y="135"/>
                  <a:pt x="177" y="135"/>
                  <a:pt x="177" y="135"/>
                </a:cubicBezTo>
                <a:lnTo>
                  <a:pt x="177" y="144"/>
                </a:lnTo>
                <a:close/>
                <a:moveTo>
                  <a:pt x="177" y="127"/>
                </a:moveTo>
                <a:cubicBezTo>
                  <a:pt x="8" y="127"/>
                  <a:pt x="8" y="127"/>
                  <a:pt x="8" y="127"/>
                </a:cubicBezTo>
                <a:cubicBezTo>
                  <a:pt x="8" y="17"/>
                  <a:pt x="8" y="17"/>
                  <a:pt x="8" y="17"/>
                </a:cubicBezTo>
                <a:cubicBezTo>
                  <a:pt x="8" y="13"/>
                  <a:pt x="12" y="9"/>
                  <a:pt x="16" y="9"/>
                </a:cubicBezTo>
                <a:cubicBezTo>
                  <a:pt x="168" y="9"/>
                  <a:pt x="168" y="9"/>
                  <a:pt x="168" y="9"/>
                </a:cubicBezTo>
                <a:cubicBezTo>
                  <a:pt x="173" y="9"/>
                  <a:pt x="177" y="13"/>
                  <a:pt x="177" y="17"/>
                </a:cubicBezTo>
                <a:lnTo>
                  <a:pt x="177" y="12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1" name="Freeform 500"/>
          <p:cNvSpPr>
            <a:spLocks noChangeAspect="1" noEditPoints="1"/>
          </p:cNvSpPr>
          <p:nvPr/>
        </p:nvSpPr>
        <p:spPr bwMode="auto">
          <a:xfrm>
            <a:off x="7326583" y="2945341"/>
            <a:ext cx="479972" cy="479972"/>
          </a:xfrm>
          <a:custGeom>
            <a:avLst/>
            <a:gdLst>
              <a:gd name="T0" fmla="*/ 152 w 186"/>
              <a:gd name="T1" fmla="*/ 55 h 186"/>
              <a:gd name="T2" fmla="*/ 127 w 186"/>
              <a:gd name="T3" fmla="*/ 55 h 186"/>
              <a:gd name="T4" fmla="*/ 140 w 186"/>
              <a:gd name="T5" fmla="*/ 51 h 186"/>
              <a:gd name="T6" fmla="*/ 140 w 186"/>
              <a:gd name="T7" fmla="*/ 60 h 186"/>
              <a:gd name="T8" fmla="*/ 140 w 186"/>
              <a:gd name="T9" fmla="*/ 51 h 186"/>
              <a:gd name="T10" fmla="*/ 102 w 186"/>
              <a:gd name="T11" fmla="*/ 9 h 186"/>
              <a:gd name="T12" fmla="*/ 85 w 186"/>
              <a:gd name="T13" fmla="*/ 9 h 186"/>
              <a:gd name="T14" fmla="*/ 0 w 186"/>
              <a:gd name="T15" fmla="*/ 17 h 186"/>
              <a:gd name="T16" fmla="*/ 9 w 186"/>
              <a:gd name="T17" fmla="*/ 34 h 186"/>
              <a:gd name="T18" fmla="*/ 17 w 186"/>
              <a:gd name="T19" fmla="*/ 144 h 186"/>
              <a:gd name="T20" fmla="*/ 89 w 186"/>
              <a:gd name="T21" fmla="*/ 155 h 186"/>
              <a:gd name="T22" fmla="*/ 64 w 186"/>
              <a:gd name="T23" fmla="*/ 182 h 186"/>
              <a:gd name="T24" fmla="*/ 71 w 186"/>
              <a:gd name="T25" fmla="*/ 185 h 186"/>
              <a:gd name="T26" fmla="*/ 116 w 186"/>
              <a:gd name="T27" fmla="*/ 185 h 186"/>
              <a:gd name="T28" fmla="*/ 123 w 186"/>
              <a:gd name="T29" fmla="*/ 182 h 186"/>
              <a:gd name="T30" fmla="*/ 97 w 186"/>
              <a:gd name="T31" fmla="*/ 155 h 186"/>
              <a:gd name="T32" fmla="*/ 169 w 186"/>
              <a:gd name="T33" fmla="*/ 144 h 186"/>
              <a:gd name="T34" fmla="*/ 178 w 186"/>
              <a:gd name="T35" fmla="*/ 34 h 186"/>
              <a:gd name="T36" fmla="*/ 186 w 186"/>
              <a:gd name="T37" fmla="*/ 17 h 186"/>
              <a:gd name="T38" fmla="*/ 169 w 186"/>
              <a:gd name="T39" fmla="*/ 135 h 186"/>
              <a:gd name="T40" fmla="*/ 17 w 186"/>
              <a:gd name="T41" fmla="*/ 34 h 186"/>
              <a:gd name="T42" fmla="*/ 169 w 186"/>
              <a:gd name="T43" fmla="*/ 135 h 186"/>
              <a:gd name="T44" fmla="*/ 9 w 186"/>
              <a:gd name="T45" fmla="*/ 26 h 186"/>
              <a:gd name="T46" fmla="*/ 178 w 186"/>
              <a:gd name="T47" fmla="*/ 17 h 186"/>
              <a:gd name="T48" fmla="*/ 38 w 186"/>
              <a:gd name="T49" fmla="*/ 119 h 186"/>
              <a:gd name="T50" fmla="*/ 152 w 186"/>
              <a:gd name="T51" fmla="*/ 114 h 186"/>
              <a:gd name="T52" fmla="*/ 151 w 186"/>
              <a:gd name="T53" fmla="*/ 112 h 186"/>
              <a:gd name="T54" fmla="*/ 126 w 186"/>
              <a:gd name="T55" fmla="*/ 78 h 186"/>
              <a:gd name="T56" fmla="*/ 120 w 186"/>
              <a:gd name="T57" fmla="*/ 78 h 186"/>
              <a:gd name="T58" fmla="*/ 75 w 186"/>
              <a:gd name="T59" fmla="*/ 61 h 186"/>
              <a:gd name="T60" fmla="*/ 69 w 186"/>
              <a:gd name="T61" fmla="*/ 61 h 186"/>
              <a:gd name="T62" fmla="*/ 35 w 186"/>
              <a:gd name="T63" fmla="*/ 112 h 186"/>
              <a:gd name="T64" fmla="*/ 34 w 186"/>
              <a:gd name="T65" fmla="*/ 114 h 186"/>
              <a:gd name="T66" fmla="*/ 73 w 186"/>
              <a:gd name="T67" fmla="*/ 70 h 186"/>
              <a:gd name="T68" fmla="*/ 106 w 186"/>
              <a:gd name="T69" fmla="*/ 102 h 186"/>
              <a:gd name="T70" fmla="*/ 122 w 186"/>
              <a:gd name="T71" fmla="*/ 87 h 186"/>
              <a:gd name="T72" fmla="*/ 46 w 186"/>
              <a:gd name="T73" fmla="*/ 110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86" h="186">
                <a:moveTo>
                  <a:pt x="140" y="68"/>
                </a:moveTo>
                <a:cubicBezTo>
                  <a:pt x="147" y="68"/>
                  <a:pt x="152" y="62"/>
                  <a:pt x="152" y="55"/>
                </a:cubicBezTo>
                <a:cubicBezTo>
                  <a:pt x="152" y="48"/>
                  <a:pt x="147" y="43"/>
                  <a:pt x="140" y="43"/>
                </a:cubicBezTo>
                <a:cubicBezTo>
                  <a:pt x="133" y="43"/>
                  <a:pt x="127" y="48"/>
                  <a:pt x="127" y="55"/>
                </a:cubicBezTo>
                <a:cubicBezTo>
                  <a:pt x="127" y="62"/>
                  <a:pt x="133" y="68"/>
                  <a:pt x="140" y="68"/>
                </a:cubicBezTo>
                <a:close/>
                <a:moveTo>
                  <a:pt x="140" y="51"/>
                </a:moveTo>
                <a:cubicBezTo>
                  <a:pt x="142" y="51"/>
                  <a:pt x="144" y="53"/>
                  <a:pt x="144" y="55"/>
                </a:cubicBezTo>
                <a:cubicBezTo>
                  <a:pt x="144" y="58"/>
                  <a:pt x="142" y="60"/>
                  <a:pt x="140" y="60"/>
                </a:cubicBezTo>
                <a:cubicBezTo>
                  <a:pt x="137" y="60"/>
                  <a:pt x="135" y="58"/>
                  <a:pt x="135" y="55"/>
                </a:cubicBezTo>
                <a:cubicBezTo>
                  <a:pt x="135" y="53"/>
                  <a:pt x="137" y="51"/>
                  <a:pt x="140" y="51"/>
                </a:cubicBezTo>
                <a:close/>
                <a:moveTo>
                  <a:pt x="178" y="9"/>
                </a:moveTo>
                <a:cubicBezTo>
                  <a:pt x="102" y="9"/>
                  <a:pt x="102" y="9"/>
                  <a:pt x="102" y="9"/>
                </a:cubicBezTo>
                <a:cubicBezTo>
                  <a:pt x="102" y="4"/>
                  <a:pt x="98" y="0"/>
                  <a:pt x="93" y="0"/>
                </a:cubicBezTo>
                <a:cubicBezTo>
                  <a:pt x="89" y="0"/>
                  <a:pt x="85" y="4"/>
                  <a:pt x="85" y="9"/>
                </a:cubicBezTo>
                <a:cubicBezTo>
                  <a:pt x="9" y="9"/>
                  <a:pt x="9" y="9"/>
                  <a:pt x="9" y="9"/>
                </a:cubicBezTo>
                <a:cubicBezTo>
                  <a:pt x="4" y="9"/>
                  <a:pt x="0" y="13"/>
                  <a:pt x="0" y="17"/>
                </a:cubicBezTo>
                <a:cubicBezTo>
                  <a:pt x="0" y="26"/>
                  <a:pt x="0" y="26"/>
                  <a:pt x="0" y="26"/>
                </a:cubicBezTo>
                <a:cubicBezTo>
                  <a:pt x="0" y="30"/>
                  <a:pt x="4" y="34"/>
                  <a:pt x="9" y="34"/>
                </a:cubicBezTo>
                <a:cubicBezTo>
                  <a:pt x="9" y="135"/>
                  <a:pt x="9" y="135"/>
                  <a:pt x="9" y="135"/>
                </a:cubicBezTo>
                <a:cubicBezTo>
                  <a:pt x="9" y="140"/>
                  <a:pt x="13" y="144"/>
                  <a:pt x="17" y="144"/>
                </a:cubicBezTo>
                <a:cubicBezTo>
                  <a:pt x="89" y="144"/>
                  <a:pt x="89" y="144"/>
                  <a:pt x="89" y="144"/>
                </a:cubicBezTo>
                <a:cubicBezTo>
                  <a:pt x="89" y="155"/>
                  <a:pt x="89" y="155"/>
                  <a:pt x="89" y="155"/>
                </a:cubicBezTo>
                <a:cubicBezTo>
                  <a:pt x="65" y="179"/>
                  <a:pt x="65" y="179"/>
                  <a:pt x="65" y="179"/>
                </a:cubicBezTo>
                <a:cubicBezTo>
                  <a:pt x="64" y="180"/>
                  <a:pt x="64" y="181"/>
                  <a:pt x="64" y="182"/>
                </a:cubicBezTo>
                <a:cubicBezTo>
                  <a:pt x="64" y="184"/>
                  <a:pt x="66" y="186"/>
                  <a:pt x="68" y="186"/>
                </a:cubicBezTo>
                <a:cubicBezTo>
                  <a:pt x="69" y="186"/>
                  <a:pt x="70" y="186"/>
                  <a:pt x="71" y="185"/>
                </a:cubicBezTo>
                <a:cubicBezTo>
                  <a:pt x="93" y="163"/>
                  <a:pt x="93" y="163"/>
                  <a:pt x="93" y="163"/>
                </a:cubicBezTo>
                <a:cubicBezTo>
                  <a:pt x="116" y="185"/>
                  <a:pt x="116" y="185"/>
                  <a:pt x="116" y="185"/>
                </a:cubicBezTo>
                <a:cubicBezTo>
                  <a:pt x="116" y="186"/>
                  <a:pt x="117" y="186"/>
                  <a:pt x="119" y="186"/>
                </a:cubicBezTo>
                <a:cubicBezTo>
                  <a:pt x="121" y="186"/>
                  <a:pt x="123" y="184"/>
                  <a:pt x="123" y="182"/>
                </a:cubicBezTo>
                <a:cubicBezTo>
                  <a:pt x="123" y="181"/>
                  <a:pt x="122" y="180"/>
                  <a:pt x="122" y="179"/>
                </a:cubicBezTo>
                <a:cubicBezTo>
                  <a:pt x="97" y="155"/>
                  <a:pt x="97" y="155"/>
                  <a:pt x="97" y="155"/>
                </a:cubicBezTo>
                <a:cubicBezTo>
                  <a:pt x="97" y="144"/>
                  <a:pt x="97" y="144"/>
                  <a:pt x="97" y="144"/>
                </a:cubicBezTo>
                <a:cubicBezTo>
                  <a:pt x="169" y="144"/>
                  <a:pt x="169" y="144"/>
                  <a:pt x="169" y="144"/>
                </a:cubicBezTo>
                <a:cubicBezTo>
                  <a:pt x="174" y="144"/>
                  <a:pt x="178" y="140"/>
                  <a:pt x="178" y="135"/>
                </a:cubicBezTo>
                <a:cubicBezTo>
                  <a:pt x="178" y="34"/>
                  <a:pt x="178" y="34"/>
                  <a:pt x="178" y="34"/>
                </a:cubicBezTo>
                <a:cubicBezTo>
                  <a:pt x="182" y="34"/>
                  <a:pt x="186" y="30"/>
                  <a:pt x="186" y="26"/>
                </a:cubicBezTo>
                <a:cubicBezTo>
                  <a:pt x="186" y="17"/>
                  <a:pt x="186" y="17"/>
                  <a:pt x="186" y="17"/>
                </a:cubicBezTo>
                <a:cubicBezTo>
                  <a:pt x="186" y="13"/>
                  <a:pt x="182" y="9"/>
                  <a:pt x="178" y="9"/>
                </a:cubicBezTo>
                <a:close/>
                <a:moveTo>
                  <a:pt x="169" y="135"/>
                </a:moveTo>
                <a:cubicBezTo>
                  <a:pt x="17" y="135"/>
                  <a:pt x="17" y="135"/>
                  <a:pt x="17" y="135"/>
                </a:cubicBezTo>
                <a:cubicBezTo>
                  <a:pt x="17" y="34"/>
                  <a:pt x="17" y="34"/>
                  <a:pt x="17" y="34"/>
                </a:cubicBezTo>
                <a:cubicBezTo>
                  <a:pt x="169" y="34"/>
                  <a:pt x="169" y="34"/>
                  <a:pt x="169" y="34"/>
                </a:cubicBezTo>
                <a:lnTo>
                  <a:pt x="169" y="135"/>
                </a:lnTo>
                <a:close/>
                <a:moveTo>
                  <a:pt x="178" y="26"/>
                </a:moveTo>
                <a:cubicBezTo>
                  <a:pt x="9" y="26"/>
                  <a:pt x="9" y="26"/>
                  <a:pt x="9" y="26"/>
                </a:cubicBezTo>
                <a:cubicBezTo>
                  <a:pt x="9" y="17"/>
                  <a:pt x="9" y="17"/>
                  <a:pt x="9" y="17"/>
                </a:cubicBezTo>
                <a:cubicBezTo>
                  <a:pt x="178" y="17"/>
                  <a:pt x="178" y="17"/>
                  <a:pt x="178" y="17"/>
                </a:cubicBezTo>
                <a:lnTo>
                  <a:pt x="178" y="26"/>
                </a:lnTo>
                <a:close/>
                <a:moveTo>
                  <a:pt x="38" y="119"/>
                </a:moveTo>
                <a:cubicBezTo>
                  <a:pt x="148" y="119"/>
                  <a:pt x="148" y="119"/>
                  <a:pt x="148" y="119"/>
                </a:cubicBezTo>
                <a:cubicBezTo>
                  <a:pt x="150" y="119"/>
                  <a:pt x="152" y="117"/>
                  <a:pt x="152" y="114"/>
                </a:cubicBezTo>
                <a:cubicBezTo>
                  <a:pt x="152" y="113"/>
                  <a:pt x="152" y="113"/>
                  <a:pt x="151" y="112"/>
                </a:cubicBezTo>
                <a:cubicBezTo>
                  <a:pt x="151" y="112"/>
                  <a:pt x="151" y="112"/>
                  <a:pt x="151" y="112"/>
                </a:cubicBezTo>
                <a:cubicBezTo>
                  <a:pt x="126" y="78"/>
                  <a:pt x="126" y="78"/>
                  <a:pt x="126" y="78"/>
                </a:cubicBezTo>
                <a:cubicBezTo>
                  <a:pt x="126" y="78"/>
                  <a:pt x="126" y="78"/>
                  <a:pt x="126" y="78"/>
                </a:cubicBezTo>
                <a:cubicBezTo>
                  <a:pt x="125" y="77"/>
                  <a:pt x="124" y="76"/>
                  <a:pt x="123" y="76"/>
                </a:cubicBezTo>
                <a:cubicBezTo>
                  <a:pt x="122" y="76"/>
                  <a:pt x="121" y="77"/>
                  <a:pt x="120" y="78"/>
                </a:cubicBezTo>
                <a:cubicBezTo>
                  <a:pt x="106" y="92"/>
                  <a:pt x="106" y="92"/>
                  <a:pt x="106" y="92"/>
                </a:cubicBezTo>
                <a:cubicBezTo>
                  <a:pt x="75" y="61"/>
                  <a:pt x="75" y="61"/>
                  <a:pt x="75" y="61"/>
                </a:cubicBezTo>
                <a:cubicBezTo>
                  <a:pt x="74" y="60"/>
                  <a:pt x="73" y="60"/>
                  <a:pt x="72" y="60"/>
                </a:cubicBezTo>
                <a:cubicBezTo>
                  <a:pt x="71" y="60"/>
                  <a:pt x="69" y="60"/>
                  <a:pt x="69" y="61"/>
                </a:cubicBezTo>
                <a:cubicBezTo>
                  <a:pt x="69" y="61"/>
                  <a:pt x="69" y="61"/>
                  <a:pt x="69" y="61"/>
                </a:cubicBezTo>
                <a:cubicBezTo>
                  <a:pt x="35" y="112"/>
                  <a:pt x="35" y="112"/>
                  <a:pt x="35" y="112"/>
                </a:cubicBezTo>
                <a:cubicBezTo>
                  <a:pt x="35" y="112"/>
                  <a:pt x="35" y="112"/>
                  <a:pt x="35" y="112"/>
                </a:cubicBezTo>
                <a:cubicBezTo>
                  <a:pt x="34" y="113"/>
                  <a:pt x="34" y="114"/>
                  <a:pt x="34" y="114"/>
                </a:cubicBezTo>
                <a:cubicBezTo>
                  <a:pt x="34" y="117"/>
                  <a:pt x="36" y="119"/>
                  <a:pt x="38" y="119"/>
                </a:cubicBezTo>
                <a:close/>
                <a:moveTo>
                  <a:pt x="73" y="70"/>
                </a:moveTo>
                <a:cubicBezTo>
                  <a:pt x="103" y="101"/>
                  <a:pt x="103" y="101"/>
                  <a:pt x="103" y="101"/>
                </a:cubicBezTo>
                <a:cubicBezTo>
                  <a:pt x="104" y="101"/>
                  <a:pt x="105" y="102"/>
                  <a:pt x="106" y="102"/>
                </a:cubicBezTo>
                <a:cubicBezTo>
                  <a:pt x="107" y="102"/>
                  <a:pt x="108" y="101"/>
                  <a:pt x="109" y="101"/>
                </a:cubicBezTo>
                <a:cubicBezTo>
                  <a:pt x="122" y="87"/>
                  <a:pt x="122" y="87"/>
                  <a:pt x="122" y="87"/>
                </a:cubicBezTo>
                <a:cubicBezTo>
                  <a:pt x="140" y="110"/>
                  <a:pt x="140" y="110"/>
                  <a:pt x="140" y="110"/>
                </a:cubicBezTo>
                <a:cubicBezTo>
                  <a:pt x="46" y="110"/>
                  <a:pt x="46" y="110"/>
                  <a:pt x="46" y="110"/>
                </a:cubicBezTo>
                <a:lnTo>
                  <a:pt x="73" y="7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2" name="Freeform 513"/>
          <p:cNvSpPr>
            <a:spLocks noChangeAspect="1" noEditPoints="1"/>
          </p:cNvSpPr>
          <p:nvPr/>
        </p:nvSpPr>
        <p:spPr bwMode="auto">
          <a:xfrm>
            <a:off x="10160000" y="2945341"/>
            <a:ext cx="492792" cy="479972"/>
          </a:xfrm>
          <a:custGeom>
            <a:avLst/>
            <a:gdLst>
              <a:gd name="T0" fmla="*/ 0 w 190"/>
              <a:gd name="T1" fmla="*/ 185 h 185"/>
              <a:gd name="T2" fmla="*/ 77 w 190"/>
              <a:gd name="T3" fmla="*/ 153 h 185"/>
              <a:gd name="T4" fmla="*/ 15 w 190"/>
              <a:gd name="T5" fmla="*/ 170 h 185"/>
              <a:gd name="T6" fmla="*/ 38 w 190"/>
              <a:gd name="T7" fmla="*/ 143 h 185"/>
              <a:gd name="T8" fmla="*/ 15 w 190"/>
              <a:gd name="T9" fmla="*/ 170 h 185"/>
              <a:gd name="T10" fmla="*/ 118 w 190"/>
              <a:gd name="T11" fmla="*/ 97 h 185"/>
              <a:gd name="T12" fmla="*/ 109 w 190"/>
              <a:gd name="T13" fmla="*/ 97 h 185"/>
              <a:gd name="T14" fmla="*/ 184 w 190"/>
              <a:gd name="T15" fmla="*/ 1 h 185"/>
              <a:gd name="T16" fmla="*/ 88 w 190"/>
              <a:gd name="T17" fmla="*/ 38 h 185"/>
              <a:gd name="T18" fmla="*/ 10 w 190"/>
              <a:gd name="T19" fmla="*/ 91 h 185"/>
              <a:gd name="T20" fmla="*/ 52 w 190"/>
              <a:gd name="T21" fmla="*/ 133 h 185"/>
              <a:gd name="T22" fmla="*/ 82 w 190"/>
              <a:gd name="T23" fmla="*/ 143 h 185"/>
              <a:gd name="T24" fmla="*/ 117 w 190"/>
              <a:gd name="T25" fmla="*/ 127 h 185"/>
              <a:gd name="T26" fmla="*/ 184 w 190"/>
              <a:gd name="T27" fmla="*/ 1 h 185"/>
              <a:gd name="T28" fmla="*/ 98 w 190"/>
              <a:gd name="T29" fmla="*/ 155 h 185"/>
              <a:gd name="T30" fmla="*/ 82 w 190"/>
              <a:gd name="T31" fmla="*/ 134 h 185"/>
              <a:gd name="T32" fmla="*/ 75 w 190"/>
              <a:gd name="T33" fmla="*/ 135 h 185"/>
              <a:gd name="T34" fmla="*/ 50 w 190"/>
              <a:gd name="T35" fmla="*/ 105 h 185"/>
              <a:gd name="T36" fmla="*/ 30 w 190"/>
              <a:gd name="T37" fmla="*/ 87 h 185"/>
              <a:gd name="T38" fmla="*/ 61 w 190"/>
              <a:gd name="T39" fmla="*/ 75 h 185"/>
              <a:gd name="T40" fmla="*/ 109 w 190"/>
              <a:gd name="T41" fmla="*/ 125 h 185"/>
              <a:gd name="T42" fmla="*/ 134 w 190"/>
              <a:gd name="T43" fmla="*/ 99 h 185"/>
              <a:gd name="T44" fmla="*/ 67 w 190"/>
              <a:gd name="T45" fmla="*/ 70 h 185"/>
              <a:gd name="T46" fmla="*/ 94 w 190"/>
              <a:gd name="T47" fmla="*/ 44 h 185"/>
              <a:gd name="T48" fmla="*/ 141 w 190"/>
              <a:gd name="T49" fmla="*/ 91 h 185"/>
              <a:gd name="T50" fmla="*/ 84 w 190"/>
              <a:gd name="T51" fmla="*/ 72 h 185"/>
              <a:gd name="T52" fmla="*/ 92 w 190"/>
              <a:gd name="T53" fmla="*/ 72 h 185"/>
              <a:gd name="T54" fmla="*/ 139 w 190"/>
              <a:gd name="T55" fmla="*/ 59 h 185"/>
              <a:gd name="T56" fmla="*/ 139 w 190"/>
              <a:gd name="T57" fmla="*/ 34 h 185"/>
              <a:gd name="T58" fmla="*/ 139 w 190"/>
              <a:gd name="T59" fmla="*/ 59 h 185"/>
              <a:gd name="T60" fmla="*/ 143 w 190"/>
              <a:gd name="T61" fmla="*/ 46 h 185"/>
              <a:gd name="T62" fmla="*/ 135 w 190"/>
              <a:gd name="T63" fmla="*/ 46 h 185"/>
              <a:gd name="T64" fmla="*/ 101 w 190"/>
              <a:gd name="T65" fmla="*/ 88 h 185"/>
              <a:gd name="T66" fmla="*/ 101 w 190"/>
              <a:gd name="T67" fmla="*/ 80 h 185"/>
              <a:gd name="T68" fmla="*/ 101 w 190"/>
              <a:gd name="T69" fmla="*/ 88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90" h="185">
                <a:moveTo>
                  <a:pt x="32" y="104"/>
                </a:moveTo>
                <a:cubicBezTo>
                  <a:pt x="0" y="185"/>
                  <a:pt x="0" y="185"/>
                  <a:pt x="0" y="185"/>
                </a:cubicBezTo>
                <a:cubicBezTo>
                  <a:pt x="82" y="153"/>
                  <a:pt x="82" y="153"/>
                  <a:pt x="82" y="153"/>
                </a:cubicBezTo>
                <a:cubicBezTo>
                  <a:pt x="80" y="153"/>
                  <a:pt x="79" y="153"/>
                  <a:pt x="77" y="153"/>
                </a:cubicBezTo>
                <a:cubicBezTo>
                  <a:pt x="52" y="153"/>
                  <a:pt x="29" y="129"/>
                  <a:pt x="32" y="104"/>
                </a:cubicBezTo>
                <a:close/>
                <a:moveTo>
                  <a:pt x="15" y="170"/>
                </a:moveTo>
                <a:cubicBezTo>
                  <a:pt x="30" y="132"/>
                  <a:pt x="30" y="132"/>
                  <a:pt x="30" y="132"/>
                </a:cubicBezTo>
                <a:cubicBezTo>
                  <a:pt x="32" y="136"/>
                  <a:pt x="35" y="140"/>
                  <a:pt x="38" y="143"/>
                </a:cubicBezTo>
                <a:cubicBezTo>
                  <a:pt x="42" y="148"/>
                  <a:pt x="47" y="152"/>
                  <a:pt x="53" y="155"/>
                </a:cubicBezTo>
                <a:lnTo>
                  <a:pt x="15" y="170"/>
                </a:lnTo>
                <a:close/>
                <a:moveTo>
                  <a:pt x="113" y="101"/>
                </a:moveTo>
                <a:cubicBezTo>
                  <a:pt x="116" y="101"/>
                  <a:pt x="118" y="99"/>
                  <a:pt x="118" y="97"/>
                </a:cubicBezTo>
                <a:cubicBezTo>
                  <a:pt x="118" y="95"/>
                  <a:pt x="116" y="93"/>
                  <a:pt x="113" y="93"/>
                </a:cubicBezTo>
                <a:cubicBezTo>
                  <a:pt x="111" y="93"/>
                  <a:pt x="109" y="95"/>
                  <a:pt x="109" y="97"/>
                </a:cubicBezTo>
                <a:cubicBezTo>
                  <a:pt x="109" y="99"/>
                  <a:pt x="111" y="101"/>
                  <a:pt x="113" y="101"/>
                </a:cubicBezTo>
                <a:close/>
                <a:moveTo>
                  <a:pt x="184" y="1"/>
                </a:moveTo>
                <a:cubicBezTo>
                  <a:pt x="183" y="0"/>
                  <a:pt x="180" y="0"/>
                  <a:pt x="177" y="0"/>
                </a:cubicBezTo>
                <a:cubicBezTo>
                  <a:pt x="159" y="0"/>
                  <a:pt x="113" y="13"/>
                  <a:pt x="88" y="38"/>
                </a:cubicBezTo>
                <a:cubicBezTo>
                  <a:pt x="82" y="44"/>
                  <a:pt x="62" y="62"/>
                  <a:pt x="58" y="68"/>
                </a:cubicBezTo>
                <a:cubicBezTo>
                  <a:pt x="43" y="72"/>
                  <a:pt x="22" y="80"/>
                  <a:pt x="10" y="91"/>
                </a:cubicBezTo>
                <a:cubicBezTo>
                  <a:pt x="10" y="91"/>
                  <a:pt x="25" y="91"/>
                  <a:pt x="42" y="103"/>
                </a:cubicBezTo>
                <a:cubicBezTo>
                  <a:pt x="40" y="113"/>
                  <a:pt x="43" y="124"/>
                  <a:pt x="52" y="133"/>
                </a:cubicBezTo>
                <a:cubicBezTo>
                  <a:pt x="59" y="140"/>
                  <a:pt x="67" y="144"/>
                  <a:pt x="75" y="144"/>
                </a:cubicBezTo>
                <a:cubicBezTo>
                  <a:pt x="78" y="144"/>
                  <a:pt x="80" y="143"/>
                  <a:pt x="82" y="143"/>
                </a:cubicBezTo>
                <a:cubicBezTo>
                  <a:pt x="94" y="160"/>
                  <a:pt x="94" y="175"/>
                  <a:pt x="94" y="175"/>
                </a:cubicBezTo>
                <a:cubicBezTo>
                  <a:pt x="105" y="163"/>
                  <a:pt x="113" y="142"/>
                  <a:pt x="117" y="127"/>
                </a:cubicBezTo>
                <a:cubicBezTo>
                  <a:pt x="124" y="123"/>
                  <a:pt x="141" y="103"/>
                  <a:pt x="147" y="97"/>
                </a:cubicBezTo>
                <a:cubicBezTo>
                  <a:pt x="177" y="68"/>
                  <a:pt x="190" y="7"/>
                  <a:pt x="184" y="1"/>
                </a:cubicBezTo>
                <a:close/>
                <a:moveTo>
                  <a:pt x="109" y="125"/>
                </a:moveTo>
                <a:cubicBezTo>
                  <a:pt x="106" y="136"/>
                  <a:pt x="102" y="147"/>
                  <a:pt x="98" y="155"/>
                </a:cubicBezTo>
                <a:cubicBezTo>
                  <a:pt x="96" y="150"/>
                  <a:pt x="93" y="144"/>
                  <a:pt x="89" y="138"/>
                </a:cubicBezTo>
                <a:cubicBezTo>
                  <a:pt x="88" y="136"/>
                  <a:pt x="85" y="134"/>
                  <a:pt x="82" y="134"/>
                </a:cubicBezTo>
                <a:cubicBezTo>
                  <a:pt x="82" y="134"/>
                  <a:pt x="81" y="134"/>
                  <a:pt x="80" y="135"/>
                </a:cubicBezTo>
                <a:cubicBezTo>
                  <a:pt x="79" y="135"/>
                  <a:pt x="77" y="135"/>
                  <a:pt x="75" y="135"/>
                </a:cubicBezTo>
                <a:cubicBezTo>
                  <a:pt x="69" y="135"/>
                  <a:pt x="63" y="132"/>
                  <a:pt x="58" y="127"/>
                </a:cubicBezTo>
                <a:cubicBezTo>
                  <a:pt x="51" y="121"/>
                  <a:pt x="48" y="113"/>
                  <a:pt x="50" y="105"/>
                </a:cubicBezTo>
                <a:cubicBezTo>
                  <a:pt x="51" y="101"/>
                  <a:pt x="50" y="98"/>
                  <a:pt x="47" y="96"/>
                </a:cubicBezTo>
                <a:cubicBezTo>
                  <a:pt x="41" y="92"/>
                  <a:pt x="35" y="89"/>
                  <a:pt x="30" y="87"/>
                </a:cubicBezTo>
                <a:cubicBezTo>
                  <a:pt x="38" y="83"/>
                  <a:pt x="49" y="79"/>
                  <a:pt x="60" y="76"/>
                </a:cubicBezTo>
                <a:cubicBezTo>
                  <a:pt x="60" y="76"/>
                  <a:pt x="60" y="76"/>
                  <a:pt x="61" y="75"/>
                </a:cubicBezTo>
                <a:cubicBezTo>
                  <a:pt x="110" y="124"/>
                  <a:pt x="110" y="124"/>
                  <a:pt x="110" y="124"/>
                </a:cubicBezTo>
                <a:cubicBezTo>
                  <a:pt x="110" y="125"/>
                  <a:pt x="109" y="125"/>
                  <a:pt x="109" y="125"/>
                </a:cubicBezTo>
                <a:close/>
                <a:moveTo>
                  <a:pt x="141" y="91"/>
                </a:moveTo>
                <a:cubicBezTo>
                  <a:pt x="140" y="93"/>
                  <a:pt x="137" y="96"/>
                  <a:pt x="134" y="99"/>
                </a:cubicBezTo>
                <a:cubicBezTo>
                  <a:pt x="129" y="105"/>
                  <a:pt x="120" y="113"/>
                  <a:pt x="115" y="118"/>
                </a:cubicBezTo>
                <a:cubicBezTo>
                  <a:pt x="67" y="70"/>
                  <a:pt x="67" y="70"/>
                  <a:pt x="67" y="70"/>
                </a:cubicBezTo>
                <a:cubicBezTo>
                  <a:pt x="72" y="65"/>
                  <a:pt x="80" y="56"/>
                  <a:pt x="86" y="51"/>
                </a:cubicBezTo>
                <a:cubicBezTo>
                  <a:pt x="89" y="48"/>
                  <a:pt x="92" y="45"/>
                  <a:pt x="94" y="44"/>
                </a:cubicBezTo>
                <a:cubicBezTo>
                  <a:pt x="116" y="21"/>
                  <a:pt x="160" y="8"/>
                  <a:pt x="177" y="8"/>
                </a:cubicBezTo>
                <a:cubicBezTo>
                  <a:pt x="177" y="22"/>
                  <a:pt x="165" y="68"/>
                  <a:pt x="141" y="91"/>
                </a:cubicBezTo>
                <a:close/>
                <a:moveTo>
                  <a:pt x="88" y="67"/>
                </a:moveTo>
                <a:cubicBezTo>
                  <a:pt x="86" y="67"/>
                  <a:pt x="84" y="69"/>
                  <a:pt x="84" y="72"/>
                </a:cubicBezTo>
                <a:cubicBezTo>
                  <a:pt x="84" y="74"/>
                  <a:pt x="86" y="76"/>
                  <a:pt x="88" y="76"/>
                </a:cubicBezTo>
                <a:cubicBezTo>
                  <a:pt x="90" y="76"/>
                  <a:pt x="92" y="74"/>
                  <a:pt x="92" y="72"/>
                </a:cubicBezTo>
                <a:cubicBezTo>
                  <a:pt x="92" y="69"/>
                  <a:pt x="90" y="67"/>
                  <a:pt x="88" y="67"/>
                </a:cubicBezTo>
                <a:close/>
                <a:moveTo>
                  <a:pt x="139" y="59"/>
                </a:moveTo>
                <a:cubicBezTo>
                  <a:pt x="146" y="59"/>
                  <a:pt x="151" y="53"/>
                  <a:pt x="151" y="46"/>
                </a:cubicBezTo>
                <a:cubicBezTo>
                  <a:pt x="151" y="39"/>
                  <a:pt x="146" y="34"/>
                  <a:pt x="139" y="34"/>
                </a:cubicBezTo>
                <a:cubicBezTo>
                  <a:pt x="132" y="34"/>
                  <a:pt x="126" y="39"/>
                  <a:pt x="126" y="46"/>
                </a:cubicBezTo>
                <a:cubicBezTo>
                  <a:pt x="126" y="53"/>
                  <a:pt x="132" y="59"/>
                  <a:pt x="139" y="59"/>
                </a:cubicBezTo>
                <a:close/>
                <a:moveTo>
                  <a:pt x="139" y="42"/>
                </a:moveTo>
                <a:cubicBezTo>
                  <a:pt x="141" y="42"/>
                  <a:pt x="143" y="44"/>
                  <a:pt x="143" y="46"/>
                </a:cubicBezTo>
                <a:cubicBezTo>
                  <a:pt x="143" y="49"/>
                  <a:pt x="141" y="50"/>
                  <a:pt x="139" y="50"/>
                </a:cubicBezTo>
                <a:cubicBezTo>
                  <a:pt x="136" y="50"/>
                  <a:pt x="135" y="49"/>
                  <a:pt x="135" y="46"/>
                </a:cubicBezTo>
                <a:cubicBezTo>
                  <a:pt x="135" y="44"/>
                  <a:pt x="136" y="42"/>
                  <a:pt x="139" y="42"/>
                </a:cubicBezTo>
                <a:close/>
                <a:moveTo>
                  <a:pt x="101" y="88"/>
                </a:moveTo>
                <a:cubicBezTo>
                  <a:pt x="103" y="88"/>
                  <a:pt x="105" y="87"/>
                  <a:pt x="105" y="84"/>
                </a:cubicBezTo>
                <a:cubicBezTo>
                  <a:pt x="105" y="82"/>
                  <a:pt x="103" y="80"/>
                  <a:pt x="101" y="80"/>
                </a:cubicBezTo>
                <a:cubicBezTo>
                  <a:pt x="98" y="80"/>
                  <a:pt x="97" y="82"/>
                  <a:pt x="97" y="84"/>
                </a:cubicBezTo>
                <a:cubicBezTo>
                  <a:pt x="97" y="87"/>
                  <a:pt x="98" y="88"/>
                  <a:pt x="101" y="8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6" name="Freeform 139"/>
          <p:cNvSpPr>
            <a:spLocks noChangeAspect="1" noEditPoints="1"/>
          </p:cNvSpPr>
          <p:nvPr/>
        </p:nvSpPr>
        <p:spPr bwMode="auto">
          <a:xfrm>
            <a:off x="1565258" y="2970021"/>
            <a:ext cx="507180" cy="416880"/>
          </a:xfrm>
          <a:custGeom>
            <a:avLst/>
            <a:gdLst>
              <a:gd name="T0" fmla="*/ 177 w 185"/>
              <a:gd name="T1" fmla="*/ 17 h 152"/>
              <a:gd name="T2" fmla="*/ 126 w 185"/>
              <a:gd name="T3" fmla="*/ 17 h 152"/>
              <a:gd name="T4" fmla="*/ 109 w 185"/>
              <a:gd name="T5" fmla="*/ 0 h 152"/>
              <a:gd name="T6" fmla="*/ 76 w 185"/>
              <a:gd name="T7" fmla="*/ 0 h 152"/>
              <a:gd name="T8" fmla="*/ 59 w 185"/>
              <a:gd name="T9" fmla="*/ 17 h 152"/>
              <a:gd name="T10" fmla="*/ 8 w 185"/>
              <a:gd name="T11" fmla="*/ 17 h 152"/>
              <a:gd name="T12" fmla="*/ 0 w 185"/>
              <a:gd name="T13" fmla="*/ 25 h 152"/>
              <a:gd name="T14" fmla="*/ 0 w 185"/>
              <a:gd name="T15" fmla="*/ 143 h 152"/>
              <a:gd name="T16" fmla="*/ 8 w 185"/>
              <a:gd name="T17" fmla="*/ 152 h 152"/>
              <a:gd name="T18" fmla="*/ 177 w 185"/>
              <a:gd name="T19" fmla="*/ 152 h 152"/>
              <a:gd name="T20" fmla="*/ 185 w 185"/>
              <a:gd name="T21" fmla="*/ 143 h 152"/>
              <a:gd name="T22" fmla="*/ 185 w 185"/>
              <a:gd name="T23" fmla="*/ 25 h 152"/>
              <a:gd name="T24" fmla="*/ 177 w 185"/>
              <a:gd name="T25" fmla="*/ 17 h 152"/>
              <a:gd name="T26" fmla="*/ 76 w 185"/>
              <a:gd name="T27" fmla="*/ 8 h 152"/>
              <a:gd name="T28" fmla="*/ 109 w 185"/>
              <a:gd name="T29" fmla="*/ 8 h 152"/>
              <a:gd name="T30" fmla="*/ 118 w 185"/>
              <a:gd name="T31" fmla="*/ 17 h 152"/>
              <a:gd name="T32" fmla="*/ 67 w 185"/>
              <a:gd name="T33" fmla="*/ 17 h 152"/>
              <a:gd name="T34" fmla="*/ 76 w 185"/>
              <a:gd name="T35" fmla="*/ 8 h 152"/>
              <a:gd name="T36" fmla="*/ 25 w 185"/>
              <a:gd name="T37" fmla="*/ 118 h 152"/>
              <a:gd name="T38" fmla="*/ 21 w 185"/>
              <a:gd name="T39" fmla="*/ 122 h 152"/>
              <a:gd name="T40" fmla="*/ 25 w 185"/>
              <a:gd name="T41" fmla="*/ 127 h 152"/>
              <a:gd name="T42" fmla="*/ 25 w 185"/>
              <a:gd name="T43" fmla="*/ 143 h 152"/>
              <a:gd name="T44" fmla="*/ 8 w 185"/>
              <a:gd name="T45" fmla="*/ 143 h 152"/>
              <a:gd name="T46" fmla="*/ 8 w 185"/>
              <a:gd name="T47" fmla="*/ 25 h 152"/>
              <a:gd name="T48" fmla="*/ 25 w 185"/>
              <a:gd name="T49" fmla="*/ 25 h 152"/>
              <a:gd name="T50" fmla="*/ 25 w 185"/>
              <a:gd name="T51" fmla="*/ 118 h 152"/>
              <a:gd name="T52" fmla="*/ 152 w 185"/>
              <a:gd name="T53" fmla="*/ 118 h 152"/>
              <a:gd name="T54" fmla="*/ 147 w 185"/>
              <a:gd name="T55" fmla="*/ 122 h 152"/>
              <a:gd name="T56" fmla="*/ 152 w 185"/>
              <a:gd name="T57" fmla="*/ 127 h 152"/>
              <a:gd name="T58" fmla="*/ 152 w 185"/>
              <a:gd name="T59" fmla="*/ 143 h 152"/>
              <a:gd name="T60" fmla="*/ 34 w 185"/>
              <a:gd name="T61" fmla="*/ 143 h 152"/>
              <a:gd name="T62" fmla="*/ 34 w 185"/>
              <a:gd name="T63" fmla="*/ 127 h 152"/>
              <a:gd name="T64" fmla="*/ 38 w 185"/>
              <a:gd name="T65" fmla="*/ 122 h 152"/>
              <a:gd name="T66" fmla="*/ 34 w 185"/>
              <a:gd name="T67" fmla="*/ 118 h 152"/>
              <a:gd name="T68" fmla="*/ 34 w 185"/>
              <a:gd name="T69" fmla="*/ 25 h 152"/>
              <a:gd name="T70" fmla="*/ 152 w 185"/>
              <a:gd name="T71" fmla="*/ 25 h 152"/>
              <a:gd name="T72" fmla="*/ 152 w 185"/>
              <a:gd name="T73" fmla="*/ 118 h 152"/>
              <a:gd name="T74" fmla="*/ 177 w 185"/>
              <a:gd name="T75" fmla="*/ 143 h 152"/>
              <a:gd name="T76" fmla="*/ 160 w 185"/>
              <a:gd name="T77" fmla="*/ 143 h 152"/>
              <a:gd name="T78" fmla="*/ 160 w 185"/>
              <a:gd name="T79" fmla="*/ 127 h 152"/>
              <a:gd name="T80" fmla="*/ 164 w 185"/>
              <a:gd name="T81" fmla="*/ 122 h 152"/>
              <a:gd name="T82" fmla="*/ 160 w 185"/>
              <a:gd name="T83" fmla="*/ 118 h 152"/>
              <a:gd name="T84" fmla="*/ 160 w 185"/>
              <a:gd name="T85" fmla="*/ 25 h 152"/>
              <a:gd name="T86" fmla="*/ 177 w 185"/>
              <a:gd name="T87" fmla="*/ 25 h 152"/>
              <a:gd name="T88" fmla="*/ 177 w 185"/>
              <a:gd name="T89" fmla="*/ 143 h 152"/>
              <a:gd name="T90" fmla="*/ 46 w 185"/>
              <a:gd name="T91" fmla="*/ 59 h 152"/>
              <a:gd name="T92" fmla="*/ 55 w 185"/>
              <a:gd name="T93" fmla="*/ 59 h 152"/>
              <a:gd name="T94" fmla="*/ 59 w 185"/>
              <a:gd name="T95" fmla="*/ 55 h 152"/>
              <a:gd name="T96" fmla="*/ 55 w 185"/>
              <a:gd name="T97" fmla="*/ 51 h 152"/>
              <a:gd name="T98" fmla="*/ 46 w 185"/>
              <a:gd name="T99" fmla="*/ 51 h 152"/>
              <a:gd name="T100" fmla="*/ 42 w 185"/>
              <a:gd name="T101" fmla="*/ 55 h 152"/>
              <a:gd name="T102" fmla="*/ 46 w 185"/>
              <a:gd name="T103" fmla="*/ 59 h 152"/>
              <a:gd name="T104" fmla="*/ 46 w 185"/>
              <a:gd name="T105" fmla="*/ 42 h 152"/>
              <a:gd name="T106" fmla="*/ 71 w 185"/>
              <a:gd name="T107" fmla="*/ 42 h 152"/>
              <a:gd name="T108" fmla="*/ 76 w 185"/>
              <a:gd name="T109" fmla="*/ 38 h 152"/>
              <a:gd name="T110" fmla="*/ 71 w 185"/>
              <a:gd name="T111" fmla="*/ 34 h 152"/>
              <a:gd name="T112" fmla="*/ 46 w 185"/>
              <a:gd name="T113" fmla="*/ 34 h 152"/>
              <a:gd name="T114" fmla="*/ 42 w 185"/>
              <a:gd name="T115" fmla="*/ 38 h 152"/>
              <a:gd name="T116" fmla="*/ 46 w 185"/>
              <a:gd name="T117" fmla="*/ 42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85" h="152">
                <a:moveTo>
                  <a:pt x="177" y="17"/>
                </a:moveTo>
                <a:cubicBezTo>
                  <a:pt x="126" y="17"/>
                  <a:pt x="126" y="17"/>
                  <a:pt x="126" y="17"/>
                </a:cubicBezTo>
                <a:cubicBezTo>
                  <a:pt x="126" y="8"/>
                  <a:pt x="119" y="0"/>
                  <a:pt x="109" y="0"/>
                </a:cubicBezTo>
                <a:cubicBezTo>
                  <a:pt x="76" y="0"/>
                  <a:pt x="76" y="0"/>
                  <a:pt x="76" y="0"/>
                </a:cubicBezTo>
                <a:cubicBezTo>
                  <a:pt x="66" y="0"/>
                  <a:pt x="59" y="8"/>
                  <a:pt x="59" y="17"/>
                </a:cubicBezTo>
                <a:cubicBezTo>
                  <a:pt x="8" y="17"/>
                  <a:pt x="8" y="17"/>
                  <a:pt x="8" y="17"/>
                </a:cubicBezTo>
                <a:cubicBezTo>
                  <a:pt x="4" y="17"/>
                  <a:pt x="0" y="21"/>
                  <a:pt x="0" y="25"/>
                </a:cubicBezTo>
                <a:cubicBezTo>
                  <a:pt x="0" y="143"/>
                  <a:pt x="0" y="143"/>
                  <a:pt x="0" y="143"/>
                </a:cubicBezTo>
                <a:cubicBezTo>
                  <a:pt x="0" y="148"/>
                  <a:pt x="4" y="152"/>
                  <a:pt x="8" y="152"/>
                </a:cubicBezTo>
                <a:cubicBezTo>
                  <a:pt x="177" y="152"/>
                  <a:pt x="177" y="152"/>
                  <a:pt x="177" y="152"/>
                </a:cubicBezTo>
                <a:cubicBezTo>
                  <a:pt x="182" y="152"/>
                  <a:pt x="185" y="148"/>
                  <a:pt x="185" y="143"/>
                </a:cubicBezTo>
                <a:cubicBezTo>
                  <a:pt x="185" y="25"/>
                  <a:pt x="185" y="25"/>
                  <a:pt x="185" y="25"/>
                </a:cubicBezTo>
                <a:cubicBezTo>
                  <a:pt x="185" y="21"/>
                  <a:pt x="182" y="17"/>
                  <a:pt x="177" y="17"/>
                </a:cubicBezTo>
                <a:close/>
                <a:moveTo>
                  <a:pt x="76" y="8"/>
                </a:moveTo>
                <a:cubicBezTo>
                  <a:pt x="109" y="8"/>
                  <a:pt x="109" y="8"/>
                  <a:pt x="109" y="8"/>
                </a:cubicBezTo>
                <a:cubicBezTo>
                  <a:pt x="114" y="8"/>
                  <a:pt x="118" y="12"/>
                  <a:pt x="118" y="17"/>
                </a:cubicBezTo>
                <a:cubicBezTo>
                  <a:pt x="67" y="17"/>
                  <a:pt x="67" y="17"/>
                  <a:pt x="67" y="17"/>
                </a:cubicBezTo>
                <a:cubicBezTo>
                  <a:pt x="67" y="12"/>
                  <a:pt x="71" y="8"/>
                  <a:pt x="76" y="8"/>
                </a:cubicBezTo>
                <a:close/>
                <a:moveTo>
                  <a:pt x="25" y="118"/>
                </a:moveTo>
                <a:cubicBezTo>
                  <a:pt x="23" y="118"/>
                  <a:pt x="21" y="120"/>
                  <a:pt x="21" y="122"/>
                </a:cubicBezTo>
                <a:cubicBezTo>
                  <a:pt x="21" y="125"/>
                  <a:pt x="23" y="127"/>
                  <a:pt x="25" y="127"/>
                </a:cubicBezTo>
                <a:cubicBezTo>
                  <a:pt x="25" y="143"/>
                  <a:pt x="25" y="143"/>
                  <a:pt x="25" y="143"/>
                </a:cubicBezTo>
                <a:cubicBezTo>
                  <a:pt x="8" y="143"/>
                  <a:pt x="8" y="143"/>
                  <a:pt x="8" y="143"/>
                </a:cubicBezTo>
                <a:cubicBezTo>
                  <a:pt x="8" y="25"/>
                  <a:pt x="8" y="25"/>
                  <a:pt x="8" y="25"/>
                </a:cubicBezTo>
                <a:cubicBezTo>
                  <a:pt x="25" y="25"/>
                  <a:pt x="25" y="25"/>
                  <a:pt x="25" y="25"/>
                </a:cubicBezTo>
                <a:lnTo>
                  <a:pt x="25" y="118"/>
                </a:lnTo>
                <a:close/>
                <a:moveTo>
                  <a:pt x="152" y="118"/>
                </a:moveTo>
                <a:cubicBezTo>
                  <a:pt x="149" y="118"/>
                  <a:pt x="147" y="120"/>
                  <a:pt x="147" y="122"/>
                </a:cubicBezTo>
                <a:cubicBezTo>
                  <a:pt x="147" y="125"/>
                  <a:pt x="149" y="127"/>
                  <a:pt x="152" y="127"/>
                </a:cubicBezTo>
                <a:cubicBezTo>
                  <a:pt x="152" y="143"/>
                  <a:pt x="152" y="143"/>
                  <a:pt x="152" y="143"/>
                </a:cubicBezTo>
                <a:cubicBezTo>
                  <a:pt x="34" y="143"/>
                  <a:pt x="34" y="143"/>
                  <a:pt x="34" y="143"/>
                </a:cubicBezTo>
                <a:cubicBezTo>
                  <a:pt x="34" y="127"/>
                  <a:pt x="34" y="127"/>
                  <a:pt x="34" y="127"/>
                </a:cubicBezTo>
                <a:cubicBezTo>
                  <a:pt x="36" y="127"/>
                  <a:pt x="38" y="125"/>
                  <a:pt x="38" y="122"/>
                </a:cubicBezTo>
                <a:cubicBezTo>
                  <a:pt x="38" y="120"/>
                  <a:pt x="36" y="118"/>
                  <a:pt x="34" y="118"/>
                </a:cubicBezTo>
                <a:cubicBezTo>
                  <a:pt x="34" y="25"/>
                  <a:pt x="34" y="25"/>
                  <a:pt x="34" y="25"/>
                </a:cubicBezTo>
                <a:cubicBezTo>
                  <a:pt x="152" y="25"/>
                  <a:pt x="152" y="25"/>
                  <a:pt x="152" y="25"/>
                </a:cubicBezTo>
                <a:lnTo>
                  <a:pt x="152" y="118"/>
                </a:lnTo>
                <a:close/>
                <a:moveTo>
                  <a:pt x="177" y="143"/>
                </a:moveTo>
                <a:cubicBezTo>
                  <a:pt x="160" y="143"/>
                  <a:pt x="160" y="143"/>
                  <a:pt x="160" y="143"/>
                </a:cubicBezTo>
                <a:cubicBezTo>
                  <a:pt x="160" y="127"/>
                  <a:pt x="160" y="127"/>
                  <a:pt x="160" y="127"/>
                </a:cubicBezTo>
                <a:cubicBezTo>
                  <a:pt x="162" y="127"/>
                  <a:pt x="164" y="125"/>
                  <a:pt x="164" y="122"/>
                </a:cubicBezTo>
                <a:cubicBezTo>
                  <a:pt x="164" y="120"/>
                  <a:pt x="162" y="118"/>
                  <a:pt x="160" y="118"/>
                </a:cubicBezTo>
                <a:cubicBezTo>
                  <a:pt x="160" y="25"/>
                  <a:pt x="160" y="25"/>
                  <a:pt x="160" y="25"/>
                </a:cubicBezTo>
                <a:cubicBezTo>
                  <a:pt x="177" y="25"/>
                  <a:pt x="177" y="25"/>
                  <a:pt x="177" y="25"/>
                </a:cubicBezTo>
                <a:lnTo>
                  <a:pt x="177" y="143"/>
                </a:lnTo>
                <a:close/>
                <a:moveTo>
                  <a:pt x="46" y="59"/>
                </a:moveTo>
                <a:cubicBezTo>
                  <a:pt x="55" y="59"/>
                  <a:pt x="55" y="59"/>
                  <a:pt x="55" y="59"/>
                </a:cubicBezTo>
                <a:cubicBezTo>
                  <a:pt x="57" y="59"/>
                  <a:pt x="59" y="57"/>
                  <a:pt x="59" y="55"/>
                </a:cubicBezTo>
                <a:cubicBezTo>
                  <a:pt x="59" y="52"/>
                  <a:pt x="57" y="51"/>
                  <a:pt x="55" y="51"/>
                </a:cubicBezTo>
                <a:cubicBezTo>
                  <a:pt x="46" y="51"/>
                  <a:pt x="46" y="51"/>
                  <a:pt x="46" y="51"/>
                </a:cubicBezTo>
                <a:cubicBezTo>
                  <a:pt x="44" y="51"/>
                  <a:pt x="42" y="52"/>
                  <a:pt x="42" y="55"/>
                </a:cubicBezTo>
                <a:cubicBezTo>
                  <a:pt x="42" y="57"/>
                  <a:pt x="44" y="59"/>
                  <a:pt x="46" y="59"/>
                </a:cubicBezTo>
                <a:close/>
                <a:moveTo>
                  <a:pt x="46" y="42"/>
                </a:moveTo>
                <a:cubicBezTo>
                  <a:pt x="71" y="42"/>
                  <a:pt x="71" y="42"/>
                  <a:pt x="71" y="42"/>
                </a:cubicBezTo>
                <a:cubicBezTo>
                  <a:pt x="74" y="42"/>
                  <a:pt x="76" y="40"/>
                  <a:pt x="76" y="38"/>
                </a:cubicBezTo>
                <a:cubicBezTo>
                  <a:pt x="76" y="36"/>
                  <a:pt x="74" y="34"/>
                  <a:pt x="71" y="34"/>
                </a:cubicBezTo>
                <a:cubicBezTo>
                  <a:pt x="46" y="34"/>
                  <a:pt x="46" y="34"/>
                  <a:pt x="46" y="34"/>
                </a:cubicBezTo>
                <a:cubicBezTo>
                  <a:pt x="44" y="34"/>
                  <a:pt x="42" y="36"/>
                  <a:pt x="42" y="38"/>
                </a:cubicBezTo>
                <a:cubicBezTo>
                  <a:pt x="42" y="40"/>
                  <a:pt x="44" y="42"/>
                  <a:pt x="46" y="4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5401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2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2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4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2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2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" presetClass="entr" presetSubtype="2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2" presetClass="entr" presetSubtype="2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000"/>
                            </p:stCondLst>
                            <p:childTnLst>
                              <p:par>
                                <p:cTn id="75" presetID="2" presetClass="entr" presetSubtype="2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500"/>
                            </p:stCondLst>
                            <p:childTnLst>
                              <p:par>
                                <p:cTn id="80" presetID="2" presetClass="entr" presetSubtype="4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000"/>
                            </p:stCondLst>
                            <p:childTnLst>
                              <p:par>
                                <p:cTn id="85" presetID="2" presetClass="entr" presetSubtype="2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8500"/>
                            </p:stCondLst>
                            <p:childTnLst>
                              <p:par>
                                <p:cTn id="90" presetID="2" presetClass="entr" presetSubtype="2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9000"/>
                            </p:stCondLst>
                            <p:childTnLst>
                              <p:par>
                                <p:cTn id="95" presetID="2" presetClass="entr" presetSubtype="2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9500"/>
                            </p:stCondLst>
                            <p:childTnLst>
                              <p:par>
                                <p:cTn id="100" presetID="2" presetClass="entr" presetSubtype="2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5" presetID="2" presetClass="entr" presetSubtype="2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500"/>
                            </p:stCondLst>
                            <p:childTnLst>
                              <p:par>
                                <p:cTn id="110" presetID="2" presetClass="entr" presetSubtype="4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5" presetID="2" presetClass="entr" presetSubtype="2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1500"/>
                            </p:stCondLst>
                            <p:childTnLst>
                              <p:par>
                                <p:cTn id="120" presetID="2" presetClass="entr" presetSubtype="2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2000"/>
                            </p:stCondLst>
                            <p:childTnLst>
                              <p:par>
                                <p:cTn id="125" presetID="2" presetClass="entr" presetSubtype="2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1" grpId="0"/>
      <p:bldP spid="59" grpId="0"/>
      <p:bldP spid="32" grpId="0"/>
      <p:bldP spid="33" grpId="0"/>
      <p:bldP spid="57" grpId="0"/>
      <p:bldP spid="71" grpId="0"/>
      <p:bldP spid="69" grpId="0"/>
      <p:bldP spid="37" grpId="0"/>
      <p:bldP spid="58" grpId="0"/>
      <p:bldP spid="51" grpId="0"/>
      <p:bldP spid="53" grpId="0"/>
      <p:bldP spid="56" grpId="0"/>
      <p:bldP spid="60" grpId="0" animBg="1"/>
      <p:bldP spid="61" grpId="0" animBg="1"/>
      <p:bldP spid="62" grpId="0" animBg="1"/>
      <p:bldP spid="6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Custom 3">
      <a:dk1>
        <a:srgbClr val="000000"/>
      </a:dk1>
      <a:lt1>
        <a:srgbClr val="FFFFFF"/>
      </a:lt1>
      <a:dk2>
        <a:srgbClr val="44546A"/>
      </a:dk2>
      <a:lt2>
        <a:srgbClr val="252C52"/>
      </a:lt2>
      <a:accent1>
        <a:srgbClr val="FFC96A"/>
      </a:accent1>
      <a:accent2>
        <a:srgbClr val="ED5E92"/>
      </a:accent2>
      <a:accent3>
        <a:srgbClr val="8D6FFF"/>
      </a:accent3>
      <a:accent4>
        <a:srgbClr val="71CCFF"/>
      </a:accent4>
      <a:accent5>
        <a:srgbClr val="1D73FF"/>
      </a:accent5>
      <a:accent6>
        <a:srgbClr val="A3FC66"/>
      </a:accent6>
      <a:hlink>
        <a:srgbClr val="272667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ACED9D8-B92C-E84E-B0E8-B49CCB879A3C}" vid="{C9529DAB-E793-D041-B589-A1EC3B8A788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1447</TotalTime>
  <Words>2295</Words>
  <Application>Microsoft Office PowerPoint</Application>
  <PresentationFormat>Widescreen</PresentationFormat>
  <Paragraphs>355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40" baseType="lpstr">
      <vt:lpstr>Arial</vt:lpstr>
      <vt:lpstr>Arial Black</vt:lpstr>
      <vt:lpstr>Arimo</vt:lpstr>
      <vt:lpstr>Calibri</vt:lpstr>
      <vt:lpstr>Calibri Light</vt:lpstr>
      <vt:lpstr>FontAwesome</vt:lpstr>
      <vt:lpstr>Gill Sans</vt:lpstr>
      <vt:lpstr>Helvetica Light</vt:lpstr>
      <vt:lpstr>Kontrapunkt Bob Bold</vt:lpstr>
      <vt:lpstr>Lato</vt:lpstr>
      <vt:lpstr>linea-basic-10</vt:lpstr>
      <vt:lpstr>Raleway</vt:lpstr>
      <vt:lpstr>SF UI Display Ultralight</vt:lpstr>
      <vt:lpstr>Signika</vt:lpstr>
      <vt:lpstr>Sinkin Sans 400 Regular</vt:lpstr>
      <vt:lpstr>Source Sans Pro</vt:lpstr>
      <vt:lpstr>Source Sans Pro Black</vt:lpstr>
      <vt:lpstr>Source Sans Pro Light</vt:lpstr>
      <vt:lpstr>Office Theme</vt:lpstr>
      <vt:lpstr>OUR FEATURE</vt:lpstr>
      <vt:lpstr>OUR FEATURE</vt:lpstr>
      <vt:lpstr>PowerPoint Presentation</vt:lpstr>
      <vt:lpstr>OUR FEATURE 03</vt:lpstr>
      <vt:lpstr>OUR FEATURED</vt:lpstr>
      <vt:lpstr>OUR FEATURE</vt:lpstr>
      <vt:lpstr>OUR FEATURE</vt:lpstr>
      <vt:lpstr>OUR FEATURE 07</vt:lpstr>
      <vt:lpstr>OUR FEATURE 03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OUR FEATURE 07</vt:lpstr>
      <vt:lpstr>PowerPoint Presentation</vt:lpstr>
      <vt:lpstr>PowerPoint Presentation</vt:lpstr>
      <vt:lpstr>PowerPoint Presentation</vt:lpstr>
      <vt:lpstr>PowerPoint Presentation</vt:lpstr>
      <vt:lpstr>OUR FEATURE</vt:lpstr>
      <vt:lpstr>OUR FEATURE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COVER DESIGN</dc:title>
  <dc:creator>Microsoft Office User</dc:creator>
  <cp:lastModifiedBy>dhani uchiha</cp:lastModifiedBy>
  <cp:revision>40</cp:revision>
  <dcterms:created xsi:type="dcterms:W3CDTF">2021-01-20T17:19:36Z</dcterms:created>
  <dcterms:modified xsi:type="dcterms:W3CDTF">2021-02-19T06:17:21Z</dcterms:modified>
</cp:coreProperties>
</file>