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889" r:id="rId2"/>
    <p:sldId id="282" r:id="rId3"/>
    <p:sldId id="283" r:id="rId4"/>
    <p:sldId id="465" r:id="rId5"/>
    <p:sldId id="466" r:id="rId6"/>
    <p:sldId id="467" r:id="rId7"/>
    <p:sldId id="468" r:id="rId8"/>
    <p:sldId id="715" r:id="rId9"/>
    <p:sldId id="716" r:id="rId10"/>
    <p:sldId id="754" r:id="rId11"/>
    <p:sldId id="888" r:id="rId12"/>
    <p:sldId id="755" r:id="rId13"/>
    <p:sldId id="7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75" d="100"/>
          <a:sy n="75" d="100"/>
        </p:scale>
        <p:origin x="29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>
            <a:extLst>
              <a:ext uri="{FF2B5EF4-FFF2-40B4-BE49-F238E27FC236}">
                <a16:creationId xmlns:a16="http://schemas.microsoft.com/office/drawing/2014/main" id="{2534B37C-B983-B743-A3D6-F13273D471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Notes Placeholder 2">
            <a:extLst>
              <a:ext uri="{FF2B5EF4-FFF2-40B4-BE49-F238E27FC236}">
                <a16:creationId xmlns:a16="http://schemas.microsoft.com/office/drawing/2014/main" id="{BA48774B-5DFF-8242-8072-79C0D07707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0772" name="Slide Number Placeholder 3">
            <a:extLst>
              <a:ext uri="{FF2B5EF4-FFF2-40B4-BE49-F238E27FC236}">
                <a16:creationId xmlns:a16="http://schemas.microsoft.com/office/drawing/2014/main" id="{4F8E3430-4ED2-D94E-8AB0-831DF8DC1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A718DF69-FEAF-6C47-931B-9590E2E67550}" type="slidenum">
              <a:rPr lang="en-US" altLang="en-US">
                <a:latin typeface="Calibri" panose="020F0502020204030204" pitchFamily="34" charset="0"/>
              </a:rPr>
              <a:pPr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515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INFOGRAPHIC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5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itle 1">
            <a:extLst>
              <a:ext uri="{FF2B5EF4-FFF2-40B4-BE49-F238E27FC236}">
                <a16:creationId xmlns:a16="http://schemas.microsoft.com/office/drawing/2014/main" id="{3AEC26F6-523C-5E48-ABF8-3A47BD05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202"/>
            <a:ext cx="10515600" cy="860425"/>
          </a:xfrm>
        </p:spPr>
        <p:txBody>
          <a:bodyPr/>
          <a:lstStyle/>
          <a:p>
            <a:pPr algn="ctr"/>
            <a:r>
              <a:rPr lang="id-ID" alt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Cyclinder</a:t>
            </a:r>
            <a:r>
              <a:rPr lang="id-ID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endParaRPr lang="en-US" alt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939" name="Slide Number Placeholder 2">
            <a:extLst>
              <a:ext uri="{FF2B5EF4-FFF2-40B4-BE49-F238E27FC236}">
                <a16:creationId xmlns:a16="http://schemas.microsoft.com/office/drawing/2014/main" id="{E0C3D4D0-860C-9142-91F3-D29B1CE19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912D5E70-FBF9-734D-8125-CE417247B0DF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ylinder">
            <a:extLst>
              <a:ext uri="{FF2B5EF4-FFF2-40B4-BE49-F238E27FC236}">
                <a16:creationId xmlns:a16="http://schemas.microsoft.com/office/drawing/2014/main" id="{C4A2BA03-AEB5-F148-9792-DEBE3FD68DFC}"/>
              </a:ext>
            </a:extLst>
          </p:cNvPr>
          <p:cNvSpPr/>
          <p:nvPr/>
        </p:nvSpPr>
        <p:spPr>
          <a:xfrm rot="10800000" flipH="1">
            <a:off x="5567363" y="5268913"/>
            <a:ext cx="1060450" cy="94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665" y="11806"/>
                </a:moveTo>
                <a:lnTo>
                  <a:pt x="0" y="11806"/>
                </a:lnTo>
                <a:lnTo>
                  <a:pt x="10800" y="0"/>
                </a:lnTo>
                <a:lnTo>
                  <a:pt x="21600" y="11806"/>
                </a:lnTo>
                <a:lnTo>
                  <a:pt x="13935" y="11806"/>
                </a:lnTo>
                <a:lnTo>
                  <a:pt x="13935" y="21600"/>
                </a:lnTo>
                <a:lnTo>
                  <a:pt x="7665" y="2160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Cylinder">
            <a:extLst>
              <a:ext uri="{FF2B5EF4-FFF2-40B4-BE49-F238E27FC236}">
                <a16:creationId xmlns:a16="http://schemas.microsoft.com/office/drawing/2014/main" id="{0BED5291-2CCA-ED4F-A558-B6D7CE6DD435}"/>
              </a:ext>
            </a:extLst>
          </p:cNvPr>
          <p:cNvSpPr/>
          <p:nvPr/>
        </p:nvSpPr>
        <p:spPr>
          <a:xfrm>
            <a:off x="5281613" y="4686300"/>
            <a:ext cx="1631950" cy="630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04" extrusionOk="0">
                <a:moveTo>
                  <a:pt x="0" y="0"/>
                </a:moveTo>
                <a:lnTo>
                  <a:pt x="0" y="14897"/>
                </a:lnTo>
                <a:cubicBezTo>
                  <a:pt x="0" y="16460"/>
                  <a:pt x="1054" y="18023"/>
                  <a:pt x="3162" y="19216"/>
                </a:cubicBezTo>
                <a:cubicBezTo>
                  <a:pt x="7379" y="21600"/>
                  <a:pt x="14220" y="21600"/>
                  <a:pt x="18438" y="19216"/>
                </a:cubicBezTo>
                <a:cubicBezTo>
                  <a:pt x="20546" y="18024"/>
                  <a:pt x="21600" y="16460"/>
                  <a:pt x="21600" y="14897"/>
                </a:cubicBezTo>
                <a:lnTo>
                  <a:pt x="21600" y="12"/>
                </a:lnTo>
                <a:cubicBezTo>
                  <a:pt x="21253" y="275"/>
                  <a:pt x="20929" y="545"/>
                  <a:pt x="20520" y="792"/>
                </a:cubicBezTo>
                <a:cubicBezTo>
                  <a:pt x="15085" y="4071"/>
                  <a:pt x="6508" y="4096"/>
                  <a:pt x="1075" y="792"/>
                </a:cubicBezTo>
                <a:cubicBezTo>
                  <a:pt x="668" y="544"/>
                  <a:pt x="345" y="266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Cylinder">
            <a:extLst>
              <a:ext uri="{FF2B5EF4-FFF2-40B4-BE49-F238E27FC236}">
                <a16:creationId xmlns:a16="http://schemas.microsoft.com/office/drawing/2014/main" id="{2EDC13C0-6E16-1542-8D1F-43182E670885}"/>
              </a:ext>
            </a:extLst>
          </p:cNvPr>
          <p:cNvSpPr/>
          <p:nvPr/>
        </p:nvSpPr>
        <p:spPr>
          <a:xfrm>
            <a:off x="5059363" y="4095750"/>
            <a:ext cx="2078037" cy="690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843" extrusionOk="0">
                <a:moveTo>
                  <a:pt x="21600" y="0"/>
                </a:moveTo>
                <a:cubicBezTo>
                  <a:pt x="21317" y="195"/>
                  <a:pt x="21075" y="393"/>
                  <a:pt x="20755" y="583"/>
                </a:cubicBezTo>
                <a:cubicBezTo>
                  <a:pt x="17978" y="2223"/>
                  <a:pt x="14397" y="3332"/>
                  <a:pt x="10804" y="3294"/>
                </a:cubicBezTo>
                <a:cubicBezTo>
                  <a:pt x="7213" y="3256"/>
                  <a:pt x="3632" y="2100"/>
                  <a:pt x="849" y="583"/>
                </a:cubicBezTo>
                <a:cubicBezTo>
                  <a:pt x="531" y="410"/>
                  <a:pt x="292" y="232"/>
                  <a:pt x="12" y="56"/>
                </a:cubicBezTo>
                <a:lnTo>
                  <a:pt x="0" y="13791"/>
                </a:lnTo>
                <a:cubicBezTo>
                  <a:pt x="119" y="15460"/>
                  <a:pt x="1173" y="17213"/>
                  <a:pt x="3163" y="18608"/>
                </a:cubicBezTo>
                <a:cubicBezTo>
                  <a:pt x="7430" y="21600"/>
                  <a:pt x="14168" y="21577"/>
                  <a:pt x="18437" y="18608"/>
                </a:cubicBezTo>
                <a:cubicBezTo>
                  <a:pt x="20485" y="17184"/>
                  <a:pt x="21540" y="15446"/>
                  <a:pt x="21600" y="13791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ylinder">
            <a:extLst>
              <a:ext uri="{FF2B5EF4-FFF2-40B4-BE49-F238E27FC236}">
                <a16:creationId xmlns:a16="http://schemas.microsoft.com/office/drawing/2014/main" id="{01E4FD04-2B6A-E141-971F-B523C6A41E53}"/>
              </a:ext>
            </a:extLst>
          </p:cNvPr>
          <p:cNvSpPr>
            <a:spLocks/>
          </p:cNvSpPr>
          <p:nvPr/>
        </p:nvSpPr>
        <p:spPr bwMode="auto">
          <a:xfrm>
            <a:off x="4743450" y="3424238"/>
            <a:ext cx="2708275" cy="784225"/>
          </a:xfrm>
          <a:custGeom>
            <a:avLst/>
            <a:gdLst>
              <a:gd name="T0" fmla="*/ 1353939 w 21600"/>
              <a:gd name="T1" fmla="*/ 392395 h 21566"/>
              <a:gd name="T2" fmla="*/ 1353939 w 21600"/>
              <a:gd name="T3" fmla="*/ 392395 h 21566"/>
              <a:gd name="T4" fmla="*/ 1353939 w 21600"/>
              <a:gd name="T5" fmla="*/ 392395 h 21566"/>
              <a:gd name="T6" fmla="*/ 1353939 w 21600"/>
              <a:gd name="T7" fmla="*/ 392395 h 21566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566" extrusionOk="0">
                <a:moveTo>
                  <a:pt x="21600" y="0"/>
                </a:moveTo>
                <a:cubicBezTo>
                  <a:pt x="21204" y="353"/>
                  <a:pt x="20804" y="700"/>
                  <a:pt x="20318" y="1040"/>
                </a:cubicBezTo>
                <a:cubicBezTo>
                  <a:pt x="17646" y="2911"/>
                  <a:pt x="14232" y="4109"/>
                  <a:pt x="10806" y="4109"/>
                </a:cubicBezTo>
                <a:cubicBezTo>
                  <a:pt x="7380" y="4109"/>
                  <a:pt x="3963" y="2910"/>
                  <a:pt x="1290" y="1040"/>
                </a:cubicBezTo>
                <a:cubicBezTo>
                  <a:pt x="808" y="702"/>
                  <a:pt x="406" y="361"/>
                  <a:pt x="12" y="10"/>
                </a:cubicBezTo>
                <a:lnTo>
                  <a:pt x="0" y="14774"/>
                </a:lnTo>
                <a:cubicBezTo>
                  <a:pt x="65" y="16350"/>
                  <a:pt x="1122" y="17777"/>
                  <a:pt x="3164" y="19098"/>
                </a:cubicBezTo>
                <a:cubicBezTo>
                  <a:pt x="5300" y="20479"/>
                  <a:pt x="8048" y="21531"/>
                  <a:pt x="10803" y="21565"/>
                </a:cubicBezTo>
                <a:cubicBezTo>
                  <a:pt x="13560" y="21600"/>
                  <a:pt x="16308" y="20591"/>
                  <a:pt x="18439" y="19098"/>
                </a:cubicBezTo>
                <a:cubicBezTo>
                  <a:pt x="20476" y="17670"/>
                  <a:pt x="21530" y="16058"/>
                  <a:pt x="21600" y="14448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Cylinder">
            <a:extLst>
              <a:ext uri="{FF2B5EF4-FFF2-40B4-BE49-F238E27FC236}">
                <a16:creationId xmlns:a16="http://schemas.microsoft.com/office/drawing/2014/main" id="{DE98D850-E446-A340-9155-C95A47B734D4}"/>
              </a:ext>
            </a:extLst>
          </p:cNvPr>
          <p:cNvGrpSpPr>
            <a:grpSpLocks/>
          </p:cNvGrpSpPr>
          <p:nvPr/>
        </p:nvGrpSpPr>
        <p:grpSpPr bwMode="auto">
          <a:xfrm>
            <a:off x="4410075" y="2095500"/>
            <a:ext cx="3375025" cy="1481138"/>
            <a:chOff x="0" y="0"/>
            <a:chExt cx="3810000" cy="1671184"/>
          </a:xfrm>
        </p:grpSpPr>
        <p:grpSp>
          <p:nvGrpSpPr>
            <p:cNvPr id="167962" name="Group 22528">
              <a:extLst>
                <a:ext uri="{FF2B5EF4-FFF2-40B4-BE49-F238E27FC236}">
                  <a16:creationId xmlns:a16="http://schemas.microsoft.com/office/drawing/2014/main" id="{B67FA381-AAF2-A249-98D6-AB7B6C9568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3810001" cy="1671186"/>
              <a:chOff x="0" y="0"/>
              <a:chExt cx="3810000" cy="1671184"/>
            </a:xfrm>
          </p:grpSpPr>
          <p:sp>
            <p:nvSpPr>
              <p:cNvPr id="167964" name="Cylinder">
                <a:extLst>
                  <a:ext uri="{FF2B5EF4-FFF2-40B4-BE49-F238E27FC236}">
                    <a16:creationId xmlns:a16="http://schemas.microsoft.com/office/drawing/2014/main" id="{5B8AB32D-EE8C-6243-9FC0-22545C540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4" y="441424"/>
                <a:ext cx="3807817" cy="1229761"/>
              </a:xfrm>
              <a:custGeom>
                <a:avLst/>
                <a:gdLst>
                  <a:gd name="T0" fmla="*/ 1903909 w 21600"/>
                  <a:gd name="T1" fmla="*/ 614881 h 21600"/>
                  <a:gd name="T2" fmla="*/ 1903909 w 21600"/>
                  <a:gd name="T3" fmla="*/ 614881 h 21600"/>
                  <a:gd name="T4" fmla="*/ 1903909 w 21600"/>
                  <a:gd name="T5" fmla="*/ 614881 h 21600"/>
                  <a:gd name="T6" fmla="*/ 1903909 w 21600"/>
                  <a:gd name="T7" fmla="*/ 614881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 extrusionOk="0">
                    <a:moveTo>
                      <a:pt x="14" y="0"/>
                    </a:moveTo>
                    <a:lnTo>
                      <a:pt x="14" y="243"/>
                    </a:lnTo>
                    <a:cubicBezTo>
                      <a:pt x="14" y="216"/>
                      <a:pt x="17" y="189"/>
                      <a:pt x="20" y="162"/>
                    </a:cubicBezTo>
                    <a:cubicBezTo>
                      <a:pt x="22" y="135"/>
                      <a:pt x="25" y="108"/>
                      <a:pt x="26" y="81"/>
                    </a:cubicBezTo>
                    <a:cubicBezTo>
                      <a:pt x="25" y="67"/>
                      <a:pt x="23" y="54"/>
                      <a:pt x="20" y="40"/>
                    </a:cubicBezTo>
                    <a:cubicBezTo>
                      <a:pt x="17" y="27"/>
                      <a:pt x="15" y="14"/>
                      <a:pt x="14" y="0"/>
                    </a:cubicBezTo>
                    <a:close/>
                    <a:moveTo>
                      <a:pt x="14" y="243"/>
                    </a:moveTo>
                    <a:lnTo>
                      <a:pt x="0" y="15376"/>
                    </a:lnTo>
                    <a:cubicBezTo>
                      <a:pt x="107" y="16722"/>
                      <a:pt x="1164" y="18127"/>
                      <a:pt x="3165" y="19385"/>
                    </a:cubicBezTo>
                    <a:cubicBezTo>
                      <a:pt x="5310" y="20735"/>
                      <a:pt x="8053" y="21600"/>
                      <a:pt x="10804" y="21600"/>
                    </a:cubicBezTo>
                    <a:cubicBezTo>
                      <a:pt x="13554" y="21600"/>
                      <a:pt x="16295" y="20735"/>
                      <a:pt x="18440" y="19385"/>
                    </a:cubicBezTo>
                    <a:cubicBezTo>
                      <a:pt x="20441" y="18126"/>
                      <a:pt x="21493" y="16722"/>
                      <a:pt x="21600" y="15376"/>
                    </a:cubicBezTo>
                    <a:lnTo>
                      <a:pt x="21600" y="235"/>
                    </a:lnTo>
                    <a:cubicBezTo>
                      <a:pt x="21598" y="268"/>
                      <a:pt x="21593" y="300"/>
                      <a:pt x="21587" y="331"/>
                    </a:cubicBezTo>
                    <a:cubicBezTo>
                      <a:pt x="21582" y="363"/>
                      <a:pt x="21576" y="394"/>
                      <a:pt x="21571" y="427"/>
                    </a:cubicBezTo>
                    <a:cubicBezTo>
                      <a:pt x="21527" y="1411"/>
                      <a:pt x="21267" y="2344"/>
                      <a:pt x="20776" y="3193"/>
                    </a:cubicBezTo>
                    <a:cubicBezTo>
                      <a:pt x="20237" y="4124"/>
                      <a:pt x="19439" y="4956"/>
                      <a:pt x="18397" y="5672"/>
                    </a:cubicBezTo>
                    <a:cubicBezTo>
                      <a:pt x="14122" y="8612"/>
                      <a:pt x="7286" y="9036"/>
                      <a:pt x="3122" y="5672"/>
                    </a:cubicBezTo>
                    <a:cubicBezTo>
                      <a:pt x="1047" y="3996"/>
                      <a:pt x="13" y="2132"/>
                      <a:pt x="14" y="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Cylinder">
                <a:extLst>
                  <a:ext uri="{FF2B5EF4-FFF2-40B4-BE49-F238E27FC236}">
                    <a16:creationId xmlns:a16="http://schemas.microsoft.com/office/drawing/2014/main" id="{C2CE4791-39DB-5E40-878C-A74C8604F17E}"/>
                  </a:ext>
                </a:extLst>
              </p:cNvPr>
              <p:cNvSpPr/>
              <p:nvPr/>
            </p:nvSpPr>
            <p:spPr>
              <a:xfrm>
                <a:off x="0" y="1"/>
                <a:ext cx="3808207" cy="904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82" h="19080" extrusionOk="0">
                    <a:moveTo>
                      <a:pt x="17541" y="2919"/>
                    </a:moveTo>
                    <a:cubicBezTo>
                      <a:pt x="19518" y="4612"/>
                      <a:pt x="20597" y="6955"/>
                      <a:pt x="20582" y="9657"/>
                    </a:cubicBezTo>
                    <a:cubicBezTo>
                      <a:pt x="20574" y="10952"/>
                      <a:pt x="20314" y="12168"/>
                      <a:pt x="19807" y="13275"/>
                    </a:cubicBezTo>
                    <a:cubicBezTo>
                      <a:pt x="19294" y="14396"/>
                      <a:pt x="18534" y="15397"/>
                      <a:pt x="17541" y="16254"/>
                    </a:cubicBezTo>
                    <a:cubicBezTo>
                      <a:pt x="13468" y="19769"/>
                      <a:pt x="6953" y="20266"/>
                      <a:pt x="2986" y="16254"/>
                    </a:cubicBezTo>
                    <a:cubicBezTo>
                      <a:pt x="-1003" y="12219"/>
                      <a:pt x="-987" y="7209"/>
                      <a:pt x="2986" y="2919"/>
                    </a:cubicBezTo>
                    <a:cubicBezTo>
                      <a:pt x="6925" y="-1334"/>
                      <a:pt x="13435" y="-596"/>
                      <a:pt x="17541" y="291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" name="Cylinder">
              <a:extLst>
                <a:ext uri="{FF2B5EF4-FFF2-40B4-BE49-F238E27FC236}">
                  <a16:creationId xmlns:a16="http://schemas.microsoft.com/office/drawing/2014/main" id="{9D3CFADA-5EF4-CC4C-8172-875912B79251}"/>
                </a:ext>
              </a:extLst>
            </p:cNvPr>
            <p:cNvSpPr/>
            <p:nvPr/>
          </p:nvSpPr>
          <p:spPr>
            <a:xfrm>
              <a:off x="1236548" y="268679"/>
              <a:ext cx="1340489" cy="3027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8" h="20102" extrusionOk="0">
                  <a:moveTo>
                    <a:pt x="17544" y="3062"/>
                  </a:moveTo>
                  <a:cubicBezTo>
                    <a:pt x="19524" y="4821"/>
                    <a:pt x="20601" y="7276"/>
                    <a:pt x="20588" y="10120"/>
                  </a:cubicBezTo>
                  <a:cubicBezTo>
                    <a:pt x="20581" y="11490"/>
                    <a:pt x="20320" y="12778"/>
                    <a:pt x="19813" y="13949"/>
                  </a:cubicBezTo>
                  <a:cubicBezTo>
                    <a:pt x="19299" y="15134"/>
                    <a:pt x="18538" y="16194"/>
                    <a:pt x="17544" y="17103"/>
                  </a:cubicBezTo>
                  <a:cubicBezTo>
                    <a:pt x="15506" y="18967"/>
                    <a:pt x="12857" y="20032"/>
                    <a:pt x="10221" y="20098"/>
                  </a:cubicBezTo>
                  <a:cubicBezTo>
                    <a:pt x="7584" y="20165"/>
                    <a:pt x="4962" y="19233"/>
                    <a:pt x="2976" y="17103"/>
                  </a:cubicBezTo>
                  <a:cubicBezTo>
                    <a:pt x="-999" y="12838"/>
                    <a:pt x="-985" y="7569"/>
                    <a:pt x="2976" y="3062"/>
                  </a:cubicBezTo>
                  <a:cubicBezTo>
                    <a:pt x="6928" y="-1435"/>
                    <a:pt x="13441" y="-584"/>
                    <a:pt x="17544" y="306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Shape 22534">
            <a:extLst>
              <a:ext uri="{FF2B5EF4-FFF2-40B4-BE49-F238E27FC236}">
                <a16:creationId xmlns:a16="http://schemas.microsoft.com/office/drawing/2014/main" id="{902DAF98-9BB4-5F46-BA60-962F745430D0}"/>
              </a:ext>
            </a:extLst>
          </p:cNvPr>
          <p:cNvSpPr/>
          <p:nvPr/>
        </p:nvSpPr>
        <p:spPr>
          <a:xfrm>
            <a:off x="5946775" y="1779588"/>
            <a:ext cx="301625" cy="822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55" extrusionOk="0">
                <a:moveTo>
                  <a:pt x="0" y="0"/>
                </a:moveTo>
                <a:lnTo>
                  <a:pt x="0" y="14698"/>
                </a:lnTo>
                <a:lnTo>
                  <a:pt x="0" y="19198"/>
                </a:lnTo>
                <a:lnTo>
                  <a:pt x="0" y="21453"/>
                </a:lnTo>
                <a:cubicBezTo>
                  <a:pt x="7129" y="21600"/>
                  <a:pt x="14436" y="21588"/>
                  <a:pt x="21600" y="21415"/>
                </a:cubicBezTo>
                <a:lnTo>
                  <a:pt x="21600" y="19198"/>
                </a:lnTo>
                <a:lnTo>
                  <a:pt x="21600" y="14766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717FBECE-3F94-4F44-8A7A-E1B416EFD258}"/>
              </a:ext>
            </a:extLst>
          </p:cNvPr>
          <p:cNvSpPr>
            <a:spLocks noEditPoints="1"/>
          </p:cNvSpPr>
          <p:nvPr/>
        </p:nvSpPr>
        <p:spPr bwMode="auto">
          <a:xfrm>
            <a:off x="5965825" y="3059113"/>
            <a:ext cx="263525" cy="320675"/>
          </a:xfrm>
          <a:custGeom>
            <a:avLst/>
            <a:gdLst>
              <a:gd name="T0" fmla="*/ 212284 w 144"/>
              <a:gd name="T1" fmla="*/ 0 h 176"/>
              <a:gd name="T2" fmla="*/ 102482 w 144"/>
              <a:gd name="T3" fmla="*/ 0 h 176"/>
              <a:gd name="T4" fmla="*/ 73201 w 144"/>
              <a:gd name="T5" fmla="*/ 29152 h 176"/>
              <a:gd name="T6" fmla="*/ 73201 w 144"/>
              <a:gd name="T7" fmla="*/ 51016 h 176"/>
              <a:gd name="T8" fmla="*/ 80522 w 144"/>
              <a:gd name="T9" fmla="*/ 58305 h 176"/>
              <a:gd name="T10" fmla="*/ 87842 w 144"/>
              <a:gd name="T11" fmla="*/ 51016 h 176"/>
              <a:gd name="T12" fmla="*/ 87842 w 144"/>
              <a:gd name="T13" fmla="*/ 29152 h 176"/>
              <a:gd name="T14" fmla="*/ 102482 w 144"/>
              <a:gd name="T15" fmla="*/ 14576 h 176"/>
              <a:gd name="T16" fmla="*/ 190324 w 144"/>
              <a:gd name="T17" fmla="*/ 14576 h 176"/>
              <a:gd name="T18" fmla="*/ 190324 w 144"/>
              <a:gd name="T19" fmla="*/ 58305 h 176"/>
              <a:gd name="T20" fmla="*/ 204964 w 144"/>
              <a:gd name="T21" fmla="*/ 72881 h 176"/>
              <a:gd name="T22" fmla="*/ 248885 w 144"/>
              <a:gd name="T23" fmla="*/ 72881 h 176"/>
              <a:gd name="T24" fmla="*/ 248885 w 144"/>
              <a:gd name="T25" fmla="*/ 218642 h 176"/>
              <a:gd name="T26" fmla="*/ 234244 w 144"/>
              <a:gd name="T27" fmla="*/ 233218 h 176"/>
              <a:gd name="T28" fmla="*/ 212284 w 144"/>
              <a:gd name="T29" fmla="*/ 233218 h 176"/>
              <a:gd name="T30" fmla="*/ 204964 w 144"/>
              <a:gd name="T31" fmla="*/ 240506 h 176"/>
              <a:gd name="T32" fmla="*/ 212284 w 144"/>
              <a:gd name="T33" fmla="*/ 247794 h 176"/>
              <a:gd name="T34" fmla="*/ 234244 w 144"/>
              <a:gd name="T35" fmla="*/ 247794 h 176"/>
              <a:gd name="T36" fmla="*/ 263525 w 144"/>
              <a:gd name="T37" fmla="*/ 218642 h 176"/>
              <a:gd name="T38" fmla="*/ 263525 w 144"/>
              <a:gd name="T39" fmla="*/ 58305 h 176"/>
              <a:gd name="T40" fmla="*/ 212284 w 144"/>
              <a:gd name="T41" fmla="*/ 0 h 176"/>
              <a:gd name="T42" fmla="*/ 204964 w 144"/>
              <a:gd name="T43" fmla="*/ 58305 h 176"/>
              <a:gd name="T44" fmla="*/ 204964 w 144"/>
              <a:gd name="T45" fmla="*/ 16398 h 176"/>
              <a:gd name="T46" fmla="*/ 243395 w 144"/>
              <a:gd name="T47" fmla="*/ 58305 h 176"/>
              <a:gd name="T48" fmla="*/ 204964 w 144"/>
              <a:gd name="T49" fmla="*/ 58305 h 176"/>
              <a:gd name="T50" fmla="*/ 29281 w 144"/>
              <a:gd name="T51" fmla="*/ 72881 h 176"/>
              <a:gd name="T52" fmla="*/ 0 w 144"/>
              <a:gd name="T53" fmla="*/ 102033 h 176"/>
              <a:gd name="T54" fmla="*/ 0 w 144"/>
              <a:gd name="T55" fmla="*/ 291523 h 176"/>
              <a:gd name="T56" fmla="*/ 29281 w 144"/>
              <a:gd name="T57" fmla="*/ 320675 h 176"/>
              <a:gd name="T58" fmla="*/ 161043 w 144"/>
              <a:gd name="T59" fmla="*/ 320675 h 176"/>
              <a:gd name="T60" fmla="*/ 190324 w 144"/>
              <a:gd name="T61" fmla="*/ 291523 h 176"/>
              <a:gd name="T62" fmla="*/ 190324 w 144"/>
              <a:gd name="T63" fmla="*/ 131185 h 176"/>
              <a:gd name="T64" fmla="*/ 139083 w 144"/>
              <a:gd name="T65" fmla="*/ 72881 h 176"/>
              <a:gd name="T66" fmla="*/ 29281 w 144"/>
              <a:gd name="T67" fmla="*/ 72881 h 176"/>
              <a:gd name="T68" fmla="*/ 175683 w 144"/>
              <a:gd name="T69" fmla="*/ 291523 h 176"/>
              <a:gd name="T70" fmla="*/ 161043 w 144"/>
              <a:gd name="T71" fmla="*/ 306099 h 176"/>
              <a:gd name="T72" fmla="*/ 29281 w 144"/>
              <a:gd name="T73" fmla="*/ 306099 h 176"/>
              <a:gd name="T74" fmla="*/ 14640 w 144"/>
              <a:gd name="T75" fmla="*/ 291523 h 176"/>
              <a:gd name="T76" fmla="*/ 14640 w 144"/>
              <a:gd name="T77" fmla="*/ 102033 h 176"/>
              <a:gd name="T78" fmla="*/ 29281 w 144"/>
              <a:gd name="T79" fmla="*/ 87457 h 176"/>
              <a:gd name="T80" fmla="*/ 117122 w 144"/>
              <a:gd name="T81" fmla="*/ 87457 h 176"/>
              <a:gd name="T82" fmla="*/ 117122 w 144"/>
              <a:gd name="T83" fmla="*/ 131185 h 176"/>
              <a:gd name="T84" fmla="*/ 131763 w 144"/>
              <a:gd name="T85" fmla="*/ 145761 h 176"/>
              <a:gd name="T86" fmla="*/ 175683 w 144"/>
              <a:gd name="T87" fmla="*/ 145761 h 176"/>
              <a:gd name="T88" fmla="*/ 175683 w 144"/>
              <a:gd name="T89" fmla="*/ 291523 h 176"/>
              <a:gd name="T90" fmla="*/ 131763 w 144"/>
              <a:gd name="T91" fmla="*/ 131185 h 176"/>
              <a:gd name="T92" fmla="*/ 131763 w 144"/>
              <a:gd name="T93" fmla="*/ 89279 h 176"/>
              <a:gd name="T94" fmla="*/ 170193 w 144"/>
              <a:gd name="T95" fmla="*/ 131185 h 176"/>
              <a:gd name="T96" fmla="*/ 131763 w 144"/>
              <a:gd name="T97" fmla="*/ 131185 h 17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44" h="176">
                <a:moveTo>
                  <a:pt x="116" y="0"/>
                </a:moveTo>
                <a:cubicBezTo>
                  <a:pt x="56" y="0"/>
                  <a:pt x="56" y="0"/>
                  <a:pt x="56" y="0"/>
                </a:cubicBezTo>
                <a:cubicBezTo>
                  <a:pt x="47" y="0"/>
                  <a:pt x="40" y="7"/>
                  <a:pt x="40" y="16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30"/>
                  <a:pt x="42" y="32"/>
                  <a:pt x="44" y="32"/>
                </a:cubicBezTo>
                <a:cubicBezTo>
                  <a:pt x="46" y="32"/>
                  <a:pt x="48" y="30"/>
                  <a:pt x="48" y="28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2"/>
                  <a:pt x="52" y="8"/>
                  <a:pt x="56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6"/>
                  <a:pt x="108" y="40"/>
                  <a:pt x="112" y="40"/>
                </a:cubicBezTo>
                <a:cubicBezTo>
                  <a:pt x="136" y="40"/>
                  <a:pt x="136" y="40"/>
                  <a:pt x="136" y="4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6" y="124"/>
                  <a:pt x="132" y="128"/>
                  <a:pt x="128" y="128"/>
                </a:cubicBezTo>
                <a:cubicBezTo>
                  <a:pt x="116" y="128"/>
                  <a:pt x="116" y="128"/>
                  <a:pt x="116" y="128"/>
                </a:cubicBezTo>
                <a:cubicBezTo>
                  <a:pt x="114" y="128"/>
                  <a:pt x="112" y="130"/>
                  <a:pt x="112" y="132"/>
                </a:cubicBezTo>
                <a:cubicBezTo>
                  <a:pt x="112" y="134"/>
                  <a:pt x="114" y="136"/>
                  <a:pt x="116" y="136"/>
                </a:cubicBezTo>
                <a:cubicBezTo>
                  <a:pt x="128" y="136"/>
                  <a:pt x="128" y="136"/>
                  <a:pt x="128" y="136"/>
                </a:cubicBezTo>
                <a:cubicBezTo>
                  <a:pt x="137" y="136"/>
                  <a:pt x="144" y="129"/>
                  <a:pt x="144" y="120"/>
                </a:cubicBezTo>
                <a:cubicBezTo>
                  <a:pt x="144" y="32"/>
                  <a:pt x="144" y="32"/>
                  <a:pt x="144" y="32"/>
                </a:cubicBezTo>
                <a:lnTo>
                  <a:pt x="116" y="0"/>
                </a:lnTo>
                <a:close/>
                <a:moveTo>
                  <a:pt x="112" y="32"/>
                </a:moveTo>
                <a:cubicBezTo>
                  <a:pt x="112" y="9"/>
                  <a:pt x="112" y="9"/>
                  <a:pt x="112" y="9"/>
                </a:cubicBezTo>
                <a:cubicBezTo>
                  <a:pt x="133" y="32"/>
                  <a:pt x="133" y="32"/>
                  <a:pt x="133" y="32"/>
                </a:cubicBezTo>
                <a:lnTo>
                  <a:pt x="112" y="32"/>
                </a:lnTo>
                <a:close/>
                <a:moveTo>
                  <a:pt x="16" y="40"/>
                </a:moveTo>
                <a:cubicBezTo>
                  <a:pt x="7" y="40"/>
                  <a:pt x="0" y="47"/>
                  <a:pt x="0" y="5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97" y="176"/>
                  <a:pt x="104" y="169"/>
                  <a:pt x="104" y="160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76" y="40"/>
                  <a:pt x="76" y="40"/>
                  <a:pt x="76" y="40"/>
                </a:cubicBezTo>
                <a:lnTo>
                  <a:pt x="16" y="40"/>
                </a:lnTo>
                <a:close/>
                <a:moveTo>
                  <a:pt x="96" y="160"/>
                </a:moveTo>
                <a:cubicBezTo>
                  <a:pt x="96" y="164"/>
                  <a:pt x="92" y="168"/>
                  <a:pt x="88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2"/>
                  <a:pt x="12" y="48"/>
                  <a:pt x="16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72"/>
                  <a:pt x="64" y="72"/>
                  <a:pt x="64" y="72"/>
                </a:cubicBezTo>
                <a:cubicBezTo>
                  <a:pt x="64" y="76"/>
                  <a:pt x="68" y="80"/>
                  <a:pt x="72" y="80"/>
                </a:cubicBezTo>
                <a:cubicBezTo>
                  <a:pt x="96" y="80"/>
                  <a:pt x="96" y="80"/>
                  <a:pt x="96" y="80"/>
                </a:cubicBezTo>
                <a:lnTo>
                  <a:pt x="96" y="160"/>
                </a:lnTo>
                <a:close/>
                <a:moveTo>
                  <a:pt x="72" y="72"/>
                </a:moveTo>
                <a:cubicBezTo>
                  <a:pt x="72" y="49"/>
                  <a:pt x="72" y="49"/>
                  <a:pt x="72" y="49"/>
                </a:cubicBezTo>
                <a:cubicBezTo>
                  <a:pt x="93" y="72"/>
                  <a:pt x="93" y="72"/>
                  <a:pt x="93" y="72"/>
                </a:cubicBezTo>
                <a:lnTo>
                  <a:pt x="72" y="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8329BD70-3780-894B-B3FA-6D701BF33A46}"/>
              </a:ext>
            </a:extLst>
          </p:cNvPr>
          <p:cNvSpPr>
            <a:spLocks noEditPoints="1"/>
          </p:cNvSpPr>
          <p:nvPr/>
        </p:nvSpPr>
        <p:spPr bwMode="auto">
          <a:xfrm>
            <a:off x="5937250" y="3652838"/>
            <a:ext cx="320675" cy="320675"/>
          </a:xfrm>
          <a:custGeom>
            <a:avLst/>
            <a:gdLst>
              <a:gd name="T0" fmla="*/ 160338 w 176"/>
              <a:gd name="T1" fmla="*/ 0 h 176"/>
              <a:gd name="T2" fmla="*/ 0 w 176"/>
              <a:gd name="T3" fmla="*/ 160338 h 176"/>
              <a:gd name="T4" fmla="*/ 160338 w 176"/>
              <a:gd name="T5" fmla="*/ 320675 h 176"/>
              <a:gd name="T6" fmla="*/ 320675 w 176"/>
              <a:gd name="T7" fmla="*/ 160338 h 176"/>
              <a:gd name="T8" fmla="*/ 160338 w 176"/>
              <a:gd name="T9" fmla="*/ 0 h 176"/>
              <a:gd name="T10" fmla="*/ 306099 w 176"/>
              <a:gd name="T11" fmla="*/ 153049 h 176"/>
              <a:gd name="T12" fmla="*/ 178558 w 176"/>
              <a:gd name="T13" fmla="*/ 153049 h 176"/>
              <a:gd name="T14" fmla="*/ 267837 w 176"/>
              <a:gd name="T15" fmla="*/ 61949 h 176"/>
              <a:gd name="T16" fmla="*/ 306099 w 176"/>
              <a:gd name="T17" fmla="*/ 153049 h 176"/>
              <a:gd name="T18" fmla="*/ 160338 w 176"/>
              <a:gd name="T19" fmla="*/ 306099 h 176"/>
              <a:gd name="T20" fmla="*/ 14576 w 176"/>
              <a:gd name="T21" fmla="*/ 160338 h 176"/>
              <a:gd name="T22" fmla="*/ 160338 w 176"/>
              <a:gd name="T23" fmla="*/ 14576 h 176"/>
              <a:gd name="T24" fmla="*/ 258726 w 176"/>
              <a:gd name="T25" fmla="*/ 52838 h 176"/>
              <a:gd name="T26" fmla="*/ 154871 w 176"/>
              <a:gd name="T27" fmla="*/ 154871 h 176"/>
              <a:gd name="T28" fmla="*/ 153049 w 176"/>
              <a:gd name="T29" fmla="*/ 160338 h 176"/>
              <a:gd name="T30" fmla="*/ 160338 w 176"/>
              <a:gd name="T31" fmla="*/ 167626 h 176"/>
              <a:gd name="T32" fmla="*/ 306099 w 176"/>
              <a:gd name="T33" fmla="*/ 167626 h 176"/>
              <a:gd name="T34" fmla="*/ 160338 w 176"/>
              <a:gd name="T35" fmla="*/ 306099 h 17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168" y="84"/>
                </a:moveTo>
                <a:cubicBezTo>
                  <a:pt x="98" y="84"/>
                  <a:pt x="98" y="84"/>
                  <a:pt x="98" y="84"/>
                </a:cubicBezTo>
                <a:cubicBezTo>
                  <a:pt x="147" y="34"/>
                  <a:pt x="147" y="34"/>
                  <a:pt x="147" y="34"/>
                </a:cubicBezTo>
                <a:cubicBezTo>
                  <a:pt x="159" y="48"/>
                  <a:pt x="167" y="65"/>
                  <a:pt x="168" y="84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09" y="8"/>
                  <a:pt x="127" y="16"/>
                  <a:pt x="142" y="29"/>
                </a:cubicBezTo>
                <a:cubicBezTo>
                  <a:pt x="85" y="85"/>
                  <a:pt x="85" y="85"/>
                  <a:pt x="85" y="85"/>
                </a:cubicBezTo>
                <a:cubicBezTo>
                  <a:pt x="84" y="86"/>
                  <a:pt x="84" y="87"/>
                  <a:pt x="84" y="88"/>
                </a:cubicBezTo>
                <a:cubicBezTo>
                  <a:pt x="84" y="90"/>
                  <a:pt x="86" y="92"/>
                  <a:pt x="88" y="92"/>
                </a:cubicBezTo>
                <a:cubicBezTo>
                  <a:pt x="168" y="92"/>
                  <a:pt x="168" y="92"/>
                  <a:pt x="168" y="92"/>
                </a:cubicBezTo>
                <a:cubicBezTo>
                  <a:pt x="166" y="134"/>
                  <a:pt x="131" y="168"/>
                  <a:pt x="88" y="16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30">
            <a:extLst>
              <a:ext uri="{FF2B5EF4-FFF2-40B4-BE49-F238E27FC236}">
                <a16:creationId xmlns:a16="http://schemas.microsoft.com/office/drawing/2014/main" id="{3DCA3691-115A-DA40-9FDC-B90B850E0B31}"/>
              </a:ext>
            </a:extLst>
          </p:cNvPr>
          <p:cNvSpPr>
            <a:spLocks noEditPoints="1"/>
          </p:cNvSpPr>
          <p:nvPr/>
        </p:nvSpPr>
        <p:spPr bwMode="auto">
          <a:xfrm>
            <a:off x="5937250" y="4919663"/>
            <a:ext cx="320675" cy="320675"/>
          </a:xfrm>
          <a:custGeom>
            <a:avLst/>
            <a:gdLst>
              <a:gd name="T0" fmla="*/ 262370 w 176"/>
              <a:gd name="T1" fmla="*/ 0 h 176"/>
              <a:gd name="T2" fmla="*/ 220464 w 176"/>
              <a:gd name="T3" fmla="*/ 16398 h 176"/>
              <a:gd name="T4" fmla="*/ 23686 w 176"/>
              <a:gd name="T5" fmla="*/ 213176 h 176"/>
              <a:gd name="T6" fmla="*/ 0 w 176"/>
              <a:gd name="T7" fmla="*/ 320675 h 176"/>
              <a:gd name="T8" fmla="*/ 107499 w 176"/>
              <a:gd name="T9" fmla="*/ 296989 h 176"/>
              <a:gd name="T10" fmla="*/ 304277 w 176"/>
              <a:gd name="T11" fmla="*/ 100211 h 176"/>
              <a:gd name="T12" fmla="*/ 320675 w 176"/>
              <a:gd name="T13" fmla="*/ 58305 h 176"/>
              <a:gd name="T14" fmla="*/ 262370 w 176"/>
              <a:gd name="T15" fmla="*/ 0 h 176"/>
              <a:gd name="T16" fmla="*/ 94745 w 176"/>
              <a:gd name="T17" fmla="*/ 282413 h 176"/>
              <a:gd name="T18" fmla="*/ 43728 w 176"/>
              <a:gd name="T19" fmla="*/ 295167 h 176"/>
              <a:gd name="T20" fmla="*/ 43728 w 176"/>
              <a:gd name="T21" fmla="*/ 276947 h 176"/>
              <a:gd name="T22" fmla="*/ 25508 w 176"/>
              <a:gd name="T23" fmla="*/ 276947 h 176"/>
              <a:gd name="T24" fmla="*/ 38262 w 176"/>
              <a:gd name="T25" fmla="*/ 225930 h 176"/>
              <a:gd name="T26" fmla="*/ 94745 w 176"/>
              <a:gd name="T27" fmla="*/ 225930 h 176"/>
              <a:gd name="T28" fmla="*/ 94745 w 176"/>
              <a:gd name="T29" fmla="*/ 282413 h 176"/>
              <a:gd name="T30" fmla="*/ 109321 w 176"/>
              <a:gd name="T31" fmla="*/ 273303 h 176"/>
              <a:gd name="T32" fmla="*/ 109321 w 176"/>
              <a:gd name="T33" fmla="*/ 218642 h 176"/>
              <a:gd name="T34" fmla="*/ 102033 w 176"/>
              <a:gd name="T35" fmla="*/ 211354 h 176"/>
              <a:gd name="T36" fmla="*/ 47372 w 176"/>
              <a:gd name="T37" fmla="*/ 211354 h 176"/>
              <a:gd name="T38" fmla="*/ 204066 w 176"/>
              <a:gd name="T39" fmla="*/ 54661 h 176"/>
              <a:gd name="T40" fmla="*/ 266014 w 176"/>
              <a:gd name="T41" fmla="*/ 116609 h 176"/>
              <a:gd name="T42" fmla="*/ 109321 w 176"/>
              <a:gd name="T43" fmla="*/ 273303 h 176"/>
              <a:gd name="T44" fmla="*/ 293345 w 176"/>
              <a:gd name="T45" fmla="*/ 89279 h 176"/>
              <a:gd name="T46" fmla="*/ 276947 w 176"/>
              <a:gd name="T47" fmla="*/ 105677 h 176"/>
              <a:gd name="T48" fmla="*/ 214998 w 176"/>
              <a:gd name="T49" fmla="*/ 43728 h 176"/>
              <a:gd name="T50" fmla="*/ 231396 w 176"/>
              <a:gd name="T51" fmla="*/ 27330 h 176"/>
              <a:gd name="T52" fmla="*/ 262370 w 176"/>
              <a:gd name="T53" fmla="*/ 14576 h 176"/>
              <a:gd name="T54" fmla="*/ 306099 w 176"/>
              <a:gd name="T55" fmla="*/ 58305 h 176"/>
              <a:gd name="T56" fmla="*/ 293345 w 176"/>
              <a:gd name="T57" fmla="*/ 89279 h 17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76" h="176">
                <a:moveTo>
                  <a:pt x="144" y="0"/>
                </a:moveTo>
                <a:cubicBezTo>
                  <a:pt x="135" y="0"/>
                  <a:pt x="127" y="4"/>
                  <a:pt x="121" y="9"/>
                </a:cubicBezTo>
                <a:cubicBezTo>
                  <a:pt x="13" y="117"/>
                  <a:pt x="13" y="117"/>
                  <a:pt x="13" y="117"/>
                </a:cubicBezTo>
                <a:cubicBezTo>
                  <a:pt x="0" y="176"/>
                  <a:pt x="0" y="176"/>
                  <a:pt x="0" y="176"/>
                </a:cubicBezTo>
                <a:cubicBezTo>
                  <a:pt x="59" y="163"/>
                  <a:pt x="59" y="163"/>
                  <a:pt x="59" y="163"/>
                </a:cubicBezTo>
                <a:cubicBezTo>
                  <a:pt x="167" y="55"/>
                  <a:pt x="167" y="55"/>
                  <a:pt x="167" y="55"/>
                </a:cubicBezTo>
                <a:cubicBezTo>
                  <a:pt x="172" y="49"/>
                  <a:pt x="176" y="41"/>
                  <a:pt x="176" y="32"/>
                </a:cubicBezTo>
                <a:cubicBezTo>
                  <a:pt x="176" y="14"/>
                  <a:pt x="162" y="0"/>
                  <a:pt x="144" y="0"/>
                </a:cubicBezTo>
                <a:moveTo>
                  <a:pt x="52" y="155"/>
                </a:moveTo>
                <a:cubicBezTo>
                  <a:pt x="24" y="162"/>
                  <a:pt x="24" y="162"/>
                  <a:pt x="24" y="162"/>
                </a:cubicBezTo>
                <a:cubicBezTo>
                  <a:pt x="24" y="152"/>
                  <a:pt x="24" y="152"/>
                  <a:pt x="24" y="152"/>
                </a:cubicBezTo>
                <a:cubicBezTo>
                  <a:pt x="14" y="152"/>
                  <a:pt x="14" y="152"/>
                  <a:pt x="14" y="152"/>
                </a:cubicBezTo>
                <a:cubicBezTo>
                  <a:pt x="21" y="124"/>
                  <a:pt x="21" y="124"/>
                  <a:pt x="21" y="124"/>
                </a:cubicBezTo>
                <a:cubicBezTo>
                  <a:pt x="52" y="124"/>
                  <a:pt x="52" y="124"/>
                  <a:pt x="52" y="124"/>
                </a:cubicBezTo>
                <a:lnTo>
                  <a:pt x="52" y="155"/>
                </a:lnTo>
                <a:close/>
                <a:moveTo>
                  <a:pt x="60" y="150"/>
                </a:moveTo>
                <a:cubicBezTo>
                  <a:pt x="60" y="120"/>
                  <a:pt x="60" y="120"/>
                  <a:pt x="60" y="120"/>
                </a:cubicBezTo>
                <a:cubicBezTo>
                  <a:pt x="60" y="118"/>
                  <a:pt x="58" y="116"/>
                  <a:pt x="56" y="116"/>
                </a:cubicBezTo>
                <a:cubicBezTo>
                  <a:pt x="26" y="116"/>
                  <a:pt x="26" y="116"/>
                  <a:pt x="26" y="116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46" y="64"/>
                  <a:pt x="146" y="64"/>
                  <a:pt x="146" y="64"/>
                </a:cubicBezTo>
                <a:lnTo>
                  <a:pt x="60" y="150"/>
                </a:lnTo>
                <a:close/>
                <a:moveTo>
                  <a:pt x="161" y="49"/>
                </a:moveTo>
                <a:cubicBezTo>
                  <a:pt x="152" y="58"/>
                  <a:pt x="152" y="58"/>
                  <a:pt x="152" y="58"/>
                </a:cubicBezTo>
                <a:cubicBezTo>
                  <a:pt x="118" y="24"/>
                  <a:pt x="118" y="24"/>
                  <a:pt x="118" y="24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7" y="15"/>
                  <a:pt x="134" y="8"/>
                  <a:pt x="144" y="8"/>
                </a:cubicBezTo>
                <a:cubicBezTo>
                  <a:pt x="157" y="8"/>
                  <a:pt x="168" y="19"/>
                  <a:pt x="168" y="32"/>
                </a:cubicBezTo>
                <a:cubicBezTo>
                  <a:pt x="168" y="39"/>
                  <a:pt x="165" y="45"/>
                  <a:pt x="161" y="4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31">
            <a:extLst>
              <a:ext uri="{FF2B5EF4-FFF2-40B4-BE49-F238E27FC236}">
                <a16:creationId xmlns:a16="http://schemas.microsoft.com/office/drawing/2014/main" id="{ABA556C5-334F-6C45-B051-0836BBAB01AB}"/>
              </a:ext>
            </a:extLst>
          </p:cNvPr>
          <p:cNvSpPr>
            <a:spLocks noEditPoints="1"/>
          </p:cNvSpPr>
          <p:nvPr/>
        </p:nvSpPr>
        <p:spPr bwMode="auto">
          <a:xfrm>
            <a:off x="5937250" y="4344988"/>
            <a:ext cx="320675" cy="292100"/>
          </a:xfrm>
          <a:custGeom>
            <a:avLst/>
            <a:gdLst>
              <a:gd name="T0" fmla="*/ 160338 w 176"/>
              <a:gd name="T1" fmla="*/ 0 h 160"/>
              <a:gd name="T2" fmla="*/ 0 w 176"/>
              <a:gd name="T3" fmla="*/ 131445 h 160"/>
              <a:gd name="T4" fmla="*/ 45550 w 176"/>
              <a:gd name="T5" fmla="*/ 222726 h 160"/>
              <a:gd name="T6" fmla="*/ 29152 w 176"/>
              <a:gd name="T7" fmla="*/ 292100 h 160"/>
              <a:gd name="T8" fmla="*/ 114787 w 176"/>
              <a:gd name="T9" fmla="*/ 257413 h 160"/>
              <a:gd name="T10" fmla="*/ 160338 w 176"/>
              <a:gd name="T11" fmla="*/ 262890 h 160"/>
              <a:gd name="T12" fmla="*/ 320675 w 176"/>
              <a:gd name="T13" fmla="*/ 131445 h 160"/>
              <a:gd name="T14" fmla="*/ 160338 w 176"/>
              <a:gd name="T15" fmla="*/ 0 h 160"/>
              <a:gd name="T16" fmla="*/ 160338 w 176"/>
              <a:gd name="T17" fmla="*/ 248285 h 160"/>
              <a:gd name="T18" fmla="*/ 118431 w 176"/>
              <a:gd name="T19" fmla="*/ 242808 h 160"/>
              <a:gd name="T20" fmla="*/ 114787 w 176"/>
              <a:gd name="T21" fmla="*/ 242808 h 160"/>
              <a:gd name="T22" fmla="*/ 109321 w 176"/>
              <a:gd name="T23" fmla="*/ 244634 h 160"/>
              <a:gd name="T24" fmla="*/ 49194 w 176"/>
              <a:gd name="T25" fmla="*/ 268367 h 160"/>
              <a:gd name="T26" fmla="*/ 60127 w 176"/>
              <a:gd name="T27" fmla="*/ 226378 h 160"/>
              <a:gd name="T28" fmla="*/ 54661 w 176"/>
              <a:gd name="T29" fmla="*/ 211773 h 160"/>
              <a:gd name="T30" fmla="*/ 14576 w 176"/>
              <a:gd name="T31" fmla="*/ 131445 h 160"/>
              <a:gd name="T32" fmla="*/ 160338 w 176"/>
              <a:gd name="T33" fmla="*/ 14605 h 160"/>
              <a:gd name="T34" fmla="*/ 306099 w 176"/>
              <a:gd name="T35" fmla="*/ 131445 h 160"/>
              <a:gd name="T36" fmla="*/ 160338 w 176"/>
              <a:gd name="T37" fmla="*/ 248285 h 16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176" h="160">
                <a:moveTo>
                  <a:pt x="88" y="0"/>
                </a:moveTo>
                <a:cubicBezTo>
                  <a:pt x="39" y="0"/>
                  <a:pt x="0" y="32"/>
                  <a:pt x="0" y="72"/>
                </a:cubicBezTo>
                <a:cubicBezTo>
                  <a:pt x="0" y="92"/>
                  <a:pt x="10" y="109"/>
                  <a:pt x="25" y="12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71" y="143"/>
                  <a:pt x="79" y="144"/>
                  <a:pt x="88" y="144"/>
                </a:cubicBezTo>
                <a:cubicBezTo>
                  <a:pt x="137" y="144"/>
                  <a:pt x="176" y="112"/>
                  <a:pt x="176" y="72"/>
                </a:cubicBezTo>
                <a:cubicBezTo>
                  <a:pt x="176" y="32"/>
                  <a:pt x="137" y="0"/>
                  <a:pt x="88" y="0"/>
                </a:cubicBezTo>
                <a:moveTo>
                  <a:pt x="88" y="136"/>
                </a:moveTo>
                <a:cubicBezTo>
                  <a:pt x="80" y="136"/>
                  <a:pt x="73" y="135"/>
                  <a:pt x="65" y="133"/>
                </a:cubicBezTo>
                <a:cubicBezTo>
                  <a:pt x="65" y="133"/>
                  <a:pt x="64" y="133"/>
                  <a:pt x="63" y="133"/>
                </a:cubicBezTo>
                <a:cubicBezTo>
                  <a:pt x="62" y="133"/>
                  <a:pt x="61" y="133"/>
                  <a:pt x="60" y="134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1"/>
                  <a:pt x="32" y="118"/>
                  <a:pt x="30" y="116"/>
                </a:cubicBezTo>
                <a:cubicBezTo>
                  <a:pt x="16" y="104"/>
                  <a:pt x="8" y="88"/>
                  <a:pt x="8" y="72"/>
                </a:cubicBezTo>
                <a:cubicBezTo>
                  <a:pt x="8" y="37"/>
                  <a:pt x="44" y="8"/>
                  <a:pt x="88" y="8"/>
                </a:cubicBezTo>
                <a:cubicBezTo>
                  <a:pt x="132" y="8"/>
                  <a:pt x="168" y="37"/>
                  <a:pt x="168" y="72"/>
                </a:cubicBezTo>
                <a:cubicBezTo>
                  <a:pt x="168" y="107"/>
                  <a:pt x="132" y="136"/>
                  <a:pt x="88" y="13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11CF26-B3CC-1347-A5CF-68A9ABDF2654}"/>
              </a:ext>
            </a:extLst>
          </p:cNvPr>
          <p:cNvSpPr txBox="1"/>
          <p:nvPr/>
        </p:nvSpPr>
        <p:spPr>
          <a:xfrm>
            <a:off x="8645525" y="2673350"/>
            <a:ext cx="73930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D1D305C-6FD5-494D-B4FA-AA6B10384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525" y="2841625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A21DEE-5F63-1846-9FBC-2E587B59496B}"/>
              </a:ext>
            </a:extLst>
          </p:cNvPr>
          <p:cNvSpPr txBox="1"/>
          <p:nvPr/>
        </p:nvSpPr>
        <p:spPr>
          <a:xfrm>
            <a:off x="8448675" y="4144963"/>
            <a:ext cx="134524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Customers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21B062-4C0E-7E48-B84A-DDACEF1AE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8675" y="4314825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72648D-E704-F042-8FD3-B9BB5089F613}"/>
              </a:ext>
            </a:extLst>
          </p:cNvPr>
          <p:cNvSpPr txBox="1"/>
          <p:nvPr/>
        </p:nvSpPr>
        <p:spPr>
          <a:xfrm>
            <a:off x="2755075" y="3360738"/>
            <a:ext cx="99142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AD152A-5A10-E145-8426-71B516530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530600"/>
            <a:ext cx="2603500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4C7B5C-A580-EA46-A584-642D6BE9CF08}"/>
              </a:ext>
            </a:extLst>
          </p:cNvPr>
          <p:cNvSpPr txBox="1"/>
          <p:nvPr/>
        </p:nvSpPr>
        <p:spPr>
          <a:xfrm>
            <a:off x="3161083" y="4618038"/>
            <a:ext cx="58541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1705C6B-0582-D24B-946F-0229C08B8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786313"/>
            <a:ext cx="2603500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C1BBF4-78AC-4B44-91DF-73C08E2EE942}"/>
              </a:ext>
            </a:extLst>
          </p:cNvPr>
          <p:cNvCxnSpPr/>
          <p:nvPr/>
        </p:nvCxnSpPr>
        <p:spPr>
          <a:xfrm>
            <a:off x="3902075" y="3668713"/>
            <a:ext cx="1665288" cy="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7922C4-841B-1E4B-9143-D0521361E92E}"/>
              </a:ext>
            </a:extLst>
          </p:cNvPr>
          <p:cNvCxnSpPr/>
          <p:nvPr/>
        </p:nvCxnSpPr>
        <p:spPr>
          <a:xfrm>
            <a:off x="7680325" y="2897188"/>
            <a:ext cx="936625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7FCA6B8-256C-244F-97B4-892E71335B05}"/>
              </a:ext>
            </a:extLst>
          </p:cNvPr>
          <p:cNvCxnSpPr/>
          <p:nvPr/>
        </p:nvCxnSpPr>
        <p:spPr>
          <a:xfrm>
            <a:off x="3902075" y="4960938"/>
            <a:ext cx="1665288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1405443-D7C6-A54A-90AB-F1686826B8FE}"/>
              </a:ext>
            </a:extLst>
          </p:cNvPr>
          <p:cNvCxnSpPr/>
          <p:nvPr/>
        </p:nvCxnSpPr>
        <p:spPr>
          <a:xfrm>
            <a:off x="6692900" y="4427538"/>
            <a:ext cx="1665288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9663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1">
            <a:extLst>
              <a:ext uri="{FF2B5EF4-FFF2-40B4-BE49-F238E27FC236}">
                <a16:creationId xmlns:a16="http://schemas.microsoft.com/office/drawing/2014/main" id="{159D7019-B518-AA4D-A6CB-3020C5654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1338"/>
            <a:ext cx="10515600" cy="860425"/>
          </a:xfrm>
        </p:spPr>
        <p:txBody>
          <a:bodyPr>
            <a:normAutofit/>
          </a:bodyPr>
          <a:lstStyle/>
          <a:p>
            <a:r>
              <a:rPr lang="id-ID" altLang="en-US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Cyclinder</a:t>
            </a:r>
            <a:r>
              <a:rPr lang="id-ID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endParaRPr lang="en-US" alt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963" name="Slide Number Placeholder 2">
            <a:extLst>
              <a:ext uri="{FF2B5EF4-FFF2-40B4-BE49-F238E27FC236}">
                <a16:creationId xmlns:a16="http://schemas.microsoft.com/office/drawing/2014/main" id="{D29DE5B6-9A36-7046-B5C3-FFF440D93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082517B5-CCC7-2A49-A87E-82C6FDFDBE96}" type="slidenum">
              <a:rPr lang="en-US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alt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ylinder">
            <a:extLst>
              <a:ext uri="{FF2B5EF4-FFF2-40B4-BE49-F238E27FC236}">
                <a16:creationId xmlns:a16="http://schemas.microsoft.com/office/drawing/2014/main" id="{5982AC10-09AE-3446-BA8F-3C3395CBAAC2}"/>
              </a:ext>
            </a:extLst>
          </p:cNvPr>
          <p:cNvSpPr/>
          <p:nvPr/>
        </p:nvSpPr>
        <p:spPr>
          <a:xfrm rot="5400000" flipH="1">
            <a:off x="9487694" y="3455194"/>
            <a:ext cx="1003300" cy="804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665" y="11806"/>
                </a:moveTo>
                <a:lnTo>
                  <a:pt x="0" y="11806"/>
                </a:lnTo>
                <a:lnTo>
                  <a:pt x="10800" y="0"/>
                </a:lnTo>
                <a:lnTo>
                  <a:pt x="21600" y="11806"/>
                </a:lnTo>
                <a:lnTo>
                  <a:pt x="13935" y="11806"/>
                </a:lnTo>
                <a:lnTo>
                  <a:pt x="13935" y="21600"/>
                </a:lnTo>
                <a:lnTo>
                  <a:pt x="7665" y="2160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Cylinder">
            <a:extLst>
              <a:ext uri="{FF2B5EF4-FFF2-40B4-BE49-F238E27FC236}">
                <a16:creationId xmlns:a16="http://schemas.microsoft.com/office/drawing/2014/main" id="{80AC5DEB-83D1-5C40-8C9D-5BD564B8773C}"/>
              </a:ext>
            </a:extLst>
          </p:cNvPr>
          <p:cNvSpPr/>
          <p:nvPr/>
        </p:nvSpPr>
        <p:spPr>
          <a:xfrm rot="16200000">
            <a:off x="8179594" y="3124994"/>
            <a:ext cx="1543050" cy="14652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04" extrusionOk="0">
                <a:moveTo>
                  <a:pt x="0" y="0"/>
                </a:moveTo>
                <a:lnTo>
                  <a:pt x="0" y="14897"/>
                </a:lnTo>
                <a:cubicBezTo>
                  <a:pt x="0" y="16460"/>
                  <a:pt x="1054" y="18023"/>
                  <a:pt x="3162" y="19216"/>
                </a:cubicBezTo>
                <a:cubicBezTo>
                  <a:pt x="7379" y="21600"/>
                  <a:pt x="14220" y="21600"/>
                  <a:pt x="18438" y="19216"/>
                </a:cubicBezTo>
                <a:cubicBezTo>
                  <a:pt x="20546" y="18024"/>
                  <a:pt x="21600" y="16460"/>
                  <a:pt x="21600" y="14897"/>
                </a:cubicBezTo>
                <a:lnTo>
                  <a:pt x="21600" y="12"/>
                </a:lnTo>
                <a:cubicBezTo>
                  <a:pt x="21253" y="275"/>
                  <a:pt x="20929" y="545"/>
                  <a:pt x="20520" y="792"/>
                </a:cubicBezTo>
                <a:cubicBezTo>
                  <a:pt x="15085" y="4071"/>
                  <a:pt x="6508" y="4096"/>
                  <a:pt x="1075" y="792"/>
                </a:cubicBezTo>
                <a:cubicBezTo>
                  <a:pt x="668" y="544"/>
                  <a:pt x="345" y="266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Cylinder">
            <a:extLst>
              <a:ext uri="{FF2B5EF4-FFF2-40B4-BE49-F238E27FC236}">
                <a16:creationId xmlns:a16="http://schemas.microsoft.com/office/drawing/2014/main" id="{7C78B301-F798-1B49-9BBE-1279A77A1360}"/>
              </a:ext>
            </a:extLst>
          </p:cNvPr>
          <p:cNvSpPr/>
          <p:nvPr/>
        </p:nvSpPr>
        <p:spPr>
          <a:xfrm rot="16200000">
            <a:off x="6669088" y="3054350"/>
            <a:ext cx="1963737" cy="1604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843" extrusionOk="0">
                <a:moveTo>
                  <a:pt x="21600" y="0"/>
                </a:moveTo>
                <a:cubicBezTo>
                  <a:pt x="21317" y="195"/>
                  <a:pt x="21075" y="393"/>
                  <a:pt x="20755" y="583"/>
                </a:cubicBezTo>
                <a:cubicBezTo>
                  <a:pt x="17978" y="2223"/>
                  <a:pt x="14397" y="3332"/>
                  <a:pt x="10804" y="3294"/>
                </a:cubicBezTo>
                <a:cubicBezTo>
                  <a:pt x="7213" y="3256"/>
                  <a:pt x="3632" y="2100"/>
                  <a:pt x="849" y="583"/>
                </a:cubicBezTo>
                <a:cubicBezTo>
                  <a:pt x="531" y="410"/>
                  <a:pt x="292" y="232"/>
                  <a:pt x="12" y="56"/>
                </a:cubicBezTo>
                <a:lnTo>
                  <a:pt x="0" y="13791"/>
                </a:lnTo>
                <a:cubicBezTo>
                  <a:pt x="119" y="15460"/>
                  <a:pt x="1173" y="17213"/>
                  <a:pt x="3163" y="18608"/>
                </a:cubicBezTo>
                <a:cubicBezTo>
                  <a:pt x="7430" y="21600"/>
                  <a:pt x="14168" y="21577"/>
                  <a:pt x="18437" y="18608"/>
                </a:cubicBezTo>
                <a:cubicBezTo>
                  <a:pt x="20485" y="17184"/>
                  <a:pt x="21540" y="15446"/>
                  <a:pt x="21600" y="13791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ylinder">
            <a:extLst>
              <a:ext uri="{FF2B5EF4-FFF2-40B4-BE49-F238E27FC236}">
                <a16:creationId xmlns:a16="http://schemas.microsoft.com/office/drawing/2014/main" id="{AC3FE761-74E1-AD44-A94C-7591E0576141}"/>
              </a:ext>
            </a:extLst>
          </p:cNvPr>
          <p:cNvSpPr>
            <a:spLocks/>
          </p:cNvSpPr>
          <p:nvPr/>
        </p:nvSpPr>
        <p:spPr bwMode="auto">
          <a:xfrm rot="-5400000">
            <a:off x="4916488" y="2944812"/>
            <a:ext cx="2559050" cy="1825625"/>
          </a:xfrm>
          <a:custGeom>
            <a:avLst/>
            <a:gdLst>
              <a:gd name="T0" fmla="*/ 1279786 w 21600"/>
              <a:gd name="T1" fmla="*/ 912644 h 21566"/>
              <a:gd name="T2" fmla="*/ 1279786 w 21600"/>
              <a:gd name="T3" fmla="*/ 912644 h 21566"/>
              <a:gd name="T4" fmla="*/ 1279786 w 21600"/>
              <a:gd name="T5" fmla="*/ 912644 h 21566"/>
              <a:gd name="T6" fmla="*/ 1279786 w 21600"/>
              <a:gd name="T7" fmla="*/ 912644 h 21566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566" extrusionOk="0">
                <a:moveTo>
                  <a:pt x="21600" y="0"/>
                </a:moveTo>
                <a:cubicBezTo>
                  <a:pt x="21204" y="353"/>
                  <a:pt x="20804" y="700"/>
                  <a:pt x="20318" y="1040"/>
                </a:cubicBezTo>
                <a:cubicBezTo>
                  <a:pt x="17646" y="2911"/>
                  <a:pt x="14232" y="4109"/>
                  <a:pt x="10806" y="4109"/>
                </a:cubicBezTo>
                <a:cubicBezTo>
                  <a:pt x="7380" y="4109"/>
                  <a:pt x="3963" y="2910"/>
                  <a:pt x="1290" y="1040"/>
                </a:cubicBezTo>
                <a:cubicBezTo>
                  <a:pt x="808" y="702"/>
                  <a:pt x="406" y="361"/>
                  <a:pt x="12" y="10"/>
                </a:cubicBezTo>
                <a:lnTo>
                  <a:pt x="0" y="14774"/>
                </a:lnTo>
                <a:cubicBezTo>
                  <a:pt x="65" y="16350"/>
                  <a:pt x="1122" y="17777"/>
                  <a:pt x="3164" y="19098"/>
                </a:cubicBezTo>
                <a:cubicBezTo>
                  <a:pt x="5300" y="20479"/>
                  <a:pt x="8048" y="21531"/>
                  <a:pt x="10803" y="21565"/>
                </a:cubicBezTo>
                <a:cubicBezTo>
                  <a:pt x="13560" y="21600"/>
                  <a:pt x="16308" y="20591"/>
                  <a:pt x="18439" y="19098"/>
                </a:cubicBezTo>
                <a:cubicBezTo>
                  <a:pt x="20476" y="17670"/>
                  <a:pt x="21530" y="16058"/>
                  <a:pt x="21600" y="14448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Cylinder">
            <a:extLst>
              <a:ext uri="{FF2B5EF4-FFF2-40B4-BE49-F238E27FC236}">
                <a16:creationId xmlns:a16="http://schemas.microsoft.com/office/drawing/2014/main" id="{FB7C9EA1-F58D-5D4B-B9C8-93A84D5DFFD7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2322513" y="2136775"/>
            <a:ext cx="3189288" cy="3443287"/>
            <a:chOff x="0" y="0"/>
            <a:chExt cx="3810000" cy="1671184"/>
          </a:xfrm>
        </p:grpSpPr>
        <p:grpSp>
          <p:nvGrpSpPr>
            <p:cNvPr id="168980" name="Group 22528">
              <a:extLst>
                <a:ext uri="{FF2B5EF4-FFF2-40B4-BE49-F238E27FC236}">
                  <a16:creationId xmlns:a16="http://schemas.microsoft.com/office/drawing/2014/main" id="{97F8E75C-16BE-364F-B031-5CC13D49A2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1"/>
              <a:ext cx="3810001" cy="1671186"/>
              <a:chOff x="0" y="0"/>
              <a:chExt cx="3810000" cy="1671184"/>
            </a:xfrm>
          </p:grpSpPr>
          <p:sp>
            <p:nvSpPr>
              <p:cNvPr id="168982" name="Cylinder">
                <a:extLst>
                  <a:ext uri="{FF2B5EF4-FFF2-40B4-BE49-F238E27FC236}">
                    <a16:creationId xmlns:a16="http://schemas.microsoft.com/office/drawing/2014/main" id="{F386ACDF-2911-5B40-AE37-190E7E589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4" y="441424"/>
                <a:ext cx="3807817" cy="1229761"/>
              </a:xfrm>
              <a:custGeom>
                <a:avLst/>
                <a:gdLst>
                  <a:gd name="T0" fmla="*/ 1903909 w 21600"/>
                  <a:gd name="T1" fmla="*/ 614881 h 21600"/>
                  <a:gd name="T2" fmla="*/ 1903909 w 21600"/>
                  <a:gd name="T3" fmla="*/ 614881 h 21600"/>
                  <a:gd name="T4" fmla="*/ 1903909 w 21600"/>
                  <a:gd name="T5" fmla="*/ 614881 h 21600"/>
                  <a:gd name="T6" fmla="*/ 1903909 w 21600"/>
                  <a:gd name="T7" fmla="*/ 614881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 extrusionOk="0">
                    <a:moveTo>
                      <a:pt x="14" y="0"/>
                    </a:moveTo>
                    <a:lnTo>
                      <a:pt x="14" y="243"/>
                    </a:lnTo>
                    <a:cubicBezTo>
                      <a:pt x="14" y="216"/>
                      <a:pt x="17" y="189"/>
                      <a:pt x="20" y="162"/>
                    </a:cubicBezTo>
                    <a:cubicBezTo>
                      <a:pt x="22" y="135"/>
                      <a:pt x="25" y="108"/>
                      <a:pt x="26" y="81"/>
                    </a:cubicBezTo>
                    <a:cubicBezTo>
                      <a:pt x="25" y="67"/>
                      <a:pt x="23" y="54"/>
                      <a:pt x="20" y="40"/>
                    </a:cubicBezTo>
                    <a:cubicBezTo>
                      <a:pt x="17" y="27"/>
                      <a:pt x="15" y="14"/>
                      <a:pt x="14" y="0"/>
                    </a:cubicBezTo>
                    <a:close/>
                    <a:moveTo>
                      <a:pt x="14" y="243"/>
                    </a:moveTo>
                    <a:lnTo>
                      <a:pt x="0" y="15376"/>
                    </a:lnTo>
                    <a:cubicBezTo>
                      <a:pt x="107" y="16722"/>
                      <a:pt x="1164" y="18127"/>
                      <a:pt x="3165" y="19385"/>
                    </a:cubicBezTo>
                    <a:cubicBezTo>
                      <a:pt x="5310" y="20735"/>
                      <a:pt x="8053" y="21600"/>
                      <a:pt x="10804" y="21600"/>
                    </a:cubicBezTo>
                    <a:cubicBezTo>
                      <a:pt x="13554" y="21600"/>
                      <a:pt x="16295" y="20735"/>
                      <a:pt x="18440" y="19385"/>
                    </a:cubicBezTo>
                    <a:cubicBezTo>
                      <a:pt x="20441" y="18126"/>
                      <a:pt x="21493" y="16722"/>
                      <a:pt x="21600" y="15376"/>
                    </a:cubicBezTo>
                    <a:lnTo>
                      <a:pt x="21600" y="235"/>
                    </a:lnTo>
                    <a:cubicBezTo>
                      <a:pt x="21598" y="268"/>
                      <a:pt x="21593" y="300"/>
                      <a:pt x="21587" y="331"/>
                    </a:cubicBezTo>
                    <a:cubicBezTo>
                      <a:pt x="21582" y="363"/>
                      <a:pt x="21576" y="394"/>
                      <a:pt x="21571" y="427"/>
                    </a:cubicBezTo>
                    <a:cubicBezTo>
                      <a:pt x="21527" y="1411"/>
                      <a:pt x="21267" y="2344"/>
                      <a:pt x="20776" y="3193"/>
                    </a:cubicBezTo>
                    <a:cubicBezTo>
                      <a:pt x="20237" y="4124"/>
                      <a:pt x="19439" y="4956"/>
                      <a:pt x="18397" y="5672"/>
                    </a:cubicBezTo>
                    <a:cubicBezTo>
                      <a:pt x="14122" y="8612"/>
                      <a:pt x="7286" y="9036"/>
                      <a:pt x="3122" y="5672"/>
                    </a:cubicBezTo>
                    <a:cubicBezTo>
                      <a:pt x="1047" y="3996"/>
                      <a:pt x="13" y="2132"/>
                      <a:pt x="14" y="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Cylinder">
                <a:extLst>
                  <a:ext uri="{FF2B5EF4-FFF2-40B4-BE49-F238E27FC236}">
                    <a16:creationId xmlns:a16="http://schemas.microsoft.com/office/drawing/2014/main" id="{818E6978-F0AF-B24F-9A1A-B4C72BD70B24}"/>
                  </a:ext>
                </a:extLst>
              </p:cNvPr>
              <p:cNvSpPr/>
              <p:nvPr/>
            </p:nvSpPr>
            <p:spPr>
              <a:xfrm>
                <a:off x="-1896" y="0"/>
                <a:ext cx="3808102" cy="9053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82" h="19080" extrusionOk="0">
                    <a:moveTo>
                      <a:pt x="17541" y="2919"/>
                    </a:moveTo>
                    <a:cubicBezTo>
                      <a:pt x="19518" y="4612"/>
                      <a:pt x="20597" y="6955"/>
                      <a:pt x="20582" y="9657"/>
                    </a:cubicBezTo>
                    <a:cubicBezTo>
                      <a:pt x="20574" y="10952"/>
                      <a:pt x="20314" y="12168"/>
                      <a:pt x="19807" y="13275"/>
                    </a:cubicBezTo>
                    <a:cubicBezTo>
                      <a:pt x="19294" y="14396"/>
                      <a:pt x="18534" y="15397"/>
                      <a:pt x="17541" y="16254"/>
                    </a:cubicBezTo>
                    <a:cubicBezTo>
                      <a:pt x="13468" y="19769"/>
                      <a:pt x="6953" y="20266"/>
                      <a:pt x="2986" y="16254"/>
                    </a:cubicBezTo>
                    <a:cubicBezTo>
                      <a:pt x="-1003" y="12219"/>
                      <a:pt x="-987" y="7209"/>
                      <a:pt x="2986" y="2919"/>
                    </a:cubicBezTo>
                    <a:cubicBezTo>
                      <a:pt x="6925" y="-1334"/>
                      <a:pt x="13435" y="-596"/>
                      <a:pt x="17541" y="291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" name="Cylinder">
              <a:extLst>
                <a:ext uri="{FF2B5EF4-FFF2-40B4-BE49-F238E27FC236}">
                  <a16:creationId xmlns:a16="http://schemas.microsoft.com/office/drawing/2014/main" id="{ED02A99C-228D-DA4A-A707-DF6EA07C51AE}"/>
                </a:ext>
              </a:extLst>
            </p:cNvPr>
            <p:cNvSpPr/>
            <p:nvPr/>
          </p:nvSpPr>
          <p:spPr>
            <a:xfrm>
              <a:off x="1234599" y="269670"/>
              <a:ext cx="1338905" cy="302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8" h="20102" extrusionOk="0">
                  <a:moveTo>
                    <a:pt x="17544" y="3062"/>
                  </a:moveTo>
                  <a:cubicBezTo>
                    <a:pt x="19524" y="4821"/>
                    <a:pt x="20601" y="7276"/>
                    <a:pt x="20588" y="10120"/>
                  </a:cubicBezTo>
                  <a:cubicBezTo>
                    <a:pt x="20581" y="11490"/>
                    <a:pt x="20320" y="12778"/>
                    <a:pt x="19813" y="13949"/>
                  </a:cubicBezTo>
                  <a:cubicBezTo>
                    <a:pt x="19299" y="15134"/>
                    <a:pt x="18538" y="16194"/>
                    <a:pt x="17544" y="17103"/>
                  </a:cubicBezTo>
                  <a:cubicBezTo>
                    <a:pt x="15506" y="18967"/>
                    <a:pt x="12857" y="20032"/>
                    <a:pt x="10221" y="20098"/>
                  </a:cubicBezTo>
                  <a:cubicBezTo>
                    <a:pt x="7584" y="20165"/>
                    <a:pt x="4962" y="19233"/>
                    <a:pt x="2976" y="17103"/>
                  </a:cubicBezTo>
                  <a:cubicBezTo>
                    <a:pt x="-999" y="12838"/>
                    <a:pt x="-985" y="7569"/>
                    <a:pt x="2976" y="3062"/>
                  </a:cubicBezTo>
                  <a:cubicBezTo>
                    <a:pt x="6928" y="-1435"/>
                    <a:pt x="13441" y="-584"/>
                    <a:pt x="17544" y="306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Shape 22534">
            <a:extLst>
              <a:ext uri="{FF2B5EF4-FFF2-40B4-BE49-F238E27FC236}">
                <a16:creationId xmlns:a16="http://schemas.microsoft.com/office/drawing/2014/main" id="{BEC85263-89DE-434D-8245-D76C893E9908}"/>
              </a:ext>
            </a:extLst>
          </p:cNvPr>
          <p:cNvSpPr/>
          <p:nvPr/>
        </p:nvSpPr>
        <p:spPr>
          <a:xfrm rot="16200000">
            <a:off x="2445544" y="3069431"/>
            <a:ext cx="285750" cy="1576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55" extrusionOk="0">
                <a:moveTo>
                  <a:pt x="0" y="0"/>
                </a:moveTo>
                <a:lnTo>
                  <a:pt x="0" y="14698"/>
                </a:lnTo>
                <a:lnTo>
                  <a:pt x="0" y="19198"/>
                </a:lnTo>
                <a:lnTo>
                  <a:pt x="0" y="21453"/>
                </a:lnTo>
                <a:cubicBezTo>
                  <a:pt x="7129" y="21600"/>
                  <a:pt x="14436" y="21588"/>
                  <a:pt x="21600" y="21415"/>
                </a:cubicBezTo>
                <a:lnTo>
                  <a:pt x="21600" y="19198"/>
                </a:lnTo>
                <a:lnTo>
                  <a:pt x="21600" y="14766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3C44D1-B33F-2C4F-A542-BCE6F86EDE98}"/>
              </a:ext>
            </a:extLst>
          </p:cNvPr>
          <p:cNvSpPr txBox="1"/>
          <p:nvPr/>
        </p:nvSpPr>
        <p:spPr>
          <a:xfrm>
            <a:off x="751567" y="3671888"/>
            <a:ext cx="81144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01AE6A-80FC-0F44-9F7C-28F7CF8DB9C4}"/>
              </a:ext>
            </a:extLst>
          </p:cNvPr>
          <p:cNvSpPr txBox="1"/>
          <p:nvPr/>
        </p:nvSpPr>
        <p:spPr>
          <a:xfrm>
            <a:off x="10507143" y="3671888"/>
            <a:ext cx="73128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42960D-B871-E84F-81A7-5147CF0DF759}"/>
              </a:ext>
            </a:extLst>
          </p:cNvPr>
          <p:cNvSpPr txBox="1"/>
          <p:nvPr/>
        </p:nvSpPr>
        <p:spPr>
          <a:xfrm>
            <a:off x="4200270" y="4233863"/>
            <a:ext cx="116891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072607-B1A4-684A-9463-9C188B958470}"/>
              </a:ext>
            </a:extLst>
          </p:cNvPr>
          <p:cNvSpPr txBox="1"/>
          <p:nvPr/>
        </p:nvSpPr>
        <p:spPr>
          <a:xfrm>
            <a:off x="5694901" y="4102100"/>
            <a:ext cx="116891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3239A-F27F-C54B-87D7-3800C03B6467}"/>
              </a:ext>
            </a:extLst>
          </p:cNvPr>
          <p:cNvSpPr txBox="1"/>
          <p:nvPr/>
        </p:nvSpPr>
        <p:spPr>
          <a:xfrm>
            <a:off x="7167974" y="3979863"/>
            <a:ext cx="1031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A49F29-0F54-BD4A-AC9E-5CE98FFAC999}"/>
              </a:ext>
            </a:extLst>
          </p:cNvPr>
          <p:cNvSpPr txBox="1"/>
          <p:nvPr/>
        </p:nvSpPr>
        <p:spPr>
          <a:xfrm>
            <a:off x="8489116" y="3854450"/>
            <a:ext cx="960519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4B11C880-DCA4-1B45-B6AF-A1A1A8A1C522}"/>
              </a:ext>
            </a:extLst>
          </p:cNvPr>
          <p:cNvSpPr>
            <a:spLocks noEditPoints="1"/>
          </p:cNvSpPr>
          <p:nvPr/>
        </p:nvSpPr>
        <p:spPr bwMode="auto">
          <a:xfrm>
            <a:off x="7419975" y="3478213"/>
            <a:ext cx="527050" cy="334962"/>
          </a:xfrm>
          <a:custGeom>
            <a:avLst/>
            <a:gdLst>
              <a:gd name="T0" fmla="*/ 107659 w 176"/>
              <a:gd name="T1" fmla="*/ 143808 h 112"/>
              <a:gd name="T2" fmla="*/ 197374 w 176"/>
              <a:gd name="T3" fmla="*/ 179761 h 112"/>
              <a:gd name="T4" fmla="*/ 206346 w 176"/>
              <a:gd name="T5" fmla="*/ 191745 h 112"/>
              <a:gd name="T6" fmla="*/ 200365 w 176"/>
              <a:gd name="T7" fmla="*/ 167777 h 112"/>
              <a:gd name="T8" fmla="*/ 23924 w 176"/>
              <a:gd name="T9" fmla="*/ 71904 h 112"/>
              <a:gd name="T10" fmla="*/ 23924 w 176"/>
              <a:gd name="T11" fmla="*/ 335553 h 112"/>
              <a:gd name="T12" fmla="*/ 430634 w 176"/>
              <a:gd name="T13" fmla="*/ 95872 h 112"/>
              <a:gd name="T14" fmla="*/ 47848 w 176"/>
              <a:gd name="T15" fmla="*/ 107856 h 112"/>
              <a:gd name="T16" fmla="*/ 35886 w 176"/>
              <a:gd name="T17" fmla="*/ 95872 h 112"/>
              <a:gd name="T18" fmla="*/ 35886 w 176"/>
              <a:gd name="T19" fmla="*/ 287617 h 112"/>
              <a:gd name="T20" fmla="*/ 394748 w 176"/>
              <a:gd name="T21" fmla="*/ 311585 h 112"/>
              <a:gd name="T22" fmla="*/ 406710 w 176"/>
              <a:gd name="T23" fmla="*/ 299601 h 112"/>
              <a:gd name="T24" fmla="*/ 394748 w 176"/>
              <a:gd name="T25" fmla="*/ 263649 h 112"/>
              <a:gd name="T26" fmla="*/ 68782 w 176"/>
              <a:gd name="T27" fmla="*/ 311585 h 112"/>
              <a:gd name="T28" fmla="*/ 23924 w 176"/>
              <a:gd name="T29" fmla="*/ 266645 h 112"/>
              <a:gd name="T30" fmla="*/ 71772 w 176"/>
              <a:gd name="T31" fmla="*/ 107856 h 112"/>
              <a:gd name="T32" fmla="*/ 358862 w 176"/>
              <a:gd name="T33" fmla="*/ 107856 h 112"/>
              <a:gd name="T34" fmla="*/ 406710 w 176"/>
              <a:gd name="T35" fmla="*/ 266645 h 112"/>
              <a:gd name="T36" fmla="*/ 394748 w 176"/>
              <a:gd name="T37" fmla="*/ 95872 h 112"/>
              <a:gd name="T38" fmla="*/ 322976 w 176"/>
              <a:gd name="T39" fmla="*/ 263649 h 112"/>
              <a:gd name="T40" fmla="*/ 334938 w 176"/>
              <a:gd name="T41" fmla="*/ 275633 h 112"/>
              <a:gd name="T42" fmla="*/ 224289 w 176"/>
              <a:gd name="T43" fmla="*/ 212717 h 112"/>
              <a:gd name="T44" fmla="*/ 230270 w 176"/>
              <a:gd name="T45" fmla="*/ 236685 h 112"/>
              <a:gd name="T46" fmla="*/ 230270 w 176"/>
              <a:gd name="T47" fmla="*/ 215713 h 112"/>
              <a:gd name="T48" fmla="*/ 95697 w 176"/>
              <a:gd name="T49" fmla="*/ 23968 h 112"/>
              <a:gd name="T50" fmla="*/ 119621 w 176"/>
              <a:gd name="T51" fmla="*/ 35952 h 112"/>
              <a:gd name="T52" fmla="*/ 502407 w 176"/>
              <a:gd name="T53" fmla="*/ 239681 h 112"/>
              <a:gd name="T54" fmla="*/ 466521 w 176"/>
              <a:gd name="T55" fmla="*/ 263649 h 112"/>
              <a:gd name="T56" fmla="*/ 526331 w 176"/>
              <a:gd name="T57" fmla="*/ 23968 h 112"/>
              <a:gd name="T58" fmla="*/ 131583 w 176"/>
              <a:gd name="T59" fmla="*/ 203729 h 112"/>
              <a:gd name="T60" fmla="*/ 215317 w 176"/>
              <a:gd name="T61" fmla="*/ 119840 h 112"/>
              <a:gd name="T62" fmla="*/ 230270 w 176"/>
              <a:gd name="T63" fmla="*/ 251665 h 112"/>
              <a:gd name="T64" fmla="*/ 209336 w 176"/>
              <a:gd name="T65" fmla="*/ 263649 h 112"/>
              <a:gd name="T66" fmla="*/ 188403 w 176"/>
              <a:gd name="T67" fmla="*/ 245673 h 112"/>
              <a:gd name="T68" fmla="*/ 194384 w 176"/>
              <a:gd name="T69" fmla="*/ 221705 h 112"/>
              <a:gd name="T70" fmla="*/ 209336 w 176"/>
              <a:gd name="T71" fmla="*/ 209721 h 112"/>
              <a:gd name="T72" fmla="*/ 185412 w 176"/>
              <a:gd name="T73" fmla="*/ 191745 h 112"/>
              <a:gd name="T74" fmla="*/ 191393 w 176"/>
              <a:gd name="T75" fmla="*/ 158788 h 112"/>
              <a:gd name="T76" fmla="*/ 209336 w 176"/>
              <a:gd name="T77" fmla="*/ 143808 h 112"/>
              <a:gd name="T78" fmla="*/ 230270 w 176"/>
              <a:gd name="T79" fmla="*/ 155792 h 112"/>
              <a:gd name="T80" fmla="*/ 248213 w 176"/>
              <a:gd name="T81" fmla="*/ 179761 h 112"/>
              <a:gd name="T82" fmla="*/ 221298 w 176"/>
              <a:gd name="T83" fmla="*/ 164780 h 112"/>
              <a:gd name="T84" fmla="*/ 242232 w 176"/>
              <a:gd name="T85" fmla="*/ 203729 h 112"/>
              <a:gd name="T86" fmla="*/ 248213 w 176"/>
              <a:gd name="T87" fmla="*/ 236685 h 11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76" h="112">
                <a:moveTo>
                  <a:pt x="36" y="40"/>
                </a:moveTo>
                <a:cubicBezTo>
                  <a:pt x="34" y="40"/>
                  <a:pt x="32" y="42"/>
                  <a:pt x="32" y="44"/>
                </a:cubicBezTo>
                <a:cubicBezTo>
                  <a:pt x="32" y="46"/>
                  <a:pt x="34" y="48"/>
                  <a:pt x="36" y="48"/>
                </a:cubicBezTo>
                <a:cubicBezTo>
                  <a:pt x="38" y="48"/>
                  <a:pt x="40" y="46"/>
                  <a:pt x="40" y="44"/>
                </a:cubicBezTo>
                <a:cubicBezTo>
                  <a:pt x="40" y="42"/>
                  <a:pt x="38" y="40"/>
                  <a:pt x="36" y="40"/>
                </a:cubicBezTo>
                <a:moveTo>
                  <a:pt x="66" y="60"/>
                </a:moveTo>
                <a:cubicBezTo>
                  <a:pt x="66" y="60"/>
                  <a:pt x="66" y="61"/>
                  <a:pt x="66" y="61"/>
                </a:cubicBezTo>
                <a:cubicBezTo>
                  <a:pt x="67" y="62"/>
                  <a:pt x="67" y="62"/>
                  <a:pt x="68" y="63"/>
                </a:cubicBezTo>
                <a:cubicBezTo>
                  <a:pt x="68" y="63"/>
                  <a:pt x="69" y="63"/>
                  <a:pt x="69" y="64"/>
                </a:cubicBezTo>
                <a:cubicBezTo>
                  <a:pt x="70" y="64"/>
                  <a:pt x="70" y="64"/>
                  <a:pt x="70" y="64"/>
                </a:cubicBezTo>
                <a:cubicBezTo>
                  <a:pt x="70" y="55"/>
                  <a:pt x="70" y="55"/>
                  <a:pt x="70" y="55"/>
                </a:cubicBezTo>
                <a:cubicBezTo>
                  <a:pt x="69" y="55"/>
                  <a:pt x="68" y="56"/>
                  <a:pt x="67" y="56"/>
                </a:cubicBezTo>
                <a:cubicBezTo>
                  <a:pt x="66" y="57"/>
                  <a:pt x="66" y="58"/>
                  <a:pt x="66" y="60"/>
                </a:cubicBezTo>
                <a:moveTo>
                  <a:pt x="136" y="24"/>
                </a:moveTo>
                <a:cubicBezTo>
                  <a:pt x="8" y="24"/>
                  <a:pt x="8" y="24"/>
                  <a:pt x="8" y="24"/>
                </a:cubicBezTo>
                <a:cubicBezTo>
                  <a:pt x="4" y="24"/>
                  <a:pt x="0" y="28"/>
                  <a:pt x="0" y="32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08"/>
                  <a:pt x="4" y="112"/>
                  <a:pt x="8" y="112"/>
                </a:cubicBezTo>
                <a:cubicBezTo>
                  <a:pt x="136" y="112"/>
                  <a:pt x="136" y="112"/>
                  <a:pt x="136" y="112"/>
                </a:cubicBezTo>
                <a:cubicBezTo>
                  <a:pt x="140" y="112"/>
                  <a:pt x="144" y="108"/>
                  <a:pt x="144" y="104"/>
                </a:cubicBezTo>
                <a:cubicBezTo>
                  <a:pt x="144" y="32"/>
                  <a:pt x="144" y="32"/>
                  <a:pt x="144" y="32"/>
                </a:cubicBezTo>
                <a:cubicBezTo>
                  <a:pt x="144" y="28"/>
                  <a:pt x="140" y="24"/>
                  <a:pt x="136" y="24"/>
                </a:cubicBezTo>
                <a:moveTo>
                  <a:pt x="12" y="32"/>
                </a:moveTo>
                <a:cubicBezTo>
                  <a:pt x="14" y="32"/>
                  <a:pt x="16" y="34"/>
                  <a:pt x="16" y="36"/>
                </a:cubicBezTo>
                <a:cubicBezTo>
                  <a:pt x="16" y="38"/>
                  <a:pt x="14" y="40"/>
                  <a:pt x="12" y="40"/>
                </a:cubicBezTo>
                <a:cubicBezTo>
                  <a:pt x="10" y="40"/>
                  <a:pt x="8" y="38"/>
                  <a:pt x="8" y="36"/>
                </a:cubicBezTo>
                <a:cubicBezTo>
                  <a:pt x="8" y="34"/>
                  <a:pt x="10" y="32"/>
                  <a:pt x="12" y="32"/>
                </a:cubicBezTo>
                <a:moveTo>
                  <a:pt x="12" y="104"/>
                </a:moveTo>
                <a:cubicBezTo>
                  <a:pt x="10" y="104"/>
                  <a:pt x="8" y="102"/>
                  <a:pt x="8" y="100"/>
                </a:cubicBezTo>
                <a:cubicBezTo>
                  <a:pt x="8" y="98"/>
                  <a:pt x="10" y="96"/>
                  <a:pt x="12" y="96"/>
                </a:cubicBezTo>
                <a:cubicBezTo>
                  <a:pt x="14" y="96"/>
                  <a:pt x="16" y="98"/>
                  <a:pt x="16" y="100"/>
                </a:cubicBezTo>
                <a:cubicBezTo>
                  <a:pt x="16" y="102"/>
                  <a:pt x="14" y="104"/>
                  <a:pt x="12" y="104"/>
                </a:cubicBezTo>
                <a:moveTo>
                  <a:pt x="132" y="104"/>
                </a:moveTo>
                <a:cubicBezTo>
                  <a:pt x="130" y="104"/>
                  <a:pt x="128" y="102"/>
                  <a:pt x="128" y="100"/>
                </a:cubicBezTo>
                <a:cubicBezTo>
                  <a:pt x="128" y="98"/>
                  <a:pt x="130" y="96"/>
                  <a:pt x="132" y="96"/>
                </a:cubicBezTo>
                <a:cubicBezTo>
                  <a:pt x="134" y="96"/>
                  <a:pt x="136" y="98"/>
                  <a:pt x="136" y="100"/>
                </a:cubicBezTo>
                <a:cubicBezTo>
                  <a:pt x="136" y="102"/>
                  <a:pt x="134" y="104"/>
                  <a:pt x="132" y="104"/>
                </a:cubicBezTo>
                <a:moveTo>
                  <a:pt x="136" y="89"/>
                </a:moveTo>
                <a:cubicBezTo>
                  <a:pt x="135" y="88"/>
                  <a:pt x="133" y="88"/>
                  <a:pt x="132" y="88"/>
                </a:cubicBezTo>
                <a:cubicBezTo>
                  <a:pt x="125" y="88"/>
                  <a:pt x="120" y="93"/>
                  <a:pt x="120" y="100"/>
                </a:cubicBezTo>
                <a:cubicBezTo>
                  <a:pt x="120" y="101"/>
                  <a:pt x="120" y="103"/>
                  <a:pt x="121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4" y="103"/>
                  <a:pt x="24" y="101"/>
                  <a:pt x="24" y="100"/>
                </a:cubicBezTo>
                <a:cubicBezTo>
                  <a:pt x="24" y="93"/>
                  <a:pt x="19" y="88"/>
                  <a:pt x="12" y="88"/>
                </a:cubicBezTo>
                <a:cubicBezTo>
                  <a:pt x="11" y="88"/>
                  <a:pt x="9" y="88"/>
                  <a:pt x="8" y="89"/>
                </a:cubicBezTo>
                <a:cubicBezTo>
                  <a:pt x="8" y="47"/>
                  <a:pt x="8" y="47"/>
                  <a:pt x="8" y="47"/>
                </a:cubicBezTo>
                <a:cubicBezTo>
                  <a:pt x="9" y="48"/>
                  <a:pt x="11" y="48"/>
                  <a:pt x="12" y="48"/>
                </a:cubicBezTo>
                <a:cubicBezTo>
                  <a:pt x="19" y="48"/>
                  <a:pt x="24" y="43"/>
                  <a:pt x="24" y="36"/>
                </a:cubicBezTo>
                <a:cubicBezTo>
                  <a:pt x="24" y="35"/>
                  <a:pt x="24" y="33"/>
                  <a:pt x="23" y="32"/>
                </a:cubicBezTo>
                <a:cubicBezTo>
                  <a:pt x="121" y="32"/>
                  <a:pt x="121" y="32"/>
                  <a:pt x="121" y="32"/>
                </a:cubicBezTo>
                <a:cubicBezTo>
                  <a:pt x="120" y="33"/>
                  <a:pt x="120" y="35"/>
                  <a:pt x="120" y="36"/>
                </a:cubicBezTo>
                <a:cubicBezTo>
                  <a:pt x="120" y="43"/>
                  <a:pt x="125" y="48"/>
                  <a:pt x="132" y="48"/>
                </a:cubicBezTo>
                <a:cubicBezTo>
                  <a:pt x="133" y="48"/>
                  <a:pt x="135" y="48"/>
                  <a:pt x="136" y="47"/>
                </a:cubicBezTo>
                <a:lnTo>
                  <a:pt x="136" y="89"/>
                </a:lnTo>
                <a:close/>
                <a:moveTo>
                  <a:pt x="132" y="40"/>
                </a:moveTo>
                <a:cubicBezTo>
                  <a:pt x="130" y="40"/>
                  <a:pt x="128" y="38"/>
                  <a:pt x="128" y="36"/>
                </a:cubicBezTo>
                <a:cubicBezTo>
                  <a:pt x="128" y="34"/>
                  <a:pt x="130" y="32"/>
                  <a:pt x="132" y="32"/>
                </a:cubicBezTo>
                <a:cubicBezTo>
                  <a:pt x="134" y="32"/>
                  <a:pt x="136" y="34"/>
                  <a:pt x="136" y="36"/>
                </a:cubicBezTo>
                <a:cubicBezTo>
                  <a:pt x="136" y="38"/>
                  <a:pt x="134" y="40"/>
                  <a:pt x="132" y="40"/>
                </a:cubicBezTo>
                <a:moveTo>
                  <a:pt x="108" y="88"/>
                </a:moveTo>
                <a:cubicBezTo>
                  <a:pt x="106" y="88"/>
                  <a:pt x="104" y="90"/>
                  <a:pt x="104" y="92"/>
                </a:cubicBezTo>
                <a:cubicBezTo>
                  <a:pt x="104" y="94"/>
                  <a:pt x="106" y="96"/>
                  <a:pt x="108" y="96"/>
                </a:cubicBezTo>
                <a:cubicBezTo>
                  <a:pt x="110" y="96"/>
                  <a:pt x="112" y="94"/>
                  <a:pt x="112" y="92"/>
                </a:cubicBezTo>
                <a:cubicBezTo>
                  <a:pt x="112" y="90"/>
                  <a:pt x="110" y="88"/>
                  <a:pt x="108" y="88"/>
                </a:cubicBezTo>
                <a:moveTo>
                  <a:pt x="77" y="72"/>
                </a:moveTo>
                <a:cubicBezTo>
                  <a:pt x="76" y="71"/>
                  <a:pt x="76" y="71"/>
                  <a:pt x="75" y="71"/>
                </a:cubicBezTo>
                <a:cubicBezTo>
                  <a:pt x="75" y="71"/>
                  <a:pt x="74" y="71"/>
                  <a:pt x="74" y="70"/>
                </a:cubicBezTo>
                <a:cubicBezTo>
                  <a:pt x="74" y="81"/>
                  <a:pt x="74" y="81"/>
                  <a:pt x="74" y="81"/>
                </a:cubicBezTo>
                <a:cubicBezTo>
                  <a:pt x="75" y="80"/>
                  <a:pt x="76" y="80"/>
                  <a:pt x="77" y="79"/>
                </a:cubicBezTo>
                <a:cubicBezTo>
                  <a:pt x="78" y="79"/>
                  <a:pt x="79" y="77"/>
                  <a:pt x="79" y="75"/>
                </a:cubicBezTo>
                <a:cubicBezTo>
                  <a:pt x="79" y="75"/>
                  <a:pt x="79" y="74"/>
                  <a:pt x="78" y="73"/>
                </a:cubicBezTo>
                <a:cubicBezTo>
                  <a:pt x="78" y="73"/>
                  <a:pt x="78" y="72"/>
                  <a:pt x="77" y="72"/>
                </a:cubicBezTo>
                <a:moveTo>
                  <a:pt x="168" y="0"/>
                </a:moveTo>
                <a:cubicBezTo>
                  <a:pt x="40" y="0"/>
                  <a:pt x="40" y="0"/>
                  <a:pt x="40" y="0"/>
                </a:cubicBezTo>
                <a:cubicBezTo>
                  <a:pt x="36" y="0"/>
                  <a:pt x="32" y="4"/>
                  <a:pt x="32" y="8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4"/>
                  <a:pt x="34" y="16"/>
                  <a:pt x="36" y="16"/>
                </a:cubicBezTo>
                <a:cubicBezTo>
                  <a:pt x="38" y="16"/>
                  <a:pt x="40" y="14"/>
                  <a:pt x="40" y="12"/>
                </a:cubicBezTo>
                <a:cubicBezTo>
                  <a:pt x="40" y="8"/>
                  <a:pt x="40" y="8"/>
                  <a:pt x="40" y="8"/>
                </a:cubicBezTo>
                <a:cubicBezTo>
                  <a:pt x="168" y="8"/>
                  <a:pt x="168" y="8"/>
                  <a:pt x="168" y="8"/>
                </a:cubicBezTo>
                <a:cubicBezTo>
                  <a:pt x="168" y="80"/>
                  <a:pt x="168" y="80"/>
                  <a:pt x="168" y="80"/>
                </a:cubicBezTo>
                <a:cubicBezTo>
                  <a:pt x="156" y="80"/>
                  <a:pt x="156" y="80"/>
                  <a:pt x="156" y="80"/>
                </a:cubicBezTo>
                <a:cubicBezTo>
                  <a:pt x="154" y="80"/>
                  <a:pt x="152" y="82"/>
                  <a:pt x="152" y="84"/>
                </a:cubicBezTo>
                <a:cubicBezTo>
                  <a:pt x="152" y="86"/>
                  <a:pt x="154" y="88"/>
                  <a:pt x="156" y="88"/>
                </a:cubicBezTo>
                <a:cubicBezTo>
                  <a:pt x="168" y="88"/>
                  <a:pt x="168" y="88"/>
                  <a:pt x="168" y="88"/>
                </a:cubicBezTo>
                <a:cubicBezTo>
                  <a:pt x="172" y="88"/>
                  <a:pt x="176" y="84"/>
                  <a:pt x="176" y="80"/>
                </a:cubicBezTo>
                <a:cubicBezTo>
                  <a:pt x="176" y="8"/>
                  <a:pt x="176" y="8"/>
                  <a:pt x="176" y="8"/>
                </a:cubicBezTo>
                <a:cubicBezTo>
                  <a:pt x="176" y="4"/>
                  <a:pt x="172" y="0"/>
                  <a:pt x="168" y="0"/>
                </a:cubicBezTo>
                <a:moveTo>
                  <a:pt x="72" y="40"/>
                </a:moveTo>
                <a:cubicBezTo>
                  <a:pt x="57" y="40"/>
                  <a:pt x="44" y="53"/>
                  <a:pt x="44" y="68"/>
                </a:cubicBezTo>
                <a:cubicBezTo>
                  <a:pt x="44" y="83"/>
                  <a:pt x="57" y="96"/>
                  <a:pt x="72" y="96"/>
                </a:cubicBezTo>
                <a:cubicBezTo>
                  <a:pt x="87" y="96"/>
                  <a:pt x="100" y="83"/>
                  <a:pt x="100" y="68"/>
                </a:cubicBezTo>
                <a:cubicBezTo>
                  <a:pt x="100" y="53"/>
                  <a:pt x="87" y="40"/>
                  <a:pt x="72" y="40"/>
                </a:cubicBezTo>
                <a:moveTo>
                  <a:pt x="83" y="79"/>
                </a:moveTo>
                <a:cubicBezTo>
                  <a:pt x="83" y="80"/>
                  <a:pt x="82" y="81"/>
                  <a:pt x="81" y="82"/>
                </a:cubicBezTo>
                <a:cubicBezTo>
                  <a:pt x="80" y="83"/>
                  <a:pt x="79" y="84"/>
                  <a:pt x="77" y="84"/>
                </a:cubicBezTo>
                <a:cubicBezTo>
                  <a:pt x="76" y="85"/>
                  <a:pt x="75" y="85"/>
                  <a:pt x="74" y="85"/>
                </a:cubicBezTo>
                <a:cubicBezTo>
                  <a:pt x="74" y="88"/>
                  <a:pt x="74" y="88"/>
                  <a:pt x="74" y="88"/>
                </a:cubicBezTo>
                <a:cubicBezTo>
                  <a:pt x="70" y="88"/>
                  <a:pt x="70" y="88"/>
                  <a:pt x="70" y="88"/>
                </a:cubicBezTo>
                <a:cubicBezTo>
                  <a:pt x="70" y="85"/>
                  <a:pt x="70" y="85"/>
                  <a:pt x="70" y="85"/>
                </a:cubicBezTo>
                <a:cubicBezTo>
                  <a:pt x="69" y="85"/>
                  <a:pt x="68" y="85"/>
                  <a:pt x="67" y="84"/>
                </a:cubicBezTo>
                <a:cubicBezTo>
                  <a:pt x="65" y="84"/>
                  <a:pt x="64" y="83"/>
                  <a:pt x="63" y="82"/>
                </a:cubicBezTo>
                <a:cubicBezTo>
                  <a:pt x="62" y="81"/>
                  <a:pt x="61" y="80"/>
                  <a:pt x="61" y="79"/>
                </a:cubicBezTo>
                <a:cubicBezTo>
                  <a:pt x="60" y="77"/>
                  <a:pt x="60" y="76"/>
                  <a:pt x="60" y="74"/>
                </a:cubicBezTo>
                <a:cubicBezTo>
                  <a:pt x="65" y="74"/>
                  <a:pt x="65" y="74"/>
                  <a:pt x="65" y="74"/>
                </a:cubicBezTo>
                <a:cubicBezTo>
                  <a:pt x="65" y="76"/>
                  <a:pt x="66" y="78"/>
                  <a:pt x="67" y="79"/>
                </a:cubicBezTo>
                <a:cubicBezTo>
                  <a:pt x="67" y="80"/>
                  <a:pt x="68" y="81"/>
                  <a:pt x="70" y="81"/>
                </a:cubicBezTo>
                <a:cubicBezTo>
                  <a:pt x="70" y="70"/>
                  <a:pt x="70" y="70"/>
                  <a:pt x="70" y="70"/>
                </a:cubicBezTo>
                <a:cubicBezTo>
                  <a:pt x="69" y="69"/>
                  <a:pt x="68" y="69"/>
                  <a:pt x="67" y="69"/>
                </a:cubicBezTo>
                <a:cubicBezTo>
                  <a:pt x="66" y="68"/>
                  <a:pt x="65" y="68"/>
                  <a:pt x="64" y="67"/>
                </a:cubicBezTo>
                <a:cubicBezTo>
                  <a:pt x="63" y="66"/>
                  <a:pt x="62" y="65"/>
                  <a:pt x="62" y="64"/>
                </a:cubicBezTo>
                <a:cubicBezTo>
                  <a:pt x="61" y="63"/>
                  <a:pt x="61" y="62"/>
                  <a:pt x="61" y="60"/>
                </a:cubicBezTo>
                <a:cubicBezTo>
                  <a:pt x="61" y="58"/>
                  <a:pt x="61" y="57"/>
                  <a:pt x="62" y="56"/>
                </a:cubicBezTo>
                <a:cubicBezTo>
                  <a:pt x="62" y="55"/>
                  <a:pt x="63" y="54"/>
                  <a:pt x="64" y="53"/>
                </a:cubicBezTo>
                <a:cubicBezTo>
                  <a:pt x="65" y="53"/>
                  <a:pt x="66" y="52"/>
                  <a:pt x="67" y="52"/>
                </a:cubicBezTo>
                <a:cubicBezTo>
                  <a:pt x="68" y="51"/>
                  <a:pt x="69" y="51"/>
                  <a:pt x="70" y="51"/>
                </a:cubicBezTo>
                <a:cubicBezTo>
                  <a:pt x="70" y="48"/>
                  <a:pt x="70" y="48"/>
                  <a:pt x="70" y="48"/>
                </a:cubicBezTo>
                <a:cubicBezTo>
                  <a:pt x="74" y="48"/>
                  <a:pt x="74" y="48"/>
                  <a:pt x="74" y="48"/>
                </a:cubicBezTo>
                <a:cubicBezTo>
                  <a:pt x="74" y="51"/>
                  <a:pt x="74" y="51"/>
                  <a:pt x="74" y="51"/>
                </a:cubicBezTo>
                <a:cubicBezTo>
                  <a:pt x="75" y="51"/>
                  <a:pt x="76" y="51"/>
                  <a:pt x="77" y="52"/>
                </a:cubicBezTo>
                <a:cubicBezTo>
                  <a:pt x="78" y="52"/>
                  <a:pt x="79" y="52"/>
                  <a:pt x="80" y="53"/>
                </a:cubicBezTo>
                <a:cubicBezTo>
                  <a:pt x="81" y="54"/>
                  <a:pt x="82" y="55"/>
                  <a:pt x="82" y="56"/>
                </a:cubicBezTo>
                <a:cubicBezTo>
                  <a:pt x="83" y="57"/>
                  <a:pt x="83" y="58"/>
                  <a:pt x="83" y="60"/>
                </a:cubicBezTo>
                <a:cubicBezTo>
                  <a:pt x="78" y="60"/>
                  <a:pt x="78" y="60"/>
                  <a:pt x="78" y="60"/>
                </a:cubicBezTo>
                <a:cubicBezTo>
                  <a:pt x="78" y="58"/>
                  <a:pt x="77" y="57"/>
                  <a:pt x="77" y="56"/>
                </a:cubicBezTo>
                <a:cubicBezTo>
                  <a:pt x="76" y="56"/>
                  <a:pt x="75" y="55"/>
                  <a:pt x="74" y="55"/>
                </a:cubicBezTo>
                <a:cubicBezTo>
                  <a:pt x="74" y="65"/>
                  <a:pt x="74" y="65"/>
                  <a:pt x="74" y="65"/>
                </a:cubicBezTo>
                <a:cubicBezTo>
                  <a:pt x="75" y="65"/>
                  <a:pt x="76" y="66"/>
                  <a:pt x="77" y="66"/>
                </a:cubicBezTo>
                <a:cubicBezTo>
                  <a:pt x="78" y="66"/>
                  <a:pt x="80" y="67"/>
                  <a:pt x="81" y="68"/>
                </a:cubicBezTo>
                <a:cubicBezTo>
                  <a:pt x="82" y="69"/>
                  <a:pt x="82" y="69"/>
                  <a:pt x="83" y="71"/>
                </a:cubicBezTo>
                <a:cubicBezTo>
                  <a:pt x="84" y="72"/>
                  <a:pt x="84" y="73"/>
                  <a:pt x="84" y="75"/>
                </a:cubicBezTo>
                <a:cubicBezTo>
                  <a:pt x="84" y="76"/>
                  <a:pt x="84" y="78"/>
                  <a:pt x="83" y="7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7ED221EC-B644-934D-9A0B-BEE4546933A9}"/>
              </a:ext>
            </a:extLst>
          </p:cNvPr>
          <p:cNvSpPr>
            <a:spLocks noEditPoints="1"/>
          </p:cNvSpPr>
          <p:nvPr/>
        </p:nvSpPr>
        <p:spPr bwMode="auto">
          <a:xfrm>
            <a:off x="4476750" y="3403600"/>
            <a:ext cx="617538" cy="561975"/>
          </a:xfrm>
          <a:custGeom>
            <a:avLst/>
            <a:gdLst>
              <a:gd name="T0" fmla="*/ 428066 w 176"/>
              <a:gd name="T1" fmla="*/ 84296 h 160"/>
              <a:gd name="T2" fmla="*/ 392979 w 176"/>
              <a:gd name="T3" fmla="*/ 126444 h 160"/>
              <a:gd name="T4" fmla="*/ 417540 w 176"/>
              <a:gd name="T5" fmla="*/ 136981 h 160"/>
              <a:gd name="T6" fmla="*/ 477188 w 176"/>
              <a:gd name="T7" fmla="*/ 70247 h 160"/>
              <a:gd name="T8" fmla="*/ 417540 w 176"/>
              <a:gd name="T9" fmla="*/ 3512 h 160"/>
              <a:gd name="T10" fmla="*/ 392979 w 176"/>
              <a:gd name="T11" fmla="*/ 14049 h 160"/>
              <a:gd name="T12" fmla="*/ 428066 w 176"/>
              <a:gd name="T13" fmla="*/ 56198 h 160"/>
              <a:gd name="T14" fmla="*/ 252629 w 176"/>
              <a:gd name="T15" fmla="*/ 70247 h 160"/>
              <a:gd name="T16" fmla="*/ 561398 w 176"/>
              <a:gd name="T17" fmla="*/ 467142 h 160"/>
              <a:gd name="T18" fmla="*/ 617538 w 176"/>
              <a:gd name="T19" fmla="*/ 214253 h 160"/>
              <a:gd name="T20" fmla="*/ 617538 w 176"/>
              <a:gd name="T21" fmla="*/ 210741 h 160"/>
              <a:gd name="T22" fmla="*/ 154385 w 176"/>
              <a:gd name="T23" fmla="*/ 196691 h 160"/>
              <a:gd name="T24" fmla="*/ 133332 w 176"/>
              <a:gd name="T25" fmla="*/ 122932 h 160"/>
              <a:gd name="T26" fmla="*/ 14035 w 176"/>
              <a:gd name="T27" fmla="*/ 112395 h 160"/>
              <a:gd name="T28" fmla="*/ 14035 w 176"/>
              <a:gd name="T29" fmla="*/ 140494 h 160"/>
              <a:gd name="T30" fmla="*/ 196489 w 176"/>
              <a:gd name="T31" fmla="*/ 467142 h 160"/>
              <a:gd name="T32" fmla="*/ 203507 w 176"/>
              <a:gd name="T33" fmla="*/ 477679 h 160"/>
              <a:gd name="T34" fmla="*/ 252629 w 176"/>
              <a:gd name="T35" fmla="*/ 561975 h 160"/>
              <a:gd name="T36" fmla="*/ 301752 w 176"/>
              <a:gd name="T37" fmla="*/ 477679 h 160"/>
              <a:gd name="T38" fmla="*/ 449119 w 176"/>
              <a:gd name="T39" fmla="*/ 505778 h 160"/>
              <a:gd name="T40" fmla="*/ 561398 w 176"/>
              <a:gd name="T41" fmla="*/ 505778 h 160"/>
              <a:gd name="T42" fmla="*/ 561398 w 176"/>
              <a:gd name="T43" fmla="*/ 467142 h 160"/>
              <a:gd name="T44" fmla="*/ 585959 w 176"/>
              <a:gd name="T45" fmla="*/ 224790 h 160"/>
              <a:gd name="T46" fmla="*/ 498241 w 176"/>
              <a:gd name="T47" fmla="*/ 280988 h 160"/>
              <a:gd name="T48" fmla="*/ 161402 w 176"/>
              <a:gd name="T49" fmla="*/ 224790 h 160"/>
              <a:gd name="T50" fmla="*/ 259647 w 176"/>
              <a:gd name="T51" fmla="*/ 280988 h 160"/>
              <a:gd name="T52" fmla="*/ 161402 w 176"/>
              <a:gd name="T53" fmla="*/ 224790 h 160"/>
              <a:gd name="T54" fmla="*/ 182454 w 176"/>
              <a:gd name="T55" fmla="*/ 309086 h 160"/>
              <a:gd name="T56" fmla="*/ 270173 w 176"/>
              <a:gd name="T57" fmla="*/ 365284 h 160"/>
              <a:gd name="T58" fmla="*/ 207016 w 176"/>
              <a:gd name="T59" fmla="*/ 393383 h 160"/>
              <a:gd name="T60" fmla="*/ 280699 w 176"/>
              <a:gd name="T61" fmla="*/ 449580 h 160"/>
              <a:gd name="T62" fmla="*/ 207016 w 176"/>
              <a:gd name="T63" fmla="*/ 393383 h 160"/>
              <a:gd name="T64" fmla="*/ 224559 w 176"/>
              <a:gd name="T65" fmla="*/ 505778 h 160"/>
              <a:gd name="T66" fmla="*/ 280699 w 176"/>
              <a:gd name="T67" fmla="*/ 505778 h 160"/>
              <a:gd name="T68" fmla="*/ 364909 w 176"/>
              <a:gd name="T69" fmla="*/ 449580 h 160"/>
              <a:gd name="T70" fmla="*/ 301752 w 176"/>
              <a:gd name="T71" fmla="*/ 393383 h 160"/>
              <a:gd name="T72" fmla="*/ 364909 w 176"/>
              <a:gd name="T73" fmla="*/ 449580 h 160"/>
              <a:gd name="T74" fmla="*/ 298243 w 176"/>
              <a:gd name="T75" fmla="*/ 365284 h 160"/>
              <a:gd name="T76" fmla="*/ 364909 w 176"/>
              <a:gd name="T77" fmla="*/ 309086 h 160"/>
              <a:gd name="T78" fmla="*/ 364909 w 176"/>
              <a:gd name="T79" fmla="*/ 280988 h 160"/>
              <a:gd name="T80" fmla="*/ 280699 w 176"/>
              <a:gd name="T81" fmla="*/ 224790 h 160"/>
              <a:gd name="T82" fmla="*/ 364909 w 176"/>
              <a:gd name="T83" fmla="*/ 280988 h 160"/>
              <a:gd name="T84" fmla="*/ 392979 w 176"/>
              <a:gd name="T85" fmla="*/ 449580 h 160"/>
              <a:gd name="T86" fmla="*/ 456136 w 176"/>
              <a:gd name="T87" fmla="*/ 393383 h 160"/>
              <a:gd name="T88" fmla="*/ 459645 w 176"/>
              <a:gd name="T89" fmla="*/ 365284 h 160"/>
              <a:gd name="T90" fmla="*/ 392979 w 176"/>
              <a:gd name="T91" fmla="*/ 309086 h 160"/>
              <a:gd name="T92" fmla="*/ 459645 w 176"/>
              <a:gd name="T93" fmla="*/ 365284 h 160"/>
              <a:gd name="T94" fmla="*/ 392979 w 176"/>
              <a:gd name="T95" fmla="*/ 280988 h 160"/>
              <a:gd name="T96" fmla="*/ 477188 w 176"/>
              <a:gd name="T97" fmla="*/ 224790 h 160"/>
              <a:gd name="T98" fmla="*/ 505258 w 176"/>
              <a:gd name="T99" fmla="*/ 533876 h 160"/>
              <a:gd name="T100" fmla="*/ 505258 w 176"/>
              <a:gd name="T101" fmla="*/ 477679 h 160"/>
              <a:gd name="T102" fmla="*/ 505258 w 176"/>
              <a:gd name="T103" fmla="*/ 533876 h 160"/>
              <a:gd name="T104" fmla="*/ 477188 w 176"/>
              <a:gd name="T105" fmla="*/ 449580 h 160"/>
              <a:gd name="T106" fmla="*/ 547363 w 176"/>
              <a:gd name="T107" fmla="*/ 393383 h 160"/>
              <a:gd name="T108" fmla="*/ 487715 w 176"/>
              <a:gd name="T109" fmla="*/ 365284 h 160"/>
              <a:gd name="T110" fmla="*/ 568416 w 176"/>
              <a:gd name="T111" fmla="*/ 309086 h 160"/>
              <a:gd name="T112" fmla="*/ 487715 w 176"/>
              <a:gd name="T113" fmla="*/ 365284 h 16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76" h="160">
                <a:moveTo>
                  <a:pt x="76" y="24"/>
                </a:moveTo>
                <a:cubicBezTo>
                  <a:pt x="122" y="24"/>
                  <a:pt x="122" y="24"/>
                  <a:pt x="122" y="24"/>
                </a:cubicBezTo>
                <a:cubicBezTo>
                  <a:pt x="113" y="33"/>
                  <a:pt x="113" y="33"/>
                  <a:pt x="113" y="33"/>
                </a:cubicBezTo>
                <a:cubicBezTo>
                  <a:pt x="112" y="34"/>
                  <a:pt x="112" y="35"/>
                  <a:pt x="112" y="36"/>
                </a:cubicBezTo>
                <a:cubicBezTo>
                  <a:pt x="112" y="38"/>
                  <a:pt x="114" y="40"/>
                  <a:pt x="116" y="40"/>
                </a:cubicBezTo>
                <a:cubicBezTo>
                  <a:pt x="117" y="40"/>
                  <a:pt x="118" y="40"/>
                  <a:pt x="119" y="39"/>
                </a:cubicBezTo>
                <a:cubicBezTo>
                  <a:pt x="135" y="23"/>
                  <a:pt x="135" y="23"/>
                  <a:pt x="135" y="23"/>
                </a:cubicBezTo>
                <a:cubicBezTo>
                  <a:pt x="136" y="22"/>
                  <a:pt x="136" y="21"/>
                  <a:pt x="136" y="20"/>
                </a:cubicBezTo>
                <a:cubicBezTo>
                  <a:pt x="136" y="19"/>
                  <a:pt x="136" y="18"/>
                  <a:pt x="135" y="17"/>
                </a:cubicBezTo>
                <a:cubicBezTo>
                  <a:pt x="119" y="1"/>
                  <a:pt x="119" y="1"/>
                  <a:pt x="119" y="1"/>
                </a:cubicBezTo>
                <a:cubicBezTo>
                  <a:pt x="118" y="0"/>
                  <a:pt x="117" y="0"/>
                  <a:pt x="116" y="0"/>
                </a:cubicBezTo>
                <a:cubicBezTo>
                  <a:pt x="114" y="0"/>
                  <a:pt x="112" y="2"/>
                  <a:pt x="112" y="4"/>
                </a:cubicBezTo>
                <a:cubicBezTo>
                  <a:pt x="112" y="5"/>
                  <a:pt x="112" y="6"/>
                  <a:pt x="113" y="7"/>
                </a:cubicBezTo>
                <a:cubicBezTo>
                  <a:pt x="122" y="16"/>
                  <a:pt x="122" y="16"/>
                  <a:pt x="122" y="16"/>
                </a:cubicBezTo>
                <a:cubicBezTo>
                  <a:pt x="76" y="16"/>
                  <a:pt x="76" y="16"/>
                  <a:pt x="76" y="16"/>
                </a:cubicBezTo>
                <a:cubicBezTo>
                  <a:pt x="74" y="16"/>
                  <a:pt x="72" y="18"/>
                  <a:pt x="72" y="20"/>
                </a:cubicBezTo>
                <a:cubicBezTo>
                  <a:pt x="72" y="22"/>
                  <a:pt x="74" y="24"/>
                  <a:pt x="76" y="24"/>
                </a:cubicBezTo>
                <a:moveTo>
                  <a:pt x="160" y="133"/>
                </a:moveTo>
                <a:cubicBezTo>
                  <a:pt x="160" y="133"/>
                  <a:pt x="160" y="133"/>
                  <a:pt x="160" y="133"/>
                </a:cubicBezTo>
                <a:cubicBezTo>
                  <a:pt x="176" y="61"/>
                  <a:pt x="176" y="61"/>
                  <a:pt x="176" y="61"/>
                </a:cubicBezTo>
                <a:cubicBezTo>
                  <a:pt x="176" y="61"/>
                  <a:pt x="176" y="61"/>
                  <a:pt x="176" y="61"/>
                </a:cubicBezTo>
                <a:cubicBezTo>
                  <a:pt x="176" y="61"/>
                  <a:pt x="176" y="60"/>
                  <a:pt x="176" y="60"/>
                </a:cubicBezTo>
                <a:cubicBezTo>
                  <a:pt x="176" y="58"/>
                  <a:pt x="174" y="56"/>
                  <a:pt x="172" y="56"/>
                </a:cubicBezTo>
                <a:cubicBezTo>
                  <a:pt x="44" y="56"/>
                  <a:pt x="44" y="56"/>
                  <a:pt x="44" y="56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3"/>
                  <a:pt x="36" y="32"/>
                  <a:pt x="3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2" y="32"/>
                  <a:pt x="0" y="34"/>
                  <a:pt x="0" y="36"/>
                </a:cubicBezTo>
                <a:cubicBezTo>
                  <a:pt x="0" y="38"/>
                  <a:pt x="2" y="40"/>
                  <a:pt x="4" y="40"/>
                </a:cubicBezTo>
                <a:cubicBezTo>
                  <a:pt x="31" y="40"/>
                  <a:pt x="31" y="40"/>
                  <a:pt x="31" y="40"/>
                </a:cubicBezTo>
                <a:cubicBezTo>
                  <a:pt x="56" y="133"/>
                  <a:pt x="56" y="133"/>
                  <a:pt x="56" y="133"/>
                </a:cubicBezTo>
                <a:cubicBezTo>
                  <a:pt x="56" y="133"/>
                  <a:pt x="56" y="133"/>
                  <a:pt x="56" y="133"/>
                </a:cubicBezTo>
                <a:cubicBezTo>
                  <a:pt x="57" y="134"/>
                  <a:pt x="57" y="135"/>
                  <a:pt x="58" y="136"/>
                </a:cubicBezTo>
                <a:cubicBezTo>
                  <a:pt x="57" y="138"/>
                  <a:pt x="56" y="141"/>
                  <a:pt x="56" y="144"/>
                </a:cubicBezTo>
                <a:cubicBezTo>
                  <a:pt x="56" y="153"/>
                  <a:pt x="63" y="160"/>
                  <a:pt x="72" y="160"/>
                </a:cubicBezTo>
                <a:cubicBezTo>
                  <a:pt x="81" y="160"/>
                  <a:pt x="88" y="153"/>
                  <a:pt x="88" y="144"/>
                </a:cubicBezTo>
                <a:cubicBezTo>
                  <a:pt x="88" y="141"/>
                  <a:pt x="87" y="138"/>
                  <a:pt x="86" y="136"/>
                </a:cubicBezTo>
                <a:cubicBezTo>
                  <a:pt x="130" y="136"/>
                  <a:pt x="130" y="136"/>
                  <a:pt x="130" y="136"/>
                </a:cubicBezTo>
                <a:cubicBezTo>
                  <a:pt x="129" y="138"/>
                  <a:pt x="128" y="141"/>
                  <a:pt x="128" y="144"/>
                </a:cubicBezTo>
                <a:cubicBezTo>
                  <a:pt x="128" y="153"/>
                  <a:pt x="135" y="160"/>
                  <a:pt x="144" y="160"/>
                </a:cubicBezTo>
                <a:cubicBezTo>
                  <a:pt x="153" y="160"/>
                  <a:pt x="160" y="153"/>
                  <a:pt x="160" y="144"/>
                </a:cubicBezTo>
                <a:cubicBezTo>
                  <a:pt x="160" y="141"/>
                  <a:pt x="159" y="138"/>
                  <a:pt x="158" y="136"/>
                </a:cubicBezTo>
                <a:cubicBezTo>
                  <a:pt x="159" y="135"/>
                  <a:pt x="160" y="134"/>
                  <a:pt x="160" y="133"/>
                </a:cubicBezTo>
                <a:moveTo>
                  <a:pt x="144" y="64"/>
                </a:moveTo>
                <a:cubicBezTo>
                  <a:pt x="167" y="64"/>
                  <a:pt x="167" y="64"/>
                  <a:pt x="167" y="64"/>
                </a:cubicBezTo>
                <a:cubicBezTo>
                  <a:pt x="163" y="80"/>
                  <a:pt x="163" y="80"/>
                  <a:pt x="163" y="80"/>
                </a:cubicBezTo>
                <a:cubicBezTo>
                  <a:pt x="142" y="80"/>
                  <a:pt x="142" y="80"/>
                  <a:pt x="142" y="80"/>
                </a:cubicBezTo>
                <a:lnTo>
                  <a:pt x="144" y="64"/>
                </a:lnTo>
                <a:close/>
                <a:moveTo>
                  <a:pt x="46" y="64"/>
                </a:moveTo>
                <a:cubicBezTo>
                  <a:pt x="72" y="64"/>
                  <a:pt x="72" y="64"/>
                  <a:pt x="72" y="64"/>
                </a:cubicBezTo>
                <a:cubicBezTo>
                  <a:pt x="74" y="80"/>
                  <a:pt x="74" y="80"/>
                  <a:pt x="74" y="80"/>
                </a:cubicBezTo>
                <a:cubicBezTo>
                  <a:pt x="50" y="80"/>
                  <a:pt x="50" y="80"/>
                  <a:pt x="50" y="80"/>
                </a:cubicBezTo>
                <a:lnTo>
                  <a:pt x="46" y="64"/>
                </a:lnTo>
                <a:close/>
                <a:moveTo>
                  <a:pt x="57" y="104"/>
                </a:moveTo>
                <a:cubicBezTo>
                  <a:pt x="52" y="88"/>
                  <a:pt x="52" y="88"/>
                  <a:pt x="52" y="88"/>
                </a:cubicBezTo>
                <a:cubicBezTo>
                  <a:pt x="75" y="88"/>
                  <a:pt x="75" y="88"/>
                  <a:pt x="75" y="88"/>
                </a:cubicBezTo>
                <a:cubicBezTo>
                  <a:pt x="77" y="104"/>
                  <a:pt x="77" y="104"/>
                  <a:pt x="77" y="104"/>
                </a:cubicBezTo>
                <a:lnTo>
                  <a:pt x="57" y="104"/>
                </a:lnTo>
                <a:close/>
                <a:moveTo>
                  <a:pt x="59" y="112"/>
                </a:moveTo>
                <a:cubicBezTo>
                  <a:pt x="78" y="112"/>
                  <a:pt x="78" y="112"/>
                  <a:pt x="78" y="112"/>
                </a:cubicBezTo>
                <a:cubicBezTo>
                  <a:pt x="80" y="128"/>
                  <a:pt x="80" y="128"/>
                  <a:pt x="80" y="128"/>
                </a:cubicBezTo>
                <a:cubicBezTo>
                  <a:pt x="63" y="128"/>
                  <a:pt x="63" y="128"/>
                  <a:pt x="63" y="128"/>
                </a:cubicBezTo>
                <a:lnTo>
                  <a:pt x="59" y="112"/>
                </a:lnTo>
                <a:close/>
                <a:moveTo>
                  <a:pt x="72" y="152"/>
                </a:moveTo>
                <a:cubicBezTo>
                  <a:pt x="68" y="152"/>
                  <a:pt x="64" y="148"/>
                  <a:pt x="64" y="144"/>
                </a:cubicBezTo>
                <a:cubicBezTo>
                  <a:pt x="64" y="140"/>
                  <a:pt x="68" y="136"/>
                  <a:pt x="72" y="136"/>
                </a:cubicBezTo>
                <a:cubicBezTo>
                  <a:pt x="76" y="136"/>
                  <a:pt x="80" y="140"/>
                  <a:pt x="80" y="144"/>
                </a:cubicBezTo>
                <a:cubicBezTo>
                  <a:pt x="80" y="148"/>
                  <a:pt x="76" y="152"/>
                  <a:pt x="72" y="152"/>
                </a:cubicBezTo>
                <a:moveTo>
                  <a:pt x="104" y="128"/>
                </a:moveTo>
                <a:cubicBezTo>
                  <a:pt x="88" y="128"/>
                  <a:pt x="88" y="128"/>
                  <a:pt x="88" y="128"/>
                </a:cubicBezTo>
                <a:cubicBezTo>
                  <a:pt x="86" y="112"/>
                  <a:pt x="86" y="112"/>
                  <a:pt x="86" y="112"/>
                </a:cubicBezTo>
                <a:cubicBezTo>
                  <a:pt x="104" y="112"/>
                  <a:pt x="104" y="112"/>
                  <a:pt x="104" y="112"/>
                </a:cubicBezTo>
                <a:lnTo>
                  <a:pt x="104" y="128"/>
                </a:lnTo>
                <a:close/>
                <a:moveTo>
                  <a:pt x="104" y="104"/>
                </a:moveTo>
                <a:cubicBezTo>
                  <a:pt x="85" y="104"/>
                  <a:pt x="85" y="104"/>
                  <a:pt x="85" y="104"/>
                </a:cubicBezTo>
                <a:cubicBezTo>
                  <a:pt x="83" y="88"/>
                  <a:pt x="83" y="88"/>
                  <a:pt x="83" y="88"/>
                </a:cubicBezTo>
                <a:cubicBezTo>
                  <a:pt x="104" y="88"/>
                  <a:pt x="104" y="88"/>
                  <a:pt x="104" y="88"/>
                </a:cubicBezTo>
                <a:lnTo>
                  <a:pt x="104" y="104"/>
                </a:lnTo>
                <a:close/>
                <a:moveTo>
                  <a:pt x="104" y="80"/>
                </a:moveTo>
                <a:cubicBezTo>
                  <a:pt x="82" y="80"/>
                  <a:pt x="82" y="80"/>
                  <a:pt x="82" y="80"/>
                </a:cubicBezTo>
                <a:cubicBezTo>
                  <a:pt x="80" y="64"/>
                  <a:pt x="80" y="64"/>
                  <a:pt x="80" y="64"/>
                </a:cubicBezTo>
                <a:cubicBezTo>
                  <a:pt x="104" y="64"/>
                  <a:pt x="104" y="64"/>
                  <a:pt x="104" y="64"/>
                </a:cubicBezTo>
                <a:lnTo>
                  <a:pt x="104" y="80"/>
                </a:lnTo>
                <a:close/>
                <a:moveTo>
                  <a:pt x="128" y="128"/>
                </a:moveTo>
                <a:cubicBezTo>
                  <a:pt x="112" y="128"/>
                  <a:pt x="112" y="128"/>
                  <a:pt x="112" y="128"/>
                </a:cubicBezTo>
                <a:cubicBezTo>
                  <a:pt x="112" y="112"/>
                  <a:pt x="112" y="112"/>
                  <a:pt x="112" y="112"/>
                </a:cubicBezTo>
                <a:cubicBezTo>
                  <a:pt x="130" y="112"/>
                  <a:pt x="130" y="112"/>
                  <a:pt x="130" y="112"/>
                </a:cubicBezTo>
                <a:lnTo>
                  <a:pt x="128" y="128"/>
                </a:lnTo>
                <a:close/>
                <a:moveTo>
                  <a:pt x="131" y="104"/>
                </a:moveTo>
                <a:cubicBezTo>
                  <a:pt x="112" y="104"/>
                  <a:pt x="112" y="104"/>
                  <a:pt x="112" y="104"/>
                </a:cubicBezTo>
                <a:cubicBezTo>
                  <a:pt x="112" y="88"/>
                  <a:pt x="112" y="88"/>
                  <a:pt x="112" y="88"/>
                </a:cubicBezTo>
                <a:cubicBezTo>
                  <a:pt x="133" y="88"/>
                  <a:pt x="133" y="88"/>
                  <a:pt x="133" y="88"/>
                </a:cubicBezTo>
                <a:lnTo>
                  <a:pt x="131" y="104"/>
                </a:lnTo>
                <a:close/>
                <a:moveTo>
                  <a:pt x="134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2" y="64"/>
                  <a:pt x="112" y="64"/>
                  <a:pt x="112" y="64"/>
                </a:cubicBezTo>
                <a:cubicBezTo>
                  <a:pt x="136" y="64"/>
                  <a:pt x="136" y="64"/>
                  <a:pt x="136" y="64"/>
                </a:cubicBezTo>
                <a:lnTo>
                  <a:pt x="134" y="80"/>
                </a:lnTo>
                <a:close/>
                <a:moveTo>
                  <a:pt x="144" y="152"/>
                </a:moveTo>
                <a:cubicBezTo>
                  <a:pt x="140" y="152"/>
                  <a:pt x="136" y="148"/>
                  <a:pt x="136" y="144"/>
                </a:cubicBezTo>
                <a:cubicBezTo>
                  <a:pt x="136" y="140"/>
                  <a:pt x="140" y="136"/>
                  <a:pt x="144" y="136"/>
                </a:cubicBezTo>
                <a:cubicBezTo>
                  <a:pt x="148" y="136"/>
                  <a:pt x="152" y="140"/>
                  <a:pt x="152" y="144"/>
                </a:cubicBezTo>
                <a:cubicBezTo>
                  <a:pt x="152" y="148"/>
                  <a:pt x="148" y="152"/>
                  <a:pt x="144" y="152"/>
                </a:cubicBezTo>
                <a:moveTo>
                  <a:pt x="153" y="128"/>
                </a:moveTo>
                <a:cubicBezTo>
                  <a:pt x="136" y="128"/>
                  <a:pt x="136" y="128"/>
                  <a:pt x="136" y="128"/>
                </a:cubicBezTo>
                <a:cubicBezTo>
                  <a:pt x="138" y="112"/>
                  <a:pt x="138" y="112"/>
                  <a:pt x="138" y="112"/>
                </a:cubicBezTo>
                <a:cubicBezTo>
                  <a:pt x="156" y="112"/>
                  <a:pt x="156" y="112"/>
                  <a:pt x="156" y="112"/>
                </a:cubicBezTo>
                <a:lnTo>
                  <a:pt x="153" y="128"/>
                </a:lnTo>
                <a:close/>
                <a:moveTo>
                  <a:pt x="139" y="104"/>
                </a:moveTo>
                <a:cubicBezTo>
                  <a:pt x="141" y="88"/>
                  <a:pt x="141" y="88"/>
                  <a:pt x="141" y="88"/>
                </a:cubicBezTo>
                <a:cubicBezTo>
                  <a:pt x="162" y="88"/>
                  <a:pt x="162" y="88"/>
                  <a:pt x="162" y="88"/>
                </a:cubicBezTo>
                <a:cubicBezTo>
                  <a:pt x="158" y="104"/>
                  <a:pt x="158" y="104"/>
                  <a:pt x="158" y="104"/>
                </a:cubicBezTo>
                <a:lnTo>
                  <a:pt x="139" y="1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9">
            <a:extLst>
              <a:ext uri="{FF2B5EF4-FFF2-40B4-BE49-F238E27FC236}">
                <a16:creationId xmlns:a16="http://schemas.microsoft.com/office/drawing/2014/main" id="{E36DE45C-4F3C-2F41-A1C3-2A84EBBD6522}"/>
              </a:ext>
            </a:extLst>
          </p:cNvPr>
          <p:cNvSpPr>
            <a:spLocks noEditPoints="1"/>
          </p:cNvSpPr>
          <p:nvPr/>
        </p:nvSpPr>
        <p:spPr bwMode="auto">
          <a:xfrm>
            <a:off x="6027738" y="3346450"/>
            <a:ext cx="504825" cy="619125"/>
          </a:xfrm>
          <a:custGeom>
            <a:avLst/>
            <a:gdLst>
              <a:gd name="T0" fmla="*/ 56092 w 144"/>
              <a:gd name="T1" fmla="*/ 393989 h 176"/>
              <a:gd name="T2" fmla="*/ 252413 w 144"/>
              <a:gd name="T3" fmla="*/ 365847 h 176"/>
              <a:gd name="T4" fmla="*/ 252413 w 144"/>
              <a:gd name="T5" fmla="*/ 225136 h 176"/>
              <a:gd name="T6" fmla="*/ 308504 w 144"/>
              <a:gd name="T7" fmla="*/ 365847 h 176"/>
              <a:gd name="T8" fmla="*/ 336550 w 144"/>
              <a:gd name="T9" fmla="*/ 365847 h 176"/>
              <a:gd name="T10" fmla="*/ 196321 w 144"/>
              <a:gd name="T11" fmla="*/ 422131 h 176"/>
              <a:gd name="T12" fmla="*/ 210344 w 144"/>
              <a:gd name="T13" fmla="*/ 562841 h 176"/>
              <a:gd name="T14" fmla="*/ 294481 w 144"/>
              <a:gd name="T15" fmla="*/ 534699 h 176"/>
              <a:gd name="T16" fmla="*/ 210344 w 144"/>
              <a:gd name="T17" fmla="*/ 562841 h 176"/>
              <a:gd name="T18" fmla="*/ 140229 w 144"/>
              <a:gd name="T19" fmla="*/ 422131 h 176"/>
              <a:gd name="T20" fmla="*/ 84138 w 144"/>
              <a:gd name="T21" fmla="*/ 422131 h 176"/>
              <a:gd name="T22" fmla="*/ 84138 w 144"/>
              <a:gd name="T23" fmla="*/ 450273 h 176"/>
              <a:gd name="T24" fmla="*/ 378619 w 144"/>
              <a:gd name="T25" fmla="*/ 140710 h 176"/>
              <a:gd name="T26" fmla="*/ 448733 w 144"/>
              <a:gd name="T27" fmla="*/ 56284 h 176"/>
              <a:gd name="T28" fmla="*/ 252413 w 144"/>
              <a:gd name="T29" fmla="*/ 0 h 176"/>
              <a:gd name="T30" fmla="*/ 252413 w 144"/>
              <a:gd name="T31" fmla="*/ 84426 h 176"/>
              <a:gd name="T32" fmla="*/ 28046 w 144"/>
              <a:gd name="T33" fmla="*/ 140710 h 176"/>
              <a:gd name="T34" fmla="*/ 28046 w 144"/>
              <a:gd name="T35" fmla="*/ 619125 h 176"/>
              <a:gd name="T36" fmla="*/ 504825 w 144"/>
              <a:gd name="T37" fmla="*/ 168852 h 176"/>
              <a:gd name="T38" fmla="*/ 252413 w 144"/>
              <a:gd name="T39" fmla="*/ 56284 h 176"/>
              <a:gd name="T40" fmla="*/ 280458 w 144"/>
              <a:gd name="T41" fmla="*/ 56284 h 176"/>
              <a:gd name="T42" fmla="*/ 420688 w 144"/>
              <a:gd name="T43" fmla="*/ 56284 h 176"/>
              <a:gd name="T44" fmla="*/ 350573 w 144"/>
              <a:gd name="T45" fmla="*/ 140710 h 176"/>
              <a:gd name="T46" fmla="*/ 350573 w 144"/>
              <a:gd name="T47" fmla="*/ 84426 h 176"/>
              <a:gd name="T48" fmla="*/ 28046 w 144"/>
              <a:gd name="T49" fmla="*/ 590983 h 176"/>
              <a:gd name="T50" fmla="*/ 476779 w 144"/>
              <a:gd name="T51" fmla="*/ 590983 h 176"/>
              <a:gd name="T52" fmla="*/ 28046 w 144"/>
              <a:gd name="T53" fmla="*/ 168852 h 176"/>
              <a:gd name="T54" fmla="*/ 420688 w 144"/>
              <a:gd name="T55" fmla="*/ 393989 h 176"/>
              <a:gd name="T56" fmla="*/ 420688 w 144"/>
              <a:gd name="T57" fmla="*/ 365847 h 176"/>
              <a:gd name="T58" fmla="*/ 392642 w 144"/>
              <a:gd name="T59" fmla="*/ 393989 h 176"/>
              <a:gd name="T60" fmla="*/ 364596 w 144"/>
              <a:gd name="T61" fmla="*/ 393989 h 176"/>
              <a:gd name="T62" fmla="*/ 448733 w 144"/>
              <a:gd name="T63" fmla="*/ 309563 h 176"/>
              <a:gd name="T64" fmla="*/ 420688 w 144"/>
              <a:gd name="T65" fmla="*/ 281420 h 176"/>
              <a:gd name="T66" fmla="*/ 420688 w 144"/>
              <a:gd name="T67" fmla="*/ 253278 h 176"/>
              <a:gd name="T68" fmla="*/ 308504 w 144"/>
              <a:gd name="T69" fmla="*/ 196994 h 176"/>
              <a:gd name="T70" fmla="*/ 448733 w 144"/>
              <a:gd name="T71" fmla="*/ 196994 h 176"/>
              <a:gd name="T72" fmla="*/ 364596 w 144"/>
              <a:gd name="T73" fmla="*/ 281420 h 176"/>
              <a:gd name="T74" fmla="*/ 336550 w 144"/>
              <a:gd name="T75" fmla="*/ 253278 h 176"/>
              <a:gd name="T76" fmla="*/ 336550 w 144"/>
              <a:gd name="T77" fmla="*/ 281420 h 176"/>
              <a:gd name="T78" fmla="*/ 448733 w 144"/>
              <a:gd name="T79" fmla="*/ 450273 h 176"/>
              <a:gd name="T80" fmla="*/ 364596 w 144"/>
              <a:gd name="T81" fmla="*/ 450273 h 176"/>
              <a:gd name="T82" fmla="*/ 392642 w 144"/>
              <a:gd name="T83" fmla="*/ 309563 h 176"/>
              <a:gd name="T84" fmla="*/ 336550 w 144"/>
              <a:gd name="T85" fmla="*/ 309563 h 176"/>
              <a:gd name="T86" fmla="*/ 336550 w 144"/>
              <a:gd name="T87" fmla="*/ 337705 h 17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44" h="176">
                <a:moveTo>
                  <a:pt x="80" y="56"/>
                </a:moveTo>
                <a:cubicBezTo>
                  <a:pt x="16" y="56"/>
                  <a:pt x="16" y="56"/>
                  <a:pt x="16" y="56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80" y="112"/>
                  <a:pt x="80" y="112"/>
                  <a:pt x="80" y="112"/>
                </a:cubicBezTo>
                <a:lnTo>
                  <a:pt x="80" y="56"/>
                </a:lnTo>
                <a:close/>
                <a:moveTo>
                  <a:pt x="72" y="104"/>
                </a:moveTo>
                <a:cubicBezTo>
                  <a:pt x="24" y="104"/>
                  <a:pt x="24" y="104"/>
                  <a:pt x="24" y="104"/>
                </a:cubicBezTo>
                <a:cubicBezTo>
                  <a:pt x="24" y="64"/>
                  <a:pt x="24" y="64"/>
                  <a:pt x="24" y="64"/>
                </a:cubicBezTo>
                <a:cubicBezTo>
                  <a:pt x="72" y="64"/>
                  <a:pt x="72" y="64"/>
                  <a:pt x="72" y="64"/>
                </a:cubicBezTo>
                <a:lnTo>
                  <a:pt x="72" y="104"/>
                </a:lnTo>
                <a:close/>
                <a:moveTo>
                  <a:pt x="96" y="104"/>
                </a:moveTo>
                <a:cubicBezTo>
                  <a:pt x="88" y="104"/>
                  <a:pt x="88" y="104"/>
                  <a:pt x="88" y="104"/>
                </a:cubicBezTo>
                <a:cubicBezTo>
                  <a:pt x="88" y="112"/>
                  <a:pt x="88" y="112"/>
                  <a:pt x="88" y="112"/>
                </a:cubicBezTo>
                <a:cubicBezTo>
                  <a:pt x="96" y="112"/>
                  <a:pt x="96" y="112"/>
                  <a:pt x="96" y="112"/>
                </a:cubicBezTo>
                <a:lnTo>
                  <a:pt x="96" y="104"/>
                </a:lnTo>
                <a:close/>
                <a:moveTo>
                  <a:pt x="48" y="128"/>
                </a:moveTo>
                <a:cubicBezTo>
                  <a:pt x="56" y="128"/>
                  <a:pt x="56" y="128"/>
                  <a:pt x="56" y="128"/>
                </a:cubicBezTo>
                <a:cubicBezTo>
                  <a:pt x="56" y="120"/>
                  <a:pt x="56" y="120"/>
                  <a:pt x="56" y="120"/>
                </a:cubicBezTo>
                <a:cubicBezTo>
                  <a:pt x="48" y="120"/>
                  <a:pt x="48" y="120"/>
                  <a:pt x="48" y="120"/>
                </a:cubicBezTo>
                <a:lnTo>
                  <a:pt x="48" y="128"/>
                </a:lnTo>
                <a:close/>
                <a:moveTo>
                  <a:pt x="60" y="160"/>
                </a:moveTo>
                <a:cubicBezTo>
                  <a:pt x="84" y="160"/>
                  <a:pt x="84" y="160"/>
                  <a:pt x="84" y="160"/>
                </a:cubicBezTo>
                <a:cubicBezTo>
                  <a:pt x="86" y="160"/>
                  <a:pt x="88" y="158"/>
                  <a:pt x="88" y="156"/>
                </a:cubicBezTo>
                <a:cubicBezTo>
                  <a:pt x="88" y="154"/>
                  <a:pt x="86" y="152"/>
                  <a:pt x="84" y="152"/>
                </a:cubicBezTo>
                <a:cubicBezTo>
                  <a:pt x="60" y="152"/>
                  <a:pt x="60" y="152"/>
                  <a:pt x="60" y="152"/>
                </a:cubicBezTo>
                <a:cubicBezTo>
                  <a:pt x="58" y="152"/>
                  <a:pt x="56" y="154"/>
                  <a:pt x="56" y="156"/>
                </a:cubicBezTo>
                <a:cubicBezTo>
                  <a:pt x="56" y="158"/>
                  <a:pt x="58" y="160"/>
                  <a:pt x="60" y="160"/>
                </a:cubicBezTo>
                <a:moveTo>
                  <a:pt x="32" y="128"/>
                </a:moveTo>
                <a:cubicBezTo>
                  <a:pt x="40" y="128"/>
                  <a:pt x="40" y="128"/>
                  <a:pt x="40" y="128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32" y="120"/>
                  <a:pt x="32" y="120"/>
                  <a:pt x="32" y="120"/>
                </a:cubicBezTo>
                <a:lnTo>
                  <a:pt x="32" y="128"/>
                </a:lnTo>
                <a:close/>
                <a:moveTo>
                  <a:pt x="24" y="120"/>
                </a:moveTo>
                <a:cubicBezTo>
                  <a:pt x="16" y="120"/>
                  <a:pt x="16" y="120"/>
                  <a:pt x="16" y="120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24" y="128"/>
                  <a:pt x="24" y="128"/>
                  <a:pt x="24" y="128"/>
                </a:cubicBezTo>
                <a:lnTo>
                  <a:pt x="24" y="120"/>
                </a:lnTo>
                <a:close/>
                <a:moveTo>
                  <a:pt x="136" y="40"/>
                </a:moveTo>
                <a:cubicBezTo>
                  <a:pt x="108" y="40"/>
                  <a:pt x="108" y="40"/>
                  <a:pt x="108" y="40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124" y="24"/>
                  <a:pt x="128" y="20"/>
                  <a:pt x="128" y="16"/>
                </a:cubicBezTo>
                <a:cubicBezTo>
                  <a:pt x="128" y="8"/>
                  <a:pt x="128" y="8"/>
                  <a:pt x="128" y="8"/>
                </a:cubicBezTo>
                <a:cubicBezTo>
                  <a:pt x="128" y="4"/>
                  <a:pt x="124" y="0"/>
                  <a:pt x="120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68" y="0"/>
                  <a:pt x="64" y="4"/>
                  <a:pt x="64" y="8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20"/>
                  <a:pt x="68" y="24"/>
                  <a:pt x="72" y="24"/>
                </a:cubicBezTo>
                <a:cubicBezTo>
                  <a:pt x="84" y="24"/>
                  <a:pt x="84" y="24"/>
                  <a:pt x="84" y="24"/>
                </a:cubicBezTo>
                <a:cubicBezTo>
                  <a:pt x="84" y="40"/>
                  <a:pt x="84" y="40"/>
                  <a:pt x="84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4" y="40"/>
                  <a:pt x="0" y="44"/>
                  <a:pt x="0" y="48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2"/>
                  <a:pt x="4" y="176"/>
                  <a:pt x="8" y="176"/>
                </a:cubicBezTo>
                <a:cubicBezTo>
                  <a:pt x="136" y="176"/>
                  <a:pt x="136" y="176"/>
                  <a:pt x="136" y="176"/>
                </a:cubicBezTo>
                <a:cubicBezTo>
                  <a:pt x="140" y="176"/>
                  <a:pt x="144" y="172"/>
                  <a:pt x="144" y="168"/>
                </a:cubicBezTo>
                <a:cubicBezTo>
                  <a:pt x="144" y="48"/>
                  <a:pt x="144" y="48"/>
                  <a:pt x="144" y="48"/>
                </a:cubicBezTo>
                <a:cubicBezTo>
                  <a:pt x="144" y="44"/>
                  <a:pt x="140" y="40"/>
                  <a:pt x="136" y="40"/>
                </a:cubicBezTo>
                <a:moveTo>
                  <a:pt x="80" y="16"/>
                </a:moveTo>
                <a:cubicBezTo>
                  <a:pt x="72" y="16"/>
                  <a:pt x="72" y="16"/>
                  <a:pt x="72" y="16"/>
                </a:cubicBezTo>
                <a:cubicBezTo>
                  <a:pt x="72" y="8"/>
                  <a:pt x="72" y="8"/>
                  <a:pt x="72" y="8"/>
                </a:cubicBezTo>
                <a:cubicBezTo>
                  <a:pt x="80" y="8"/>
                  <a:pt x="80" y="8"/>
                  <a:pt x="80" y="8"/>
                </a:cubicBezTo>
                <a:lnTo>
                  <a:pt x="80" y="16"/>
                </a:lnTo>
                <a:close/>
                <a:moveTo>
                  <a:pt x="88" y="8"/>
                </a:moveTo>
                <a:cubicBezTo>
                  <a:pt x="120" y="8"/>
                  <a:pt x="120" y="8"/>
                  <a:pt x="120" y="8"/>
                </a:cubicBezTo>
                <a:cubicBezTo>
                  <a:pt x="120" y="16"/>
                  <a:pt x="120" y="16"/>
                  <a:pt x="120" y="16"/>
                </a:cubicBezTo>
                <a:cubicBezTo>
                  <a:pt x="88" y="16"/>
                  <a:pt x="88" y="16"/>
                  <a:pt x="88" y="16"/>
                </a:cubicBezTo>
                <a:lnTo>
                  <a:pt x="88" y="8"/>
                </a:lnTo>
                <a:close/>
                <a:moveTo>
                  <a:pt x="100" y="40"/>
                </a:moveTo>
                <a:cubicBezTo>
                  <a:pt x="92" y="40"/>
                  <a:pt x="92" y="40"/>
                  <a:pt x="92" y="40"/>
                </a:cubicBezTo>
                <a:cubicBezTo>
                  <a:pt x="92" y="24"/>
                  <a:pt x="92" y="24"/>
                  <a:pt x="92" y="24"/>
                </a:cubicBezTo>
                <a:cubicBezTo>
                  <a:pt x="100" y="24"/>
                  <a:pt x="100" y="24"/>
                  <a:pt x="100" y="24"/>
                </a:cubicBezTo>
                <a:lnTo>
                  <a:pt x="100" y="40"/>
                </a:lnTo>
                <a:close/>
                <a:moveTo>
                  <a:pt x="136" y="168"/>
                </a:moveTo>
                <a:cubicBezTo>
                  <a:pt x="8" y="168"/>
                  <a:pt x="8" y="168"/>
                  <a:pt x="8" y="168"/>
                </a:cubicBezTo>
                <a:cubicBezTo>
                  <a:pt x="8" y="144"/>
                  <a:pt x="8" y="144"/>
                  <a:pt x="8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168"/>
                </a:lnTo>
                <a:close/>
                <a:moveTo>
                  <a:pt x="136" y="136"/>
                </a:moveTo>
                <a:cubicBezTo>
                  <a:pt x="8" y="136"/>
                  <a:pt x="8" y="136"/>
                  <a:pt x="8" y="136"/>
                </a:cubicBezTo>
                <a:cubicBezTo>
                  <a:pt x="8" y="48"/>
                  <a:pt x="8" y="48"/>
                  <a:pt x="8" y="48"/>
                </a:cubicBezTo>
                <a:cubicBezTo>
                  <a:pt x="136" y="48"/>
                  <a:pt x="136" y="48"/>
                  <a:pt x="136" y="48"/>
                </a:cubicBezTo>
                <a:lnTo>
                  <a:pt x="136" y="136"/>
                </a:lnTo>
                <a:close/>
                <a:moveTo>
                  <a:pt x="120" y="112"/>
                </a:moveTo>
                <a:cubicBezTo>
                  <a:pt x="128" y="112"/>
                  <a:pt x="128" y="112"/>
                  <a:pt x="128" y="112"/>
                </a:cubicBezTo>
                <a:cubicBezTo>
                  <a:pt x="128" y="104"/>
                  <a:pt x="128" y="104"/>
                  <a:pt x="128" y="104"/>
                </a:cubicBezTo>
                <a:cubicBezTo>
                  <a:pt x="120" y="104"/>
                  <a:pt x="120" y="104"/>
                  <a:pt x="120" y="104"/>
                </a:cubicBezTo>
                <a:lnTo>
                  <a:pt x="120" y="112"/>
                </a:lnTo>
                <a:close/>
                <a:moveTo>
                  <a:pt x="104" y="112"/>
                </a:moveTo>
                <a:cubicBezTo>
                  <a:pt x="112" y="112"/>
                  <a:pt x="112" y="112"/>
                  <a:pt x="112" y="112"/>
                </a:cubicBezTo>
                <a:cubicBezTo>
                  <a:pt x="112" y="104"/>
                  <a:pt x="112" y="104"/>
                  <a:pt x="112" y="104"/>
                </a:cubicBezTo>
                <a:cubicBezTo>
                  <a:pt x="104" y="104"/>
                  <a:pt x="104" y="104"/>
                  <a:pt x="104" y="104"/>
                </a:cubicBezTo>
                <a:lnTo>
                  <a:pt x="104" y="112"/>
                </a:lnTo>
                <a:close/>
                <a:moveTo>
                  <a:pt x="120" y="96"/>
                </a:moveTo>
                <a:cubicBezTo>
                  <a:pt x="128" y="96"/>
                  <a:pt x="128" y="96"/>
                  <a:pt x="128" y="96"/>
                </a:cubicBezTo>
                <a:cubicBezTo>
                  <a:pt x="128" y="88"/>
                  <a:pt x="128" y="88"/>
                  <a:pt x="128" y="88"/>
                </a:cubicBezTo>
                <a:cubicBezTo>
                  <a:pt x="120" y="88"/>
                  <a:pt x="120" y="88"/>
                  <a:pt x="120" y="88"/>
                </a:cubicBezTo>
                <a:lnTo>
                  <a:pt x="120" y="96"/>
                </a:lnTo>
                <a:close/>
                <a:moveTo>
                  <a:pt x="120" y="80"/>
                </a:moveTo>
                <a:cubicBezTo>
                  <a:pt x="128" y="80"/>
                  <a:pt x="128" y="80"/>
                  <a:pt x="128" y="80"/>
                </a:cubicBezTo>
                <a:cubicBezTo>
                  <a:pt x="128" y="72"/>
                  <a:pt x="128" y="72"/>
                  <a:pt x="128" y="72"/>
                </a:cubicBezTo>
                <a:cubicBezTo>
                  <a:pt x="120" y="72"/>
                  <a:pt x="120" y="72"/>
                  <a:pt x="120" y="72"/>
                </a:cubicBezTo>
                <a:lnTo>
                  <a:pt x="120" y="80"/>
                </a:lnTo>
                <a:close/>
                <a:moveTo>
                  <a:pt x="128" y="56"/>
                </a:moveTo>
                <a:cubicBezTo>
                  <a:pt x="88" y="56"/>
                  <a:pt x="88" y="56"/>
                  <a:pt x="88" y="56"/>
                </a:cubicBezTo>
                <a:cubicBezTo>
                  <a:pt x="88" y="64"/>
                  <a:pt x="88" y="64"/>
                  <a:pt x="88" y="64"/>
                </a:cubicBezTo>
                <a:cubicBezTo>
                  <a:pt x="128" y="64"/>
                  <a:pt x="128" y="64"/>
                  <a:pt x="128" y="64"/>
                </a:cubicBezTo>
                <a:lnTo>
                  <a:pt x="128" y="56"/>
                </a:lnTo>
                <a:close/>
                <a:moveTo>
                  <a:pt x="11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112" y="80"/>
                  <a:pt x="112" y="80"/>
                  <a:pt x="112" y="80"/>
                </a:cubicBezTo>
                <a:lnTo>
                  <a:pt x="112" y="72"/>
                </a:lnTo>
                <a:close/>
                <a:moveTo>
                  <a:pt x="96" y="72"/>
                </a:moveTo>
                <a:cubicBezTo>
                  <a:pt x="88" y="72"/>
                  <a:pt x="88" y="72"/>
                  <a:pt x="88" y="72"/>
                </a:cubicBezTo>
                <a:cubicBezTo>
                  <a:pt x="88" y="80"/>
                  <a:pt x="88" y="80"/>
                  <a:pt x="88" y="80"/>
                </a:cubicBezTo>
                <a:cubicBezTo>
                  <a:pt x="96" y="80"/>
                  <a:pt x="96" y="80"/>
                  <a:pt x="96" y="80"/>
                </a:cubicBezTo>
                <a:lnTo>
                  <a:pt x="96" y="72"/>
                </a:lnTo>
                <a:close/>
                <a:moveTo>
                  <a:pt x="104" y="128"/>
                </a:moveTo>
                <a:cubicBezTo>
                  <a:pt x="128" y="128"/>
                  <a:pt x="128" y="128"/>
                  <a:pt x="128" y="128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04" y="120"/>
                  <a:pt x="104" y="120"/>
                  <a:pt x="104" y="120"/>
                </a:cubicBezTo>
                <a:lnTo>
                  <a:pt x="104" y="128"/>
                </a:lnTo>
                <a:close/>
                <a:moveTo>
                  <a:pt x="104" y="96"/>
                </a:moveTo>
                <a:cubicBezTo>
                  <a:pt x="112" y="96"/>
                  <a:pt x="112" y="96"/>
                  <a:pt x="112" y="96"/>
                </a:cubicBezTo>
                <a:cubicBezTo>
                  <a:pt x="112" y="88"/>
                  <a:pt x="112" y="88"/>
                  <a:pt x="112" y="88"/>
                </a:cubicBezTo>
                <a:cubicBezTo>
                  <a:pt x="104" y="88"/>
                  <a:pt x="104" y="88"/>
                  <a:pt x="104" y="88"/>
                </a:cubicBezTo>
                <a:lnTo>
                  <a:pt x="104" y="96"/>
                </a:lnTo>
                <a:close/>
                <a:moveTo>
                  <a:pt x="96" y="88"/>
                </a:moveTo>
                <a:cubicBezTo>
                  <a:pt x="88" y="88"/>
                  <a:pt x="88" y="88"/>
                  <a:pt x="88" y="88"/>
                </a:cubicBezTo>
                <a:cubicBezTo>
                  <a:pt x="88" y="96"/>
                  <a:pt x="88" y="96"/>
                  <a:pt x="88" y="96"/>
                </a:cubicBezTo>
                <a:cubicBezTo>
                  <a:pt x="96" y="96"/>
                  <a:pt x="96" y="96"/>
                  <a:pt x="96" y="96"/>
                </a:cubicBezTo>
                <a:lnTo>
                  <a:pt x="96" y="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31">
            <a:extLst>
              <a:ext uri="{FF2B5EF4-FFF2-40B4-BE49-F238E27FC236}">
                <a16:creationId xmlns:a16="http://schemas.microsoft.com/office/drawing/2014/main" id="{6781E1BE-9FD9-6B49-AC58-A87261D04CF2}"/>
              </a:ext>
            </a:extLst>
          </p:cNvPr>
          <p:cNvSpPr>
            <a:spLocks noEditPoints="1"/>
          </p:cNvSpPr>
          <p:nvPr/>
        </p:nvSpPr>
        <p:spPr bwMode="auto">
          <a:xfrm>
            <a:off x="8770938" y="3416300"/>
            <a:ext cx="396875" cy="396875"/>
          </a:xfrm>
          <a:custGeom>
            <a:avLst/>
            <a:gdLst>
              <a:gd name="T0" fmla="*/ 306406 w 176"/>
              <a:gd name="T1" fmla="*/ 151338 h 176"/>
              <a:gd name="T2" fmla="*/ 297395 w 176"/>
              <a:gd name="T3" fmla="*/ 144562 h 176"/>
              <a:gd name="T4" fmla="*/ 234311 w 176"/>
              <a:gd name="T5" fmla="*/ 126492 h 176"/>
              <a:gd name="T6" fmla="*/ 90120 w 176"/>
              <a:gd name="T7" fmla="*/ 126492 h 176"/>
              <a:gd name="T8" fmla="*/ 27036 w 176"/>
              <a:gd name="T9" fmla="*/ 144562 h 176"/>
              <a:gd name="T10" fmla="*/ 18024 w 176"/>
              <a:gd name="T11" fmla="*/ 151338 h 176"/>
              <a:gd name="T12" fmla="*/ 0 w 176"/>
              <a:gd name="T13" fmla="*/ 386251 h 176"/>
              <a:gd name="T14" fmla="*/ 9012 w 176"/>
              <a:gd name="T15" fmla="*/ 397545 h 176"/>
              <a:gd name="T16" fmla="*/ 324430 w 176"/>
              <a:gd name="T17" fmla="*/ 388510 h 176"/>
              <a:gd name="T18" fmla="*/ 108143 w 176"/>
              <a:gd name="T19" fmla="*/ 126492 h 176"/>
              <a:gd name="T20" fmla="*/ 216287 w 176"/>
              <a:gd name="T21" fmla="*/ 126492 h 176"/>
              <a:gd name="T22" fmla="*/ 108143 w 176"/>
              <a:gd name="T23" fmla="*/ 144562 h 176"/>
              <a:gd name="T24" fmla="*/ 36048 w 176"/>
              <a:gd name="T25" fmla="*/ 162632 h 176"/>
              <a:gd name="T26" fmla="*/ 90120 w 176"/>
              <a:gd name="T27" fmla="*/ 201031 h 176"/>
              <a:gd name="T28" fmla="*/ 99132 w 176"/>
              <a:gd name="T29" fmla="*/ 234913 h 176"/>
              <a:gd name="T30" fmla="*/ 108143 w 176"/>
              <a:gd name="T31" fmla="*/ 201031 h 176"/>
              <a:gd name="T32" fmla="*/ 216287 w 176"/>
              <a:gd name="T33" fmla="*/ 162632 h 176"/>
              <a:gd name="T34" fmla="*/ 207275 w 176"/>
              <a:gd name="T35" fmla="*/ 216843 h 176"/>
              <a:gd name="T36" fmla="*/ 243323 w 176"/>
              <a:gd name="T37" fmla="*/ 216843 h 176"/>
              <a:gd name="T38" fmla="*/ 234311 w 176"/>
              <a:gd name="T39" fmla="*/ 162632 h 176"/>
              <a:gd name="T40" fmla="*/ 301900 w 176"/>
              <a:gd name="T41" fmla="*/ 343334 h 176"/>
              <a:gd name="T42" fmla="*/ 36048 w 176"/>
              <a:gd name="T43" fmla="*/ 162632 h 176"/>
              <a:gd name="T44" fmla="*/ 20277 w 176"/>
              <a:gd name="T45" fmla="*/ 361405 h 176"/>
              <a:gd name="T46" fmla="*/ 306406 w 176"/>
              <a:gd name="T47" fmla="*/ 379475 h 176"/>
              <a:gd name="T48" fmla="*/ 396526 w 176"/>
              <a:gd name="T49" fmla="*/ 332040 h 176"/>
              <a:gd name="T50" fmla="*/ 378502 w 176"/>
              <a:gd name="T51" fmla="*/ 97127 h 176"/>
              <a:gd name="T52" fmla="*/ 369490 w 176"/>
              <a:gd name="T53" fmla="*/ 90351 h 176"/>
              <a:gd name="T54" fmla="*/ 306406 w 176"/>
              <a:gd name="T55" fmla="*/ 72281 h 176"/>
              <a:gd name="T56" fmla="*/ 171227 w 176"/>
              <a:gd name="T57" fmla="*/ 36140 h 176"/>
              <a:gd name="T58" fmla="*/ 234311 w 176"/>
              <a:gd name="T59" fmla="*/ 18070 h 176"/>
              <a:gd name="T60" fmla="*/ 288383 w 176"/>
              <a:gd name="T61" fmla="*/ 90351 h 176"/>
              <a:gd name="T62" fmla="*/ 250082 w 176"/>
              <a:gd name="T63" fmla="*/ 108421 h 176"/>
              <a:gd name="T64" fmla="*/ 288383 w 176"/>
              <a:gd name="T65" fmla="*/ 126492 h 176"/>
              <a:gd name="T66" fmla="*/ 306406 w 176"/>
              <a:gd name="T67" fmla="*/ 128750 h 176"/>
              <a:gd name="T68" fmla="*/ 360478 w 176"/>
              <a:gd name="T69" fmla="*/ 108421 h 176"/>
              <a:gd name="T70" fmla="*/ 335695 w 176"/>
              <a:gd name="T71" fmla="*/ 289124 h 176"/>
              <a:gd name="T72" fmla="*/ 376249 w 176"/>
              <a:gd name="T73" fmla="*/ 307194 h 176"/>
              <a:gd name="T74" fmla="*/ 337948 w 176"/>
              <a:gd name="T75" fmla="*/ 325264 h 176"/>
              <a:gd name="T76" fmla="*/ 387514 w 176"/>
              <a:gd name="T77" fmla="*/ 343334 h 176"/>
              <a:gd name="T78" fmla="*/ 396526 w 176"/>
              <a:gd name="T79" fmla="*/ 332040 h 17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76" h="176">
                <a:moveTo>
                  <a:pt x="144" y="171"/>
                </a:moveTo>
                <a:cubicBezTo>
                  <a:pt x="136" y="67"/>
                  <a:pt x="136" y="67"/>
                  <a:pt x="136" y="67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36" y="66"/>
                  <a:pt x="134" y="64"/>
                  <a:pt x="132" y="64"/>
                </a:cubicBezTo>
                <a:cubicBezTo>
                  <a:pt x="104" y="64"/>
                  <a:pt x="104" y="64"/>
                  <a:pt x="104" y="64"/>
                </a:cubicBezTo>
                <a:cubicBezTo>
                  <a:pt x="104" y="56"/>
                  <a:pt x="104" y="56"/>
                  <a:pt x="104" y="56"/>
                </a:cubicBezTo>
                <a:cubicBezTo>
                  <a:pt x="104" y="38"/>
                  <a:pt x="90" y="24"/>
                  <a:pt x="72" y="24"/>
                </a:cubicBezTo>
                <a:cubicBezTo>
                  <a:pt x="54" y="24"/>
                  <a:pt x="40" y="38"/>
                  <a:pt x="40" y="56"/>
                </a:cubicBezTo>
                <a:cubicBezTo>
                  <a:pt x="40" y="64"/>
                  <a:pt x="40" y="64"/>
                  <a:pt x="40" y="64"/>
                </a:cubicBezTo>
                <a:cubicBezTo>
                  <a:pt x="12" y="64"/>
                  <a:pt x="12" y="64"/>
                  <a:pt x="12" y="64"/>
                </a:cubicBezTo>
                <a:cubicBezTo>
                  <a:pt x="10" y="64"/>
                  <a:pt x="8" y="66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2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40" y="176"/>
                  <a:pt x="140" y="176"/>
                  <a:pt x="140" y="176"/>
                </a:cubicBezTo>
                <a:cubicBezTo>
                  <a:pt x="142" y="176"/>
                  <a:pt x="144" y="174"/>
                  <a:pt x="144" y="172"/>
                </a:cubicBezTo>
                <a:cubicBezTo>
                  <a:pt x="144" y="172"/>
                  <a:pt x="144" y="172"/>
                  <a:pt x="144" y="171"/>
                </a:cubicBezTo>
                <a:close/>
                <a:moveTo>
                  <a:pt x="48" y="56"/>
                </a:moveTo>
                <a:cubicBezTo>
                  <a:pt x="48" y="43"/>
                  <a:pt x="59" y="32"/>
                  <a:pt x="72" y="32"/>
                </a:cubicBezTo>
                <a:cubicBezTo>
                  <a:pt x="85" y="32"/>
                  <a:pt x="96" y="43"/>
                  <a:pt x="96" y="56"/>
                </a:cubicBezTo>
                <a:cubicBezTo>
                  <a:pt x="96" y="64"/>
                  <a:pt x="96" y="64"/>
                  <a:pt x="96" y="64"/>
                </a:cubicBezTo>
                <a:cubicBezTo>
                  <a:pt x="48" y="64"/>
                  <a:pt x="48" y="64"/>
                  <a:pt x="48" y="64"/>
                </a:cubicBezTo>
                <a:lnTo>
                  <a:pt x="48" y="56"/>
                </a:lnTo>
                <a:close/>
                <a:moveTo>
                  <a:pt x="16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89"/>
                  <a:pt x="40" y="89"/>
                  <a:pt x="40" y="89"/>
                </a:cubicBezTo>
                <a:cubicBezTo>
                  <a:pt x="38" y="90"/>
                  <a:pt x="36" y="93"/>
                  <a:pt x="36" y="96"/>
                </a:cubicBezTo>
                <a:cubicBezTo>
                  <a:pt x="36" y="100"/>
                  <a:pt x="40" y="104"/>
                  <a:pt x="44" y="104"/>
                </a:cubicBezTo>
                <a:cubicBezTo>
                  <a:pt x="48" y="104"/>
                  <a:pt x="52" y="100"/>
                  <a:pt x="52" y="96"/>
                </a:cubicBezTo>
                <a:cubicBezTo>
                  <a:pt x="52" y="93"/>
                  <a:pt x="50" y="90"/>
                  <a:pt x="48" y="89"/>
                </a:cubicBezTo>
                <a:cubicBezTo>
                  <a:pt x="48" y="72"/>
                  <a:pt x="48" y="72"/>
                  <a:pt x="48" y="72"/>
                </a:cubicBezTo>
                <a:cubicBezTo>
                  <a:pt x="96" y="72"/>
                  <a:pt x="96" y="72"/>
                  <a:pt x="96" y="72"/>
                </a:cubicBezTo>
                <a:cubicBezTo>
                  <a:pt x="96" y="89"/>
                  <a:pt x="96" y="89"/>
                  <a:pt x="96" y="89"/>
                </a:cubicBezTo>
                <a:cubicBezTo>
                  <a:pt x="94" y="90"/>
                  <a:pt x="92" y="93"/>
                  <a:pt x="92" y="96"/>
                </a:cubicBezTo>
                <a:cubicBezTo>
                  <a:pt x="92" y="100"/>
                  <a:pt x="96" y="104"/>
                  <a:pt x="100" y="104"/>
                </a:cubicBezTo>
                <a:cubicBezTo>
                  <a:pt x="104" y="104"/>
                  <a:pt x="108" y="100"/>
                  <a:pt x="108" y="96"/>
                </a:cubicBezTo>
                <a:cubicBezTo>
                  <a:pt x="108" y="93"/>
                  <a:pt x="106" y="90"/>
                  <a:pt x="104" y="89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128" y="72"/>
                  <a:pt x="128" y="72"/>
                  <a:pt x="128" y="72"/>
                </a:cubicBezTo>
                <a:cubicBezTo>
                  <a:pt x="134" y="152"/>
                  <a:pt x="134" y="152"/>
                  <a:pt x="134" y="152"/>
                </a:cubicBezTo>
                <a:cubicBezTo>
                  <a:pt x="10" y="152"/>
                  <a:pt x="10" y="152"/>
                  <a:pt x="10" y="152"/>
                </a:cubicBezTo>
                <a:lnTo>
                  <a:pt x="16" y="72"/>
                </a:lnTo>
                <a:close/>
                <a:moveTo>
                  <a:pt x="8" y="168"/>
                </a:moveTo>
                <a:cubicBezTo>
                  <a:pt x="9" y="160"/>
                  <a:pt x="9" y="160"/>
                  <a:pt x="9" y="160"/>
                </a:cubicBezTo>
                <a:cubicBezTo>
                  <a:pt x="135" y="160"/>
                  <a:pt x="135" y="160"/>
                  <a:pt x="135" y="160"/>
                </a:cubicBezTo>
                <a:cubicBezTo>
                  <a:pt x="136" y="168"/>
                  <a:pt x="136" y="168"/>
                  <a:pt x="136" y="168"/>
                </a:cubicBezTo>
                <a:lnTo>
                  <a:pt x="8" y="168"/>
                </a:lnTo>
                <a:close/>
                <a:moveTo>
                  <a:pt x="176" y="147"/>
                </a:moveTo>
                <a:cubicBezTo>
                  <a:pt x="176" y="147"/>
                  <a:pt x="176" y="147"/>
                  <a:pt x="176" y="147"/>
                </a:cubicBezTo>
                <a:cubicBezTo>
                  <a:pt x="168" y="43"/>
                  <a:pt x="168" y="43"/>
                  <a:pt x="168" y="43"/>
                </a:cubicBezTo>
                <a:cubicBezTo>
                  <a:pt x="168" y="43"/>
                  <a:pt x="168" y="43"/>
                  <a:pt x="168" y="43"/>
                </a:cubicBezTo>
                <a:cubicBezTo>
                  <a:pt x="168" y="42"/>
                  <a:pt x="166" y="40"/>
                  <a:pt x="164" y="40"/>
                </a:cubicBezTo>
                <a:cubicBezTo>
                  <a:pt x="136" y="40"/>
                  <a:pt x="136" y="40"/>
                  <a:pt x="136" y="40"/>
                </a:cubicBezTo>
                <a:cubicBezTo>
                  <a:pt x="136" y="32"/>
                  <a:pt x="136" y="32"/>
                  <a:pt x="136" y="32"/>
                </a:cubicBezTo>
                <a:cubicBezTo>
                  <a:pt x="136" y="14"/>
                  <a:pt x="122" y="0"/>
                  <a:pt x="104" y="0"/>
                </a:cubicBezTo>
                <a:cubicBezTo>
                  <a:pt x="92" y="0"/>
                  <a:pt x="82" y="7"/>
                  <a:pt x="76" y="16"/>
                </a:cubicBezTo>
                <a:cubicBezTo>
                  <a:pt x="79" y="17"/>
                  <a:pt x="82" y="17"/>
                  <a:pt x="85" y="18"/>
                </a:cubicBezTo>
                <a:cubicBezTo>
                  <a:pt x="89" y="12"/>
                  <a:pt x="96" y="8"/>
                  <a:pt x="104" y="8"/>
                </a:cubicBezTo>
                <a:cubicBezTo>
                  <a:pt x="117" y="8"/>
                  <a:pt x="128" y="19"/>
                  <a:pt x="128" y="32"/>
                </a:cubicBezTo>
                <a:cubicBezTo>
                  <a:pt x="128" y="40"/>
                  <a:pt x="128" y="40"/>
                  <a:pt x="128" y="40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10" y="43"/>
                  <a:pt x="111" y="45"/>
                  <a:pt x="111" y="48"/>
                </a:cubicBezTo>
                <a:cubicBezTo>
                  <a:pt x="128" y="48"/>
                  <a:pt x="128" y="48"/>
                  <a:pt x="128" y="48"/>
                </a:cubicBezTo>
                <a:cubicBezTo>
                  <a:pt x="128" y="56"/>
                  <a:pt x="128" y="56"/>
                  <a:pt x="128" y="56"/>
                </a:cubicBezTo>
                <a:cubicBezTo>
                  <a:pt x="132" y="56"/>
                  <a:pt x="132" y="56"/>
                  <a:pt x="132" y="56"/>
                </a:cubicBezTo>
                <a:cubicBezTo>
                  <a:pt x="133" y="56"/>
                  <a:pt x="135" y="56"/>
                  <a:pt x="136" y="57"/>
                </a:cubicBezTo>
                <a:cubicBezTo>
                  <a:pt x="136" y="48"/>
                  <a:pt x="136" y="48"/>
                  <a:pt x="136" y="48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66" y="128"/>
                  <a:pt x="166" y="128"/>
                  <a:pt x="166" y="128"/>
                </a:cubicBezTo>
                <a:cubicBezTo>
                  <a:pt x="149" y="128"/>
                  <a:pt x="149" y="128"/>
                  <a:pt x="149" y="128"/>
                </a:cubicBezTo>
                <a:cubicBezTo>
                  <a:pt x="149" y="136"/>
                  <a:pt x="149" y="136"/>
                  <a:pt x="149" y="136"/>
                </a:cubicBezTo>
                <a:cubicBezTo>
                  <a:pt x="167" y="136"/>
                  <a:pt x="167" y="136"/>
                  <a:pt x="167" y="136"/>
                </a:cubicBezTo>
                <a:cubicBezTo>
                  <a:pt x="168" y="144"/>
                  <a:pt x="168" y="144"/>
                  <a:pt x="168" y="144"/>
                </a:cubicBezTo>
                <a:cubicBezTo>
                  <a:pt x="150" y="144"/>
                  <a:pt x="150" y="144"/>
                  <a:pt x="150" y="144"/>
                </a:cubicBezTo>
                <a:cubicBezTo>
                  <a:pt x="151" y="152"/>
                  <a:pt x="151" y="152"/>
                  <a:pt x="151" y="152"/>
                </a:cubicBezTo>
                <a:cubicBezTo>
                  <a:pt x="172" y="152"/>
                  <a:pt x="172" y="152"/>
                  <a:pt x="172" y="152"/>
                </a:cubicBezTo>
                <a:cubicBezTo>
                  <a:pt x="174" y="152"/>
                  <a:pt x="176" y="150"/>
                  <a:pt x="176" y="148"/>
                </a:cubicBezTo>
                <a:cubicBezTo>
                  <a:pt x="176" y="148"/>
                  <a:pt x="176" y="148"/>
                  <a:pt x="176" y="147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72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26" grpId="0"/>
      <p:bldP spid="2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le 1">
            <a:extLst>
              <a:ext uri="{FF2B5EF4-FFF2-40B4-BE49-F238E27FC236}">
                <a16:creationId xmlns:a16="http://schemas.microsoft.com/office/drawing/2014/main" id="{6B1F208B-65A2-C340-883A-59D5EF5D0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8171"/>
            <a:ext cx="10515600" cy="860425"/>
          </a:xfrm>
        </p:spPr>
        <p:txBody>
          <a:bodyPr/>
          <a:lstStyle/>
          <a:p>
            <a:r>
              <a:rPr lang="id-ID" altLang="en-US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r>
              <a:rPr lang="id-ID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  <a:endParaRPr lang="en-US" alt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987" name="Slide Number Placeholder 2">
            <a:extLst>
              <a:ext uri="{FF2B5EF4-FFF2-40B4-BE49-F238E27FC236}">
                <a16:creationId xmlns:a16="http://schemas.microsoft.com/office/drawing/2014/main" id="{7BD23C41-BE79-B94C-8915-CEF2A8B0C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15DB9266-F1B0-E04D-B675-414B14904871}" type="slidenum">
              <a:rPr lang="en-US" alt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alt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896C5030-DFF5-0C48-9068-35C3D2DF8324}"/>
              </a:ext>
            </a:extLst>
          </p:cNvPr>
          <p:cNvSpPr/>
          <p:nvPr/>
        </p:nvSpPr>
        <p:spPr>
          <a:xfrm>
            <a:off x="3255963" y="5751513"/>
            <a:ext cx="631825" cy="631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8169" y="1172"/>
                  <a:pt x="14506" y="1782"/>
                  <a:pt x="10806" y="1795"/>
                </a:cubicBezTo>
                <a:cubicBezTo>
                  <a:pt x="7108" y="1809"/>
                  <a:pt x="3441" y="1227"/>
                  <a:pt x="0" y="80"/>
                </a:cubicBezTo>
                <a:lnTo>
                  <a:pt x="1077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4851CF-C244-A640-96B7-6736410551F4}"/>
              </a:ext>
            </a:extLst>
          </p:cNvPr>
          <p:cNvGrpSpPr>
            <a:grpSpLocks/>
          </p:cNvGrpSpPr>
          <p:nvPr/>
        </p:nvGrpSpPr>
        <p:grpSpPr bwMode="auto">
          <a:xfrm>
            <a:off x="1243013" y="1443038"/>
            <a:ext cx="4657725" cy="1717675"/>
            <a:chOff x="1243316" y="1442719"/>
            <a:chExt cx="4656840" cy="1717839"/>
          </a:xfrm>
        </p:grpSpPr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68C3DBDA-4BCA-A541-8ACC-341803F42633}"/>
                </a:ext>
              </a:extLst>
            </p:cNvPr>
            <p:cNvSpPr/>
            <p:nvPr/>
          </p:nvSpPr>
          <p:spPr>
            <a:xfrm>
              <a:off x="1243316" y="1442719"/>
              <a:ext cx="4656840" cy="68427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011" name="Shape">
              <a:extLst>
                <a:ext uri="{FF2B5EF4-FFF2-40B4-BE49-F238E27FC236}">
                  <a16:creationId xmlns:a16="http://schemas.microsoft.com/office/drawing/2014/main" id="{0968E48A-3805-E04A-9E95-F6EA5E000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226" y="1840562"/>
              <a:ext cx="4653184" cy="1319996"/>
            </a:xfrm>
            <a:custGeom>
              <a:avLst/>
              <a:gdLst>
                <a:gd name="T0" fmla="*/ 2326592 w 21600"/>
                <a:gd name="T1" fmla="*/ 659998 h 21565"/>
                <a:gd name="T2" fmla="*/ 2326592 w 21600"/>
                <a:gd name="T3" fmla="*/ 659998 h 21565"/>
                <a:gd name="T4" fmla="*/ 2326592 w 21600"/>
                <a:gd name="T5" fmla="*/ 659998 h 21565"/>
                <a:gd name="T6" fmla="*/ 2326592 w 21600"/>
                <a:gd name="T7" fmla="*/ 659998 h 21565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65" extrusionOk="0">
                  <a:moveTo>
                    <a:pt x="0" y="0"/>
                  </a:moveTo>
                  <a:lnTo>
                    <a:pt x="51" y="320"/>
                  </a:lnTo>
                  <a:cubicBezTo>
                    <a:pt x="41" y="267"/>
                    <a:pt x="35" y="213"/>
                    <a:pt x="31" y="160"/>
                  </a:cubicBezTo>
                  <a:cubicBezTo>
                    <a:pt x="27" y="107"/>
                    <a:pt x="24" y="53"/>
                    <a:pt x="20" y="0"/>
                  </a:cubicBezTo>
                  <a:lnTo>
                    <a:pt x="0" y="0"/>
                  </a:lnTo>
                  <a:close/>
                  <a:moveTo>
                    <a:pt x="51" y="320"/>
                  </a:moveTo>
                  <a:lnTo>
                    <a:pt x="2849" y="18699"/>
                  </a:lnTo>
                  <a:cubicBezTo>
                    <a:pt x="5424" y="20617"/>
                    <a:pt x="8129" y="21600"/>
                    <a:pt x="10839" y="21564"/>
                  </a:cubicBezTo>
                  <a:cubicBezTo>
                    <a:pt x="13548" y="21528"/>
                    <a:pt x="16237" y="20474"/>
                    <a:pt x="18782" y="18507"/>
                  </a:cubicBezTo>
                  <a:lnTo>
                    <a:pt x="21531" y="447"/>
                  </a:lnTo>
                  <a:cubicBezTo>
                    <a:pt x="21255" y="1669"/>
                    <a:pt x="20234" y="2855"/>
                    <a:pt x="18450" y="3792"/>
                  </a:cubicBezTo>
                  <a:cubicBezTo>
                    <a:pt x="14229" y="6009"/>
                    <a:pt x="7385" y="6009"/>
                    <a:pt x="3164" y="3792"/>
                  </a:cubicBezTo>
                  <a:cubicBezTo>
                    <a:pt x="1318" y="2822"/>
                    <a:pt x="281" y="1586"/>
                    <a:pt x="51" y="320"/>
                  </a:cubicBezTo>
                  <a:close/>
                  <a:moveTo>
                    <a:pt x="21597" y="0"/>
                  </a:moveTo>
                  <a:cubicBezTo>
                    <a:pt x="21596" y="9"/>
                    <a:pt x="21596" y="18"/>
                    <a:pt x="21595" y="28"/>
                  </a:cubicBezTo>
                  <a:cubicBezTo>
                    <a:pt x="21594" y="37"/>
                    <a:pt x="21593" y="46"/>
                    <a:pt x="21592" y="55"/>
                  </a:cubicBezTo>
                  <a:lnTo>
                    <a:pt x="21600" y="0"/>
                  </a:lnTo>
                  <a:lnTo>
                    <a:pt x="215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Shape">
            <a:extLst>
              <a:ext uri="{FF2B5EF4-FFF2-40B4-BE49-F238E27FC236}">
                <a16:creationId xmlns:a16="http://schemas.microsoft.com/office/drawing/2014/main" id="{3E075DE1-4D86-BF4F-B0C3-85259D2CF58C}"/>
              </a:ext>
            </a:extLst>
          </p:cNvPr>
          <p:cNvSpPr>
            <a:spLocks/>
          </p:cNvSpPr>
          <p:nvPr/>
        </p:nvSpPr>
        <p:spPr bwMode="auto">
          <a:xfrm>
            <a:off x="1866900" y="3024188"/>
            <a:ext cx="3409950" cy="998537"/>
          </a:xfrm>
          <a:custGeom>
            <a:avLst/>
            <a:gdLst>
              <a:gd name="T0" fmla="*/ 1705618 w 21600"/>
              <a:gd name="T1" fmla="*/ 499581 h 21567"/>
              <a:gd name="T2" fmla="*/ 1705618 w 21600"/>
              <a:gd name="T3" fmla="*/ 499581 h 21567"/>
              <a:gd name="T4" fmla="*/ 1705618 w 21600"/>
              <a:gd name="T5" fmla="*/ 499581 h 21567"/>
              <a:gd name="T6" fmla="*/ 1705618 w 21600"/>
              <a:gd name="T7" fmla="*/ 499581 h 21567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567" extrusionOk="0">
                <a:moveTo>
                  <a:pt x="21600" y="0"/>
                </a:moveTo>
                <a:cubicBezTo>
                  <a:pt x="18150" y="2599"/>
                  <a:pt x="14505" y="3991"/>
                  <a:pt x="10832" y="4039"/>
                </a:cubicBezTo>
                <a:cubicBezTo>
                  <a:pt x="7158" y="4086"/>
                  <a:pt x="3491" y="2787"/>
                  <a:pt x="0" y="253"/>
                </a:cubicBezTo>
                <a:lnTo>
                  <a:pt x="2866" y="18598"/>
                </a:lnTo>
                <a:cubicBezTo>
                  <a:pt x="5437" y="20592"/>
                  <a:pt x="8121" y="21600"/>
                  <a:pt x="10812" y="21566"/>
                </a:cubicBezTo>
                <a:cubicBezTo>
                  <a:pt x="13503" y="21531"/>
                  <a:pt x="16175" y="20456"/>
                  <a:pt x="18724" y="18412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4D4A166E-5600-B04F-96CA-FBDB0DE68E92}"/>
              </a:ext>
            </a:extLst>
          </p:cNvPr>
          <p:cNvSpPr/>
          <p:nvPr/>
        </p:nvSpPr>
        <p:spPr>
          <a:xfrm>
            <a:off x="2327275" y="3925888"/>
            <a:ext cx="2489200" cy="9747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0" extrusionOk="0">
                <a:moveTo>
                  <a:pt x="21600" y="0"/>
                </a:moveTo>
                <a:cubicBezTo>
                  <a:pt x="18128" y="2097"/>
                  <a:pt x="14489" y="3201"/>
                  <a:pt x="10823" y="3236"/>
                </a:cubicBezTo>
                <a:cubicBezTo>
                  <a:pt x="7157" y="3272"/>
                  <a:pt x="3502" y="2238"/>
                  <a:pt x="0" y="191"/>
                </a:cubicBezTo>
                <a:lnTo>
                  <a:pt x="4034" y="19646"/>
                </a:lnTo>
                <a:cubicBezTo>
                  <a:pt x="6229" y="20947"/>
                  <a:pt x="8512" y="21600"/>
                  <a:pt x="10802" y="21580"/>
                </a:cubicBezTo>
                <a:cubicBezTo>
                  <a:pt x="13093" y="21559"/>
                  <a:pt x="15369" y="20865"/>
                  <a:pt x="17552" y="19530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20E63E14-777A-2A44-8073-A115EB3EDDF3}"/>
              </a:ext>
            </a:extLst>
          </p:cNvPr>
          <p:cNvSpPr/>
          <p:nvPr/>
        </p:nvSpPr>
        <p:spPr>
          <a:xfrm>
            <a:off x="2805113" y="4857750"/>
            <a:ext cx="1533525" cy="896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1" extrusionOk="0">
                <a:moveTo>
                  <a:pt x="21600" y="0"/>
                </a:moveTo>
                <a:cubicBezTo>
                  <a:pt x="18112" y="1452"/>
                  <a:pt x="14475" y="2207"/>
                  <a:pt x="10814" y="2230"/>
                </a:cubicBezTo>
                <a:cubicBezTo>
                  <a:pt x="7156" y="2252"/>
                  <a:pt x="3508" y="1541"/>
                  <a:pt x="0" y="126"/>
                </a:cubicBezTo>
                <a:lnTo>
                  <a:pt x="6170" y="20383"/>
                </a:lnTo>
                <a:cubicBezTo>
                  <a:pt x="7642" y="21190"/>
                  <a:pt x="9211" y="21600"/>
                  <a:pt x="10794" y="21591"/>
                </a:cubicBezTo>
                <a:cubicBezTo>
                  <a:pt x="12377" y="21581"/>
                  <a:pt x="13944" y="21152"/>
                  <a:pt x="15412" y="20327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58B53F-F4C1-024D-976F-81F655B86D06}"/>
              </a:ext>
            </a:extLst>
          </p:cNvPr>
          <p:cNvCxnSpPr/>
          <p:nvPr/>
        </p:nvCxnSpPr>
        <p:spPr>
          <a:xfrm>
            <a:off x="6065838" y="1839913"/>
            <a:ext cx="4330700" cy="0"/>
          </a:xfrm>
          <a:prstGeom prst="line">
            <a:avLst/>
          </a:prstGeom>
          <a:ln w="15875">
            <a:solidFill>
              <a:schemeClr val="tx1">
                <a:lumMod val="40000"/>
                <a:lumOff val="60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7A7843-147F-9748-81BE-48D8A065C480}"/>
              </a:ext>
            </a:extLst>
          </p:cNvPr>
          <p:cNvCxnSpPr/>
          <p:nvPr/>
        </p:nvCxnSpPr>
        <p:spPr>
          <a:xfrm>
            <a:off x="5416550" y="3024188"/>
            <a:ext cx="4449763" cy="0"/>
          </a:xfrm>
          <a:prstGeom prst="line">
            <a:avLst/>
          </a:prstGeom>
          <a:ln w="15875">
            <a:solidFill>
              <a:schemeClr val="tx1">
                <a:lumMod val="40000"/>
                <a:lumOff val="60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85359A0-F342-7943-A130-4E2FA789D76E}"/>
              </a:ext>
            </a:extLst>
          </p:cNvPr>
          <p:cNvCxnSpPr/>
          <p:nvPr/>
        </p:nvCxnSpPr>
        <p:spPr>
          <a:xfrm>
            <a:off x="4941888" y="3908425"/>
            <a:ext cx="4371975" cy="0"/>
          </a:xfrm>
          <a:prstGeom prst="line">
            <a:avLst/>
          </a:prstGeom>
          <a:ln w="15875">
            <a:solidFill>
              <a:schemeClr val="tx1">
                <a:lumMod val="40000"/>
                <a:lumOff val="60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DBE6C13-0D11-4E4A-B868-854DD881127F}"/>
              </a:ext>
            </a:extLst>
          </p:cNvPr>
          <p:cNvCxnSpPr/>
          <p:nvPr/>
        </p:nvCxnSpPr>
        <p:spPr>
          <a:xfrm>
            <a:off x="4548188" y="4857750"/>
            <a:ext cx="4289425" cy="0"/>
          </a:xfrm>
          <a:prstGeom prst="line">
            <a:avLst/>
          </a:prstGeom>
          <a:ln w="15875">
            <a:solidFill>
              <a:schemeClr val="tx1">
                <a:lumMod val="40000"/>
                <a:lumOff val="60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A63D80-755B-824C-A771-CC84882A67D7}"/>
              </a:ext>
            </a:extLst>
          </p:cNvPr>
          <p:cNvCxnSpPr/>
          <p:nvPr/>
        </p:nvCxnSpPr>
        <p:spPr>
          <a:xfrm>
            <a:off x="4040188" y="5738813"/>
            <a:ext cx="4346575" cy="0"/>
          </a:xfrm>
          <a:prstGeom prst="line">
            <a:avLst/>
          </a:prstGeom>
          <a:ln w="15875">
            <a:solidFill>
              <a:schemeClr val="tx1">
                <a:lumMod val="40000"/>
                <a:lumOff val="60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1A32B93-1C2B-A74B-8DEF-701F6CFBF3AE}"/>
              </a:ext>
            </a:extLst>
          </p:cNvPr>
          <p:cNvCxnSpPr/>
          <p:nvPr/>
        </p:nvCxnSpPr>
        <p:spPr>
          <a:xfrm>
            <a:off x="1076325" y="1839913"/>
            <a:ext cx="2279650" cy="4543425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35CFCF1-283D-E84D-9A01-AA3C5A3D1BB0}"/>
              </a:ext>
            </a:extLst>
          </p:cNvPr>
          <p:cNvSpPr txBox="1"/>
          <p:nvPr/>
        </p:nvSpPr>
        <p:spPr>
          <a:xfrm rot="3814297">
            <a:off x="901988" y="3913336"/>
            <a:ext cx="187743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7B32C1-3B73-5E4B-A6FD-AE3E7164803B}"/>
              </a:ext>
            </a:extLst>
          </p:cNvPr>
          <p:cNvSpPr txBox="1"/>
          <p:nvPr/>
        </p:nvSpPr>
        <p:spPr>
          <a:xfrm>
            <a:off x="9565861" y="1855788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B79FE3-8EC3-8442-AF94-74C41B44B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0" y="2082800"/>
            <a:ext cx="4497388" cy="33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9F4F1A-34C8-0742-B023-00832EFD8CDF}"/>
              </a:ext>
            </a:extLst>
          </p:cNvPr>
          <p:cNvSpPr txBox="1"/>
          <p:nvPr/>
        </p:nvSpPr>
        <p:spPr>
          <a:xfrm>
            <a:off x="9078498" y="3028950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7C86AF-7CD0-C84B-81A1-CC928900B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6850" y="3267075"/>
            <a:ext cx="4632325" cy="33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00BB60-BE6C-0842-8C80-158239C96952}"/>
              </a:ext>
            </a:extLst>
          </p:cNvPr>
          <p:cNvSpPr txBox="1"/>
          <p:nvPr/>
        </p:nvSpPr>
        <p:spPr>
          <a:xfrm>
            <a:off x="8456198" y="3932238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F258C2-3926-6542-AAA8-E27A0806C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5" y="4181475"/>
            <a:ext cx="4470400" cy="33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792A65-260E-834E-BA74-53D696708DDB}"/>
              </a:ext>
            </a:extLst>
          </p:cNvPr>
          <p:cNvSpPr txBox="1"/>
          <p:nvPr/>
        </p:nvSpPr>
        <p:spPr>
          <a:xfrm>
            <a:off x="8006936" y="4859338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452040E-8A58-7148-95D0-EB37B5C8C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8" y="5097463"/>
            <a:ext cx="4498975" cy="33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26A154-FD74-9B43-B48F-D33EFBC9C4BC}"/>
              </a:ext>
            </a:extLst>
          </p:cNvPr>
          <p:cNvSpPr txBox="1"/>
          <p:nvPr/>
        </p:nvSpPr>
        <p:spPr>
          <a:xfrm>
            <a:off x="7556086" y="5738813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098B6D9-E938-BC42-9BE2-5EBF9710C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288" y="5964238"/>
            <a:ext cx="4054475" cy="33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</a:t>
            </a:r>
          </a:p>
        </p:txBody>
      </p:sp>
    </p:spTree>
    <p:extLst>
      <p:ext uri="{BB962C8B-B14F-4D97-AF65-F5344CB8AC3E}">
        <p14:creationId xmlns:p14="http://schemas.microsoft.com/office/powerpoint/2010/main" val="31036576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6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itle 1">
            <a:extLst>
              <a:ext uri="{FF2B5EF4-FFF2-40B4-BE49-F238E27FC236}">
                <a16:creationId xmlns:a16="http://schemas.microsoft.com/office/drawing/2014/main" id="{AABE6C3E-9E56-824E-9F53-D0D18788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388"/>
            <a:ext cx="10515600" cy="860425"/>
          </a:xfrm>
        </p:spPr>
        <p:txBody>
          <a:bodyPr/>
          <a:lstStyle/>
          <a:p>
            <a:r>
              <a:rPr lang="id-ID" alt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r>
              <a:rPr lang="id-ID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  <a:endParaRPr lang="en-US" alt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011" name="Slide Number Placeholder 2">
            <a:extLst>
              <a:ext uri="{FF2B5EF4-FFF2-40B4-BE49-F238E27FC236}">
                <a16:creationId xmlns:a16="http://schemas.microsoft.com/office/drawing/2014/main" id="{31C3CF1F-1D1F-D74D-BC5A-244C324EB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FC3312DD-66A5-F341-A444-58C88E4FE685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80C880A-9F30-BA4B-84CA-37136AC5A1AD}"/>
              </a:ext>
            </a:extLst>
          </p:cNvPr>
          <p:cNvGrpSpPr>
            <a:grpSpLocks/>
          </p:cNvGrpSpPr>
          <p:nvPr/>
        </p:nvGrpSpPr>
        <p:grpSpPr bwMode="auto">
          <a:xfrm>
            <a:off x="4667250" y="2486025"/>
            <a:ext cx="2855913" cy="536575"/>
            <a:chOff x="4667250" y="2714465"/>
            <a:chExt cx="2855913" cy="536575"/>
          </a:xfrm>
        </p:grpSpPr>
        <p:sp>
          <p:nvSpPr>
            <p:cNvPr id="171081" name="Freeform 5">
              <a:extLst>
                <a:ext uri="{FF2B5EF4-FFF2-40B4-BE49-F238E27FC236}">
                  <a16:creationId xmlns:a16="http://schemas.microsoft.com/office/drawing/2014/main" id="{EDB8B316-EABA-F14E-B6A4-6FFBF5B34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2714465"/>
              <a:ext cx="2855913" cy="536575"/>
            </a:xfrm>
            <a:custGeom>
              <a:avLst/>
              <a:gdLst>
                <a:gd name="T0" fmla="*/ 2668588 w 1799"/>
                <a:gd name="T1" fmla="*/ 536575 h 338"/>
                <a:gd name="T2" fmla="*/ 188913 w 1799"/>
                <a:gd name="T3" fmla="*/ 536575 h 338"/>
                <a:gd name="T4" fmla="*/ 0 w 1799"/>
                <a:gd name="T5" fmla="*/ 0 h 338"/>
                <a:gd name="T6" fmla="*/ 2855913 w 1799"/>
                <a:gd name="T7" fmla="*/ 0 h 338"/>
                <a:gd name="T8" fmla="*/ 2668588 w 1799"/>
                <a:gd name="T9" fmla="*/ 536575 h 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338">
                  <a:moveTo>
                    <a:pt x="1681" y="338"/>
                  </a:moveTo>
                  <a:lnTo>
                    <a:pt x="119" y="338"/>
                  </a:lnTo>
                  <a:lnTo>
                    <a:pt x="0" y="0"/>
                  </a:lnTo>
                  <a:lnTo>
                    <a:pt x="1799" y="0"/>
                  </a:lnTo>
                  <a:lnTo>
                    <a:pt x="1681" y="3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C05174A-9AF0-9D47-9BE3-4A2EFC72F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2714465"/>
              <a:ext cx="2855913" cy="200025"/>
            </a:xfrm>
            <a:custGeom>
              <a:avLst/>
              <a:gdLst>
                <a:gd name="T0" fmla="*/ 768 w 1535"/>
                <a:gd name="T1" fmla="*/ 26 h 108"/>
                <a:gd name="T2" fmla="*/ 1497 w 1535"/>
                <a:gd name="T3" fmla="*/ 108 h 108"/>
                <a:gd name="T4" fmla="*/ 1535 w 1535"/>
                <a:gd name="T5" fmla="*/ 0 h 108"/>
                <a:gd name="T6" fmla="*/ 0 w 1535"/>
                <a:gd name="T7" fmla="*/ 0 h 108"/>
                <a:gd name="T8" fmla="*/ 38 w 1535"/>
                <a:gd name="T9" fmla="*/ 108 h 108"/>
                <a:gd name="T10" fmla="*/ 768 w 1535"/>
                <a:gd name="T11" fmla="*/ 2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5" h="108">
                  <a:moveTo>
                    <a:pt x="768" y="26"/>
                  </a:moveTo>
                  <a:cubicBezTo>
                    <a:pt x="1056" y="26"/>
                    <a:pt x="1316" y="58"/>
                    <a:pt x="1497" y="108"/>
                  </a:cubicBezTo>
                  <a:cubicBezTo>
                    <a:pt x="1535" y="0"/>
                    <a:pt x="1535" y="0"/>
                    <a:pt x="153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" y="108"/>
                    <a:pt x="38" y="108"/>
                    <a:pt x="38" y="108"/>
                  </a:cubicBezTo>
                  <a:cubicBezTo>
                    <a:pt x="220" y="58"/>
                    <a:pt x="479" y="26"/>
                    <a:pt x="768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A4A8B5A-3F70-754F-AE88-2BF776F22A3E}"/>
              </a:ext>
            </a:extLst>
          </p:cNvPr>
          <p:cNvGrpSpPr>
            <a:grpSpLocks/>
          </p:cNvGrpSpPr>
          <p:nvPr/>
        </p:nvGrpSpPr>
        <p:grpSpPr bwMode="auto">
          <a:xfrm>
            <a:off x="4986338" y="3022600"/>
            <a:ext cx="2219325" cy="533400"/>
            <a:chOff x="4986337" y="3251040"/>
            <a:chExt cx="2219325" cy="533400"/>
          </a:xfrm>
        </p:grpSpPr>
        <p:sp>
          <p:nvSpPr>
            <p:cNvPr id="171079" name="Freeform 7">
              <a:extLst>
                <a:ext uri="{FF2B5EF4-FFF2-40B4-BE49-F238E27FC236}">
                  <a16:creationId xmlns:a16="http://schemas.microsoft.com/office/drawing/2014/main" id="{6CE0DA57-B2B9-0F4D-A1D1-C81774323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7" y="3251040"/>
              <a:ext cx="2219325" cy="533400"/>
            </a:xfrm>
            <a:custGeom>
              <a:avLst/>
              <a:gdLst>
                <a:gd name="T0" fmla="*/ 2028825 w 1398"/>
                <a:gd name="T1" fmla="*/ 533400 h 336"/>
                <a:gd name="T2" fmla="*/ 190500 w 1398"/>
                <a:gd name="T3" fmla="*/ 533400 h 336"/>
                <a:gd name="T4" fmla="*/ 0 w 1398"/>
                <a:gd name="T5" fmla="*/ 0 h 336"/>
                <a:gd name="T6" fmla="*/ 2219325 w 1398"/>
                <a:gd name="T7" fmla="*/ 0 h 336"/>
                <a:gd name="T8" fmla="*/ 2028825 w 1398"/>
                <a:gd name="T9" fmla="*/ 53340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98" h="336">
                  <a:moveTo>
                    <a:pt x="1278" y="336"/>
                  </a:moveTo>
                  <a:lnTo>
                    <a:pt x="120" y="336"/>
                  </a:lnTo>
                  <a:lnTo>
                    <a:pt x="0" y="0"/>
                  </a:lnTo>
                  <a:lnTo>
                    <a:pt x="1398" y="0"/>
                  </a:lnTo>
                  <a:lnTo>
                    <a:pt x="1278" y="3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726E96E7-0C4A-814A-81F6-8D184483C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7" y="3251040"/>
              <a:ext cx="2219325" cy="171450"/>
            </a:xfrm>
            <a:custGeom>
              <a:avLst/>
              <a:gdLst>
                <a:gd name="T0" fmla="*/ 596 w 1192"/>
                <a:gd name="T1" fmla="*/ 47 h 92"/>
                <a:gd name="T2" fmla="*/ 1159 w 1192"/>
                <a:gd name="T3" fmla="*/ 92 h 92"/>
                <a:gd name="T4" fmla="*/ 1192 w 1192"/>
                <a:gd name="T5" fmla="*/ 0 h 92"/>
                <a:gd name="T6" fmla="*/ 0 w 1192"/>
                <a:gd name="T7" fmla="*/ 0 h 92"/>
                <a:gd name="T8" fmla="*/ 33 w 1192"/>
                <a:gd name="T9" fmla="*/ 92 h 92"/>
                <a:gd name="T10" fmla="*/ 596 w 1192"/>
                <a:gd name="T11" fmla="*/ 4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2" h="92">
                  <a:moveTo>
                    <a:pt x="596" y="47"/>
                  </a:moveTo>
                  <a:cubicBezTo>
                    <a:pt x="805" y="47"/>
                    <a:pt x="999" y="64"/>
                    <a:pt x="1159" y="92"/>
                  </a:cubicBezTo>
                  <a:cubicBezTo>
                    <a:pt x="1192" y="0"/>
                    <a:pt x="1192" y="0"/>
                    <a:pt x="11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193" y="64"/>
                    <a:pt x="387" y="47"/>
                    <a:pt x="596" y="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3283D83-5918-1A49-971F-ED14B50E2AF2}"/>
              </a:ext>
            </a:extLst>
          </p:cNvPr>
          <p:cNvGrpSpPr>
            <a:grpSpLocks/>
          </p:cNvGrpSpPr>
          <p:nvPr/>
        </p:nvGrpSpPr>
        <p:grpSpPr bwMode="auto">
          <a:xfrm>
            <a:off x="5284788" y="3556000"/>
            <a:ext cx="1620837" cy="536575"/>
            <a:chOff x="5284787" y="3784440"/>
            <a:chExt cx="1620838" cy="536575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D1447EB1-90DA-FF47-8398-3D0235BC0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787" y="3784440"/>
              <a:ext cx="1620838" cy="536575"/>
            </a:xfrm>
            <a:custGeom>
              <a:avLst/>
              <a:gdLst>
                <a:gd name="T0" fmla="*/ 903 w 1021"/>
                <a:gd name="T1" fmla="*/ 338 h 338"/>
                <a:gd name="T2" fmla="*/ 119 w 1021"/>
                <a:gd name="T3" fmla="*/ 338 h 338"/>
                <a:gd name="T4" fmla="*/ 0 w 1021"/>
                <a:gd name="T5" fmla="*/ 0 h 338"/>
                <a:gd name="T6" fmla="*/ 1021 w 1021"/>
                <a:gd name="T7" fmla="*/ 0 h 338"/>
                <a:gd name="T8" fmla="*/ 903 w 1021"/>
                <a:gd name="T9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1" h="338">
                  <a:moveTo>
                    <a:pt x="903" y="338"/>
                  </a:moveTo>
                  <a:lnTo>
                    <a:pt x="119" y="338"/>
                  </a:lnTo>
                  <a:lnTo>
                    <a:pt x="0" y="0"/>
                  </a:lnTo>
                  <a:lnTo>
                    <a:pt x="1021" y="0"/>
                  </a:lnTo>
                  <a:lnTo>
                    <a:pt x="903" y="3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CF67F7CC-2081-F24E-AEB0-3130942D0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787" y="3784440"/>
              <a:ext cx="1620838" cy="136525"/>
            </a:xfrm>
            <a:custGeom>
              <a:avLst/>
              <a:gdLst>
                <a:gd name="T0" fmla="*/ 436 w 871"/>
                <a:gd name="T1" fmla="*/ 50 h 73"/>
                <a:gd name="T2" fmla="*/ 846 w 871"/>
                <a:gd name="T3" fmla="*/ 73 h 73"/>
                <a:gd name="T4" fmla="*/ 871 w 871"/>
                <a:gd name="T5" fmla="*/ 0 h 73"/>
                <a:gd name="T6" fmla="*/ 0 w 871"/>
                <a:gd name="T7" fmla="*/ 0 h 73"/>
                <a:gd name="T8" fmla="*/ 26 w 871"/>
                <a:gd name="T9" fmla="*/ 73 h 73"/>
                <a:gd name="T10" fmla="*/ 436 w 871"/>
                <a:gd name="T11" fmla="*/ 5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1" h="73">
                  <a:moveTo>
                    <a:pt x="436" y="50"/>
                  </a:moveTo>
                  <a:cubicBezTo>
                    <a:pt x="582" y="50"/>
                    <a:pt x="721" y="59"/>
                    <a:pt x="846" y="73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151" y="59"/>
                    <a:pt x="290" y="50"/>
                    <a:pt x="436" y="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E5DD742-6D63-B245-A4C4-9080C8BCF2CE}"/>
              </a:ext>
            </a:extLst>
          </p:cNvPr>
          <p:cNvGrpSpPr>
            <a:grpSpLocks/>
          </p:cNvGrpSpPr>
          <p:nvPr/>
        </p:nvGrpSpPr>
        <p:grpSpPr bwMode="auto">
          <a:xfrm>
            <a:off x="5595938" y="4092575"/>
            <a:ext cx="1001712" cy="534988"/>
            <a:chOff x="5595937" y="4321015"/>
            <a:chExt cx="1001713" cy="534988"/>
          </a:xfrm>
        </p:grpSpPr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D3A49500-AD4F-8E48-BA68-AE865E16D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7" y="4321015"/>
              <a:ext cx="1001713" cy="534988"/>
            </a:xfrm>
            <a:custGeom>
              <a:avLst/>
              <a:gdLst>
                <a:gd name="T0" fmla="*/ 511 w 631"/>
                <a:gd name="T1" fmla="*/ 337 h 337"/>
                <a:gd name="T2" fmla="*/ 118 w 631"/>
                <a:gd name="T3" fmla="*/ 337 h 337"/>
                <a:gd name="T4" fmla="*/ 0 w 631"/>
                <a:gd name="T5" fmla="*/ 0 h 337"/>
                <a:gd name="T6" fmla="*/ 631 w 631"/>
                <a:gd name="T7" fmla="*/ 0 h 337"/>
                <a:gd name="T8" fmla="*/ 511 w 631"/>
                <a:gd name="T9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1" h="337">
                  <a:moveTo>
                    <a:pt x="511" y="337"/>
                  </a:moveTo>
                  <a:lnTo>
                    <a:pt x="118" y="337"/>
                  </a:lnTo>
                  <a:lnTo>
                    <a:pt x="0" y="0"/>
                  </a:lnTo>
                  <a:lnTo>
                    <a:pt x="631" y="0"/>
                  </a:lnTo>
                  <a:lnTo>
                    <a:pt x="511" y="3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9C54C7D4-1B6B-CF48-B38D-637A23BAE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7" y="4321015"/>
              <a:ext cx="1001713" cy="111125"/>
            </a:xfrm>
            <a:custGeom>
              <a:avLst/>
              <a:gdLst>
                <a:gd name="T0" fmla="*/ 269 w 538"/>
                <a:gd name="T1" fmla="*/ 51 h 59"/>
                <a:gd name="T2" fmla="*/ 517 w 538"/>
                <a:gd name="T3" fmla="*/ 59 h 59"/>
                <a:gd name="T4" fmla="*/ 538 w 538"/>
                <a:gd name="T5" fmla="*/ 0 h 59"/>
                <a:gd name="T6" fmla="*/ 0 w 538"/>
                <a:gd name="T7" fmla="*/ 0 h 59"/>
                <a:gd name="T8" fmla="*/ 21 w 538"/>
                <a:gd name="T9" fmla="*/ 59 h 59"/>
                <a:gd name="T10" fmla="*/ 269 w 538"/>
                <a:gd name="T11" fmla="*/ 5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" h="59">
                  <a:moveTo>
                    <a:pt x="269" y="51"/>
                  </a:moveTo>
                  <a:cubicBezTo>
                    <a:pt x="354" y="51"/>
                    <a:pt x="438" y="53"/>
                    <a:pt x="517" y="59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100" y="53"/>
                    <a:pt x="183" y="51"/>
                    <a:pt x="269" y="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E55E959-4933-D14C-AE64-23412DA15455}"/>
              </a:ext>
            </a:extLst>
          </p:cNvPr>
          <p:cNvGrpSpPr>
            <a:grpSpLocks/>
          </p:cNvGrpSpPr>
          <p:nvPr/>
        </p:nvGrpSpPr>
        <p:grpSpPr bwMode="auto">
          <a:xfrm>
            <a:off x="4521200" y="2262188"/>
            <a:ext cx="3149600" cy="223837"/>
            <a:chOff x="4521200" y="2490627"/>
            <a:chExt cx="3149600" cy="223838"/>
          </a:xfrm>
        </p:grpSpPr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402E08CE-0875-0E4B-8C2D-07E21C3F7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200" y="2490627"/>
              <a:ext cx="3149600" cy="223838"/>
            </a:xfrm>
            <a:custGeom>
              <a:avLst/>
              <a:gdLst>
                <a:gd name="T0" fmla="*/ 1692 w 1692"/>
                <a:gd name="T1" fmla="*/ 90 h 120"/>
                <a:gd name="T2" fmla="*/ 1661 w 1692"/>
                <a:gd name="T3" fmla="*/ 120 h 120"/>
                <a:gd name="T4" fmla="*/ 30 w 1692"/>
                <a:gd name="T5" fmla="*/ 120 h 120"/>
                <a:gd name="T6" fmla="*/ 0 w 1692"/>
                <a:gd name="T7" fmla="*/ 90 h 120"/>
                <a:gd name="T8" fmla="*/ 0 w 1692"/>
                <a:gd name="T9" fmla="*/ 30 h 120"/>
                <a:gd name="T10" fmla="*/ 30 w 1692"/>
                <a:gd name="T11" fmla="*/ 0 h 120"/>
                <a:gd name="T12" fmla="*/ 1661 w 1692"/>
                <a:gd name="T13" fmla="*/ 0 h 120"/>
                <a:gd name="T14" fmla="*/ 1692 w 1692"/>
                <a:gd name="T15" fmla="*/ 30 h 120"/>
                <a:gd name="T16" fmla="*/ 1692 w 1692"/>
                <a:gd name="T17" fmla="*/ 9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2" h="120">
                  <a:moveTo>
                    <a:pt x="1692" y="90"/>
                  </a:moveTo>
                  <a:cubicBezTo>
                    <a:pt x="1692" y="107"/>
                    <a:pt x="1678" y="120"/>
                    <a:pt x="1661" y="12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13" y="120"/>
                    <a:pt x="0" y="107"/>
                    <a:pt x="0" y="9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1661" y="0"/>
                    <a:pt x="1661" y="0"/>
                    <a:pt x="1661" y="0"/>
                  </a:cubicBezTo>
                  <a:cubicBezTo>
                    <a:pt x="1678" y="0"/>
                    <a:pt x="1692" y="14"/>
                    <a:pt x="1692" y="30"/>
                  </a:cubicBezTo>
                  <a:lnTo>
                    <a:pt x="1692" y="9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08128697-95FA-7E40-A75A-E8FE4B8B9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2525552"/>
              <a:ext cx="768350" cy="65087"/>
            </a:xfrm>
            <a:custGeom>
              <a:avLst/>
              <a:gdLst>
                <a:gd name="T0" fmla="*/ 413 w 413"/>
                <a:gd name="T1" fmla="*/ 18 h 35"/>
                <a:gd name="T2" fmla="*/ 396 w 413"/>
                <a:gd name="T3" fmla="*/ 35 h 35"/>
                <a:gd name="T4" fmla="*/ 17 w 413"/>
                <a:gd name="T5" fmla="*/ 35 h 35"/>
                <a:gd name="T6" fmla="*/ 0 w 413"/>
                <a:gd name="T7" fmla="*/ 18 h 35"/>
                <a:gd name="T8" fmla="*/ 0 w 413"/>
                <a:gd name="T9" fmla="*/ 18 h 35"/>
                <a:gd name="T10" fmla="*/ 17 w 413"/>
                <a:gd name="T11" fmla="*/ 0 h 35"/>
                <a:gd name="T12" fmla="*/ 396 w 413"/>
                <a:gd name="T13" fmla="*/ 0 h 35"/>
                <a:gd name="T14" fmla="*/ 413 w 413"/>
                <a:gd name="T15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3" h="35">
                  <a:moveTo>
                    <a:pt x="413" y="18"/>
                  </a:moveTo>
                  <a:cubicBezTo>
                    <a:pt x="413" y="27"/>
                    <a:pt x="405" y="35"/>
                    <a:pt x="396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8" y="35"/>
                    <a:pt x="0" y="27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396" y="0"/>
                    <a:pt x="396" y="0"/>
                    <a:pt x="396" y="0"/>
                  </a:cubicBezTo>
                  <a:cubicBezTo>
                    <a:pt x="405" y="0"/>
                    <a:pt x="413" y="8"/>
                    <a:pt x="413" y="18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C7783209-4825-4040-A03F-05F143C1D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2525552"/>
              <a:ext cx="150812" cy="65087"/>
            </a:xfrm>
            <a:custGeom>
              <a:avLst/>
              <a:gdLst>
                <a:gd name="T0" fmla="*/ 81 w 81"/>
                <a:gd name="T1" fmla="*/ 18 h 35"/>
                <a:gd name="T2" fmla="*/ 63 w 81"/>
                <a:gd name="T3" fmla="*/ 35 h 35"/>
                <a:gd name="T4" fmla="*/ 17 w 81"/>
                <a:gd name="T5" fmla="*/ 35 h 35"/>
                <a:gd name="T6" fmla="*/ 0 w 81"/>
                <a:gd name="T7" fmla="*/ 18 h 35"/>
                <a:gd name="T8" fmla="*/ 0 w 81"/>
                <a:gd name="T9" fmla="*/ 18 h 35"/>
                <a:gd name="T10" fmla="*/ 17 w 81"/>
                <a:gd name="T11" fmla="*/ 0 h 35"/>
                <a:gd name="T12" fmla="*/ 63 w 81"/>
                <a:gd name="T13" fmla="*/ 0 h 35"/>
                <a:gd name="T14" fmla="*/ 81 w 81"/>
                <a:gd name="T15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35">
                  <a:moveTo>
                    <a:pt x="81" y="18"/>
                  </a:moveTo>
                  <a:cubicBezTo>
                    <a:pt x="81" y="27"/>
                    <a:pt x="73" y="35"/>
                    <a:pt x="63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8" y="35"/>
                    <a:pt x="0" y="27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73" y="0"/>
                    <a:pt x="81" y="8"/>
                    <a:pt x="81" y="18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59F0FC4-3231-7341-A99D-B0D2C809E6A1}"/>
              </a:ext>
            </a:extLst>
          </p:cNvPr>
          <p:cNvGrpSpPr>
            <a:grpSpLocks/>
          </p:cNvGrpSpPr>
          <p:nvPr/>
        </p:nvGrpSpPr>
        <p:grpSpPr bwMode="auto">
          <a:xfrm>
            <a:off x="5889625" y="4627563"/>
            <a:ext cx="412750" cy="474662"/>
            <a:chOff x="5889625" y="4856002"/>
            <a:chExt cx="412750" cy="474663"/>
          </a:xfrm>
        </p:grpSpPr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0966805E-9ED9-1048-A04A-0A67FB88F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5" y="4856002"/>
              <a:ext cx="412750" cy="474663"/>
            </a:xfrm>
            <a:custGeom>
              <a:avLst/>
              <a:gdLst>
                <a:gd name="T0" fmla="*/ 260 w 260"/>
                <a:gd name="T1" fmla="*/ 141 h 299"/>
                <a:gd name="T2" fmla="*/ 0 w 260"/>
                <a:gd name="T3" fmla="*/ 299 h 299"/>
                <a:gd name="T4" fmla="*/ 0 w 260"/>
                <a:gd name="T5" fmla="*/ 0 h 299"/>
                <a:gd name="T6" fmla="*/ 260 w 260"/>
                <a:gd name="T7" fmla="*/ 0 h 299"/>
                <a:gd name="T8" fmla="*/ 260 w 260"/>
                <a:gd name="T9" fmla="*/ 14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299">
                  <a:moveTo>
                    <a:pt x="260" y="141"/>
                  </a:moveTo>
                  <a:lnTo>
                    <a:pt x="0" y="299"/>
                  </a:lnTo>
                  <a:lnTo>
                    <a:pt x="0" y="0"/>
                  </a:lnTo>
                  <a:lnTo>
                    <a:pt x="260" y="0"/>
                  </a:lnTo>
                  <a:lnTo>
                    <a:pt x="260" y="1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1C9DF20B-C0E5-C84B-AE17-4746BAA34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5" y="4856002"/>
              <a:ext cx="412750" cy="93662"/>
            </a:xfrm>
            <a:custGeom>
              <a:avLst/>
              <a:gdLst>
                <a:gd name="T0" fmla="*/ 111 w 222"/>
                <a:gd name="T1" fmla="*/ 48 h 50"/>
                <a:gd name="T2" fmla="*/ 222 w 222"/>
                <a:gd name="T3" fmla="*/ 50 h 50"/>
                <a:gd name="T4" fmla="*/ 222 w 222"/>
                <a:gd name="T5" fmla="*/ 0 h 50"/>
                <a:gd name="T6" fmla="*/ 0 w 222"/>
                <a:gd name="T7" fmla="*/ 0 h 50"/>
                <a:gd name="T8" fmla="*/ 0 w 222"/>
                <a:gd name="T9" fmla="*/ 50 h 50"/>
                <a:gd name="T10" fmla="*/ 111 w 222"/>
                <a:gd name="T1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50">
                  <a:moveTo>
                    <a:pt x="111" y="48"/>
                  </a:moveTo>
                  <a:cubicBezTo>
                    <a:pt x="148" y="48"/>
                    <a:pt x="185" y="49"/>
                    <a:pt x="222" y="5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6" y="49"/>
                    <a:pt x="73" y="48"/>
                    <a:pt x="111" y="4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A34B577-15FD-9942-9FB0-461448685B5B}"/>
              </a:ext>
            </a:extLst>
          </p:cNvPr>
          <p:cNvGrpSpPr>
            <a:grpSpLocks/>
          </p:cNvGrpSpPr>
          <p:nvPr/>
        </p:nvGrpSpPr>
        <p:grpSpPr bwMode="auto">
          <a:xfrm>
            <a:off x="7205663" y="1865313"/>
            <a:ext cx="1116012" cy="260350"/>
            <a:chOff x="6905625" y="2087880"/>
            <a:chExt cx="1115378" cy="259080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8C7F548-E62A-2F47-BA57-F06CCC779329}"/>
                </a:ext>
              </a:extLst>
            </p:cNvPr>
            <p:cNvCxnSpPr/>
            <p:nvPr/>
          </p:nvCxnSpPr>
          <p:spPr>
            <a:xfrm flipV="1">
              <a:off x="6905625" y="2087880"/>
              <a:ext cx="0" cy="25908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A816F0B-6AA9-604E-977C-38BBCB370D89}"/>
                </a:ext>
              </a:extLst>
            </p:cNvPr>
            <p:cNvCxnSpPr/>
            <p:nvPr/>
          </p:nvCxnSpPr>
          <p:spPr>
            <a:xfrm flipH="1">
              <a:off x="6905625" y="2095778"/>
              <a:ext cx="1115378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8B3B13-79DC-5347-9CA5-4B3A053D8F5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019550" y="1865313"/>
            <a:ext cx="1116013" cy="260350"/>
            <a:chOff x="6905625" y="2087880"/>
            <a:chExt cx="1115378" cy="25908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6D6FC11-9DD0-1E48-ADE5-88F4DCD7BF71}"/>
                </a:ext>
              </a:extLst>
            </p:cNvPr>
            <p:cNvCxnSpPr/>
            <p:nvPr/>
          </p:nvCxnSpPr>
          <p:spPr>
            <a:xfrm flipV="1">
              <a:off x="6905625" y="2087880"/>
              <a:ext cx="0" cy="25908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94D13E2-3FD3-5D4E-AF71-EA5856D0382C}"/>
                </a:ext>
              </a:extLst>
            </p:cNvPr>
            <p:cNvCxnSpPr/>
            <p:nvPr/>
          </p:nvCxnSpPr>
          <p:spPr>
            <a:xfrm flipH="1">
              <a:off x="6905625" y="2095778"/>
              <a:ext cx="1115378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73A840DB-D4F4-704E-B4C6-DE5FC8428620}"/>
              </a:ext>
            </a:extLst>
          </p:cNvPr>
          <p:cNvSpPr txBox="1"/>
          <p:nvPr/>
        </p:nvSpPr>
        <p:spPr>
          <a:xfrm>
            <a:off x="8783638" y="1533525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9A1FEA9-6F6F-5A43-809D-F92192045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3638" y="1762125"/>
            <a:ext cx="2638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C52D60-8741-AE46-AE6F-89E4FACFF773}"/>
              </a:ext>
            </a:extLst>
          </p:cNvPr>
          <p:cNvSpPr txBox="1"/>
          <p:nvPr/>
        </p:nvSpPr>
        <p:spPr>
          <a:xfrm flipH="1">
            <a:off x="2554020" y="1624013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585565C-54E4-164A-A87C-9555D5589A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5350" y="1851025"/>
            <a:ext cx="2638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40EE04C-FECC-8A4A-B75C-4F13E22CE569}"/>
              </a:ext>
            </a:extLst>
          </p:cNvPr>
          <p:cNvCxnSpPr/>
          <p:nvPr/>
        </p:nvCxnSpPr>
        <p:spPr>
          <a:xfrm flipH="1">
            <a:off x="7564438" y="2754313"/>
            <a:ext cx="111442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C9AADDD-B601-3741-865F-37C89E153F55}"/>
              </a:ext>
            </a:extLst>
          </p:cNvPr>
          <p:cNvCxnSpPr/>
          <p:nvPr/>
        </p:nvCxnSpPr>
        <p:spPr>
          <a:xfrm>
            <a:off x="3870325" y="3367088"/>
            <a:ext cx="1116013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70F482D-DC6B-EF49-9D0C-90E58162DE99}"/>
              </a:ext>
            </a:extLst>
          </p:cNvPr>
          <p:cNvCxnSpPr/>
          <p:nvPr/>
        </p:nvCxnSpPr>
        <p:spPr>
          <a:xfrm flipH="1">
            <a:off x="6905625" y="3825875"/>
            <a:ext cx="1116013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3C19756-4226-F94A-890A-181D8BF0C73D}"/>
              </a:ext>
            </a:extLst>
          </p:cNvPr>
          <p:cNvCxnSpPr/>
          <p:nvPr/>
        </p:nvCxnSpPr>
        <p:spPr>
          <a:xfrm>
            <a:off x="4429125" y="4402138"/>
            <a:ext cx="111442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849DEE89-A8DD-D44D-BEF7-997466A4BB69}"/>
              </a:ext>
            </a:extLst>
          </p:cNvPr>
          <p:cNvSpPr/>
          <p:nvPr/>
        </p:nvSpPr>
        <p:spPr>
          <a:xfrm>
            <a:off x="5607050" y="5238750"/>
            <a:ext cx="977900" cy="979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F395D1A-1A7A-344D-B4FE-10854BC67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225" y="5330825"/>
            <a:ext cx="4303713" cy="82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5C4392-0B6D-BB48-B495-629DBA6D31FC}"/>
              </a:ext>
            </a:extLst>
          </p:cNvPr>
          <p:cNvSpPr txBox="1"/>
          <p:nvPr/>
        </p:nvSpPr>
        <p:spPr>
          <a:xfrm>
            <a:off x="6753225" y="5114925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845659F-31CB-7742-9045-2DA28520A342}"/>
              </a:ext>
            </a:extLst>
          </p:cNvPr>
          <p:cNvSpPr txBox="1"/>
          <p:nvPr/>
        </p:nvSpPr>
        <p:spPr>
          <a:xfrm>
            <a:off x="9148763" y="2409825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98FCC5E-891E-1843-B4A7-60176392C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8763" y="2636838"/>
            <a:ext cx="26400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0C7B643-DD96-EE43-A189-EBB10BEE4FCC}"/>
              </a:ext>
            </a:extLst>
          </p:cNvPr>
          <p:cNvSpPr txBox="1"/>
          <p:nvPr/>
        </p:nvSpPr>
        <p:spPr>
          <a:xfrm flipH="1">
            <a:off x="2349233" y="3065463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C35E079-FA25-9141-A883-B4FDAE84DD2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8975" y="3294063"/>
            <a:ext cx="2640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719A96D-AFBA-A246-A72C-0ED9F1CBF4E3}"/>
              </a:ext>
            </a:extLst>
          </p:cNvPr>
          <p:cNvSpPr txBox="1"/>
          <p:nvPr/>
        </p:nvSpPr>
        <p:spPr>
          <a:xfrm flipH="1">
            <a:off x="3039795" y="4132263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8565693-9DC7-1D40-A555-E679F499DA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381125" y="4360863"/>
            <a:ext cx="2638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3E14B8-D138-8445-9765-231F2B42409D}"/>
              </a:ext>
            </a:extLst>
          </p:cNvPr>
          <p:cNvSpPr txBox="1"/>
          <p:nvPr/>
        </p:nvSpPr>
        <p:spPr>
          <a:xfrm>
            <a:off x="8505825" y="3451225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6B6AB63-1E84-5B46-9799-2BDCF791D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5" y="3679825"/>
            <a:ext cx="2638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102" name="Freeform 48">
            <a:extLst>
              <a:ext uri="{FF2B5EF4-FFF2-40B4-BE49-F238E27FC236}">
                <a16:creationId xmlns:a16="http://schemas.microsoft.com/office/drawing/2014/main" id="{8E80375E-5DBF-7944-B91E-143C5E129D94}"/>
              </a:ext>
            </a:extLst>
          </p:cNvPr>
          <p:cNvSpPr>
            <a:spLocks noEditPoints="1"/>
          </p:cNvSpPr>
          <p:nvPr/>
        </p:nvSpPr>
        <p:spPr bwMode="auto">
          <a:xfrm>
            <a:off x="3540125" y="1730375"/>
            <a:ext cx="323850" cy="320675"/>
          </a:xfrm>
          <a:custGeom>
            <a:avLst/>
            <a:gdLst>
              <a:gd name="T0" fmla="*/ 317390 w 129"/>
              <a:gd name="T1" fmla="*/ 5028 h 128"/>
              <a:gd name="T2" fmla="*/ 304795 w 129"/>
              <a:gd name="T3" fmla="*/ 0 h 128"/>
              <a:gd name="T4" fmla="*/ 302276 w 129"/>
              <a:gd name="T5" fmla="*/ 0 h 128"/>
              <a:gd name="T6" fmla="*/ 130986 w 129"/>
              <a:gd name="T7" fmla="*/ 30165 h 128"/>
              <a:gd name="T8" fmla="*/ 113354 w 129"/>
              <a:gd name="T9" fmla="*/ 50275 h 128"/>
              <a:gd name="T10" fmla="*/ 113354 w 129"/>
              <a:gd name="T11" fmla="*/ 70385 h 128"/>
              <a:gd name="T12" fmla="*/ 113354 w 129"/>
              <a:gd name="T13" fmla="*/ 80441 h 128"/>
              <a:gd name="T14" fmla="*/ 113354 w 129"/>
              <a:gd name="T15" fmla="*/ 223725 h 128"/>
              <a:gd name="T16" fmla="*/ 75569 w 129"/>
              <a:gd name="T17" fmla="*/ 211156 h 128"/>
              <a:gd name="T18" fmla="*/ 50379 w 129"/>
              <a:gd name="T19" fmla="*/ 216184 h 128"/>
              <a:gd name="T20" fmla="*/ 7557 w 129"/>
              <a:gd name="T21" fmla="*/ 251377 h 128"/>
              <a:gd name="T22" fmla="*/ 5038 w 129"/>
              <a:gd name="T23" fmla="*/ 289083 h 128"/>
              <a:gd name="T24" fmla="*/ 60455 w 129"/>
              <a:gd name="T25" fmla="*/ 321762 h 128"/>
              <a:gd name="T26" fmla="*/ 85645 w 129"/>
              <a:gd name="T27" fmla="*/ 316734 h 128"/>
              <a:gd name="T28" fmla="*/ 128467 w 129"/>
              <a:gd name="T29" fmla="*/ 281542 h 128"/>
              <a:gd name="T30" fmla="*/ 133505 w 129"/>
              <a:gd name="T31" fmla="*/ 261432 h 128"/>
              <a:gd name="T32" fmla="*/ 133505 w 129"/>
              <a:gd name="T33" fmla="*/ 261432 h 128"/>
              <a:gd name="T34" fmla="*/ 133505 w 129"/>
              <a:gd name="T35" fmla="*/ 100551 h 128"/>
              <a:gd name="T36" fmla="*/ 136024 w 129"/>
              <a:gd name="T37" fmla="*/ 100551 h 128"/>
              <a:gd name="T38" fmla="*/ 304795 w 129"/>
              <a:gd name="T39" fmla="*/ 70385 h 128"/>
              <a:gd name="T40" fmla="*/ 304795 w 129"/>
              <a:gd name="T41" fmla="*/ 193560 h 128"/>
              <a:gd name="T42" fmla="*/ 267011 w 129"/>
              <a:gd name="T43" fmla="*/ 180991 h 128"/>
              <a:gd name="T44" fmla="*/ 241821 w 129"/>
              <a:gd name="T45" fmla="*/ 186019 h 128"/>
              <a:gd name="T46" fmla="*/ 198999 w 129"/>
              <a:gd name="T47" fmla="*/ 221211 h 128"/>
              <a:gd name="T48" fmla="*/ 196480 w 129"/>
              <a:gd name="T49" fmla="*/ 258918 h 128"/>
              <a:gd name="T50" fmla="*/ 251897 w 129"/>
              <a:gd name="T51" fmla="*/ 291597 h 128"/>
              <a:gd name="T52" fmla="*/ 277087 w 129"/>
              <a:gd name="T53" fmla="*/ 286569 h 128"/>
              <a:gd name="T54" fmla="*/ 319909 w 129"/>
              <a:gd name="T55" fmla="*/ 251377 h 128"/>
              <a:gd name="T56" fmla="*/ 324947 w 129"/>
              <a:gd name="T57" fmla="*/ 231266 h 128"/>
              <a:gd name="T58" fmla="*/ 324947 w 129"/>
              <a:gd name="T59" fmla="*/ 231266 h 128"/>
              <a:gd name="T60" fmla="*/ 324947 w 129"/>
              <a:gd name="T61" fmla="*/ 50275 h 128"/>
              <a:gd name="T62" fmla="*/ 324947 w 129"/>
              <a:gd name="T63" fmla="*/ 40220 h 128"/>
              <a:gd name="T64" fmla="*/ 324947 w 129"/>
              <a:gd name="T65" fmla="*/ 20110 h 128"/>
              <a:gd name="T66" fmla="*/ 317390 w 129"/>
              <a:gd name="T67" fmla="*/ 5028 h 128"/>
              <a:gd name="T68" fmla="*/ 80607 w 129"/>
              <a:gd name="T69" fmla="*/ 299138 h 128"/>
              <a:gd name="T70" fmla="*/ 25190 w 129"/>
              <a:gd name="T71" fmla="*/ 281542 h 128"/>
              <a:gd name="T72" fmla="*/ 55417 w 129"/>
              <a:gd name="T73" fmla="*/ 233780 h 128"/>
              <a:gd name="T74" fmla="*/ 110835 w 129"/>
              <a:gd name="T75" fmla="*/ 251377 h 128"/>
              <a:gd name="T76" fmla="*/ 80607 w 129"/>
              <a:gd name="T77" fmla="*/ 299138 h 128"/>
              <a:gd name="T78" fmla="*/ 272049 w 129"/>
              <a:gd name="T79" fmla="*/ 268973 h 128"/>
              <a:gd name="T80" fmla="*/ 214112 w 129"/>
              <a:gd name="T81" fmla="*/ 251377 h 128"/>
              <a:gd name="T82" fmla="*/ 246859 w 129"/>
              <a:gd name="T83" fmla="*/ 203615 h 128"/>
              <a:gd name="T84" fmla="*/ 302276 w 129"/>
              <a:gd name="T85" fmla="*/ 221211 h 128"/>
              <a:gd name="T86" fmla="*/ 272049 w 129"/>
              <a:gd name="T87" fmla="*/ 268973 h 128"/>
              <a:gd name="T88" fmla="*/ 304795 w 129"/>
              <a:gd name="T89" fmla="*/ 50275 h 128"/>
              <a:gd name="T90" fmla="*/ 133505 w 129"/>
              <a:gd name="T91" fmla="*/ 80441 h 128"/>
              <a:gd name="T92" fmla="*/ 133505 w 129"/>
              <a:gd name="T93" fmla="*/ 70385 h 128"/>
              <a:gd name="T94" fmla="*/ 133505 w 129"/>
              <a:gd name="T95" fmla="*/ 50275 h 128"/>
              <a:gd name="T96" fmla="*/ 304795 w 129"/>
              <a:gd name="T97" fmla="*/ 20110 h 128"/>
              <a:gd name="T98" fmla="*/ 304795 w 129"/>
              <a:gd name="T99" fmla="*/ 40220 h 128"/>
              <a:gd name="T100" fmla="*/ 304795 w 129"/>
              <a:gd name="T101" fmla="*/ 50275 h 12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29" h="128">
                <a:moveTo>
                  <a:pt x="126" y="2"/>
                </a:moveTo>
                <a:cubicBezTo>
                  <a:pt x="125" y="1"/>
                  <a:pt x="123" y="0"/>
                  <a:pt x="121" y="0"/>
                </a:cubicBezTo>
                <a:cubicBezTo>
                  <a:pt x="121" y="0"/>
                  <a:pt x="120" y="0"/>
                  <a:pt x="120" y="0"/>
                </a:cubicBezTo>
                <a:cubicBezTo>
                  <a:pt x="52" y="12"/>
                  <a:pt x="52" y="12"/>
                  <a:pt x="52" y="12"/>
                </a:cubicBezTo>
                <a:cubicBezTo>
                  <a:pt x="48" y="13"/>
                  <a:pt x="45" y="16"/>
                  <a:pt x="45" y="20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32"/>
                  <a:pt x="45" y="32"/>
                  <a:pt x="45" y="32"/>
                </a:cubicBezTo>
                <a:cubicBezTo>
                  <a:pt x="45" y="89"/>
                  <a:pt x="45" y="89"/>
                  <a:pt x="45" y="89"/>
                </a:cubicBezTo>
                <a:cubicBezTo>
                  <a:pt x="41" y="86"/>
                  <a:pt x="36" y="84"/>
                  <a:pt x="30" y="84"/>
                </a:cubicBezTo>
                <a:cubicBezTo>
                  <a:pt x="26" y="84"/>
                  <a:pt x="23" y="85"/>
                  <a:pt x="20" y="86"/>
                </a:cubicBezTo>
                <a:cubicBezTo>
                  <a:pt x="12" y="88"/>
                  <a:pt x="6" y="93"/>
                  <a:pt x="3" y="100"/>
                </a:cubicBezTo>
                <a:cubicBezTo>
                  <a:pt x="1" y="104"/>
                  <a:pt x="0" y="110"/>
                  <a:pt x="2" y="115"/>
                </a:cubicBezTo>
                <a:cubicBezTo>
                  <a:pt x="5" y="123"/>
                  <a:pt x="14" y="128"/>
                  <a:pt x="24" y="128"/>
                </a:cubicBezTo>
                <a:cubicBezTo>
                  <a:pt x="28" y="128"/>
                  <a:pt x="31" y="127"/>
                  <a:pt x="34" y="126"/>
                </a:cubicBezTo>
                <a:cubicBezTo>
                  <a:pt x="42" y="124"/>
                  <a:pt x="48" y="119"/>
                  <a:pt x="51" y="112"/>
                </a:cubicBezTo>
                <a:cubicBezTo>
                  <a:pt x="52" y="110"/>
                  <a:pt x="53" y="107"/>
                  <a:pt x="53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4" y="40"/>
                  <a:pt x="54" y="40"/>
                </a:cubicBezTo>
                <a:cubicBezTo>
                  <a:pt x="121" y="28"/>
                  <a:pt x="121" y="28"/>
                  <a:pt x="121" y="28"/>
                </a:cubicBezTo>
                <a:cubicBezTo>
                  <a:pt x="121" y="77"/>
                  <a:pt x="121" y="77"/>
                  <a:pt x="121" y="77"/>
                </a:cubicBezTo>
                <a:cubicBezTo>
                  <a:pt x="117" y="74"/>
                  <a:pt x="112" y="72"/>
                  <a:pt x="106" y="72"/>
                </a:cubicBezTo>
                <a:cubicBezTo>
                  <a:pt x="102" y="72"/>
                  <a:pt x="99" y="73"/>
                  <a:pt x="96" y="74"/>
                </a:cubicBezTo>
                <a:cubicBezTo>
                  <a:pt x="88" y="76"/>
                  <a:pt x="82" y="81"/>
                  <a:pt x="79" y="88"/>
                </a:cubicBezTo>
                <a:cubicBezTo>
                  <a:pt x="77" y="92"/>
                  <a:pt x="76" y="98"/>
                  <a:pt x="78" y="103"/>
                </a:cubicBezTo>
                <a:cubicBezTo>
                  <a:pt x="81" y="111"/>
                  <a:pt x="90" y="116"/>
                  <a:pt x="100" y="116"/>
                </a:cubicBezTo>
                <a:cubicBezTo>
                  <a:pt x="104" y="116"/>
                  <a:pt x="107" y="115"/>
                  <a:pt x="110" y="114"/>
                </a:cubicBezTo>
                <a:cubicBezTo>
                  <a:pt x="118" y="112"/>
                  <a:pt x="124" y="107"/>
                  <a:pt x="127" y="100"/>
                </a:cubicBezTo>
                <a:cubicBezTo>
                  <a:pt x="128" y="98"/>
                  <a:pt x="129" y="95"/>
                  <a:pt x="129" y="92"/>
                </a:cubicBezTo>
                <a:cubicBezTo>
                  <a:pt x="129" y="92"/>
                  <a:pt x="129" y="92"/>
                  <a:pt x="129" y="92"/>
                </a:cubicBezTo>
                <a:cubicBezTo>
                  <a:pt x="129" y="20"/>
                  <a:pt x="129" y="20"/>
                  <a:pt x="129" y="20"/>
                </a:cubicBezTo>
                <a:cubicBezTo>
                  <a:pt x="129" y="16"/>
                  <a:pt x="129" y="16"/>
                  <a:pt x="129" y="16"/>
                </a:cubicBezTo>
                <a:cubicBezTo>
                  <a:pt x="129" y="8"/>
                  <a:pt x="129" y="8"/>
                  <a:pt x="129" y="8"/>
                </a:cubicBezTo>
                <a:cubicBezTo>
                  <a:pt x="129" y="6"/>
                  <a:pt x="128" y="3"/>
                  <a:pt x="126" y="2"/>
                </a:cubicBezTo>
                <a:close/>
                <a:moveTo>
                  <a:pt x="32" y="119"/>
                </a:moveTo>
                <a:cubicBezTo>
                  <a:pt x="22" y="122"/>
                  <a:pt x="12" y="119"/>
                  <a:pt x="10" y="112"/>
                </a:cubicBezTo>
                <a:cubicBezTo>
                  <a:pt x="7" y="105"/>
                  <a:pt x="13" y="96"/>
                  <a:pt x="22" y="93"/>
                </a:cubicBezTo>
                <a:cubicBezTo>
                  <a:pt x="32" y="90"/>
                  <a:pt x="42" y="93"/>
                  <a:pt x="44" y="100"/>
                </a:cubicBezTo>
                <a:cubicBezTo>
                  <a:pt x="47" y="107"/>
                  <a:pt x="41" y="116"/>
                  <a:pt x="32" y="119"/>
                </a:cubicBezTo>
                <a:close/>
                <a:moveTo>
                  <a:pt x="108" y="107"/>
                </a:moveTo>
                <a:cubicBezTo>
                  <a:pt x="98" y="110"/>
                  <a:pt x="88" y="107"/>
                  <a:pt x="85" y="100"/>
                </a:cubicBezTo>
                <a:cubicBezTo>
                  <a:pt x="83" y="93"/>
                  <a:pt x="88" y="84"/>
                  <a:pt x="98" y="81"/>
                </a:cubicBezTo>
                <a:cubicBezTo>
                  <a:pt x="108" y="78"/>
                  <a:pt x="118" y="81"/>
                  <a:pt x="120" y="88"/>
                </a:cubicBezTo>
                <a:cubicBezTo>
                  <a:pt x="123" y="95"/>
                  <a:pt x="117" y="104"/>
                  <a:pt x="108" y="107"/>
                </a:cubicBezTo>
                <a:close/>
                <a:moveTo>
                  <a:pt x="121" y="20"/>
                </a:moveTo>
                <a:cubicBezTo>
                  <a:pt x="53" y="32"/>
                  <a:pt x="53" y="32"/>
                  <a:pt x="53" y="32"/>
                </a:cubicBezTo>
                <a:cubicBezTo>
                  <a:pt x="53" y="28"/>
                  <a:pt x="53" y="28"/>
                  <a:pt x="53" y="28"/>
                </a:cubicBezTo>
                <a:cubicBezTo>
                  <a:pt x="53" y="20"/>
                  <a:pt x="53" y="20"/>
                  <a:pt x="53" y="20"/>
                </a:cubicBezTo>
                <a:cubicBezTo>
                  <a:pt x="121" y="8"/>
                  <a:pt x="121" y="8"/>
                  <a:pt x="121" y="8"/>
                </a:cubicBezTo>
                <a:cubicBezTo>
                  <a:pt x="121" y="16"/>
                  <a:pt x="121" y="16"/>
                  <a:pt x="121" y="16"/>
                </a:cubicBezTo>
                <a:lnTo>
                  <a:pt x="121" y="2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0536E79-554D-9346-96EB-4C0096503535}"/>
              </a:ext>
            </a:extLst>
          </p:cNvPr>
          <p:cNvGrpSpPr>
            <a:grpSpLocks/>
          </p:cNvGrpSpPr>
          <p:nvPr/>
        </p:nvGrpSpPr>
        <p:grpSpPr bwMode="auto">
          <a:xfrm>
            <a:off x="4033838" y="4243388"/>
            <a:ext cx="280987" cy="320675"/>
            <a:chOff x="3262431" y="4342379"/>
            <a:chExt cx="349856" cy="40002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71062" name="Freeform 49">
              <a:extLst>
                <a:ext uri="{FF2B5EF4-FFF2-40B4-BE49-F238E27FC236}">
                  <a16:creationId xmlns:a16="http://schemas.microsoft.com/office/drawing/2014/main" id="{1E8B45BB-02C7-5A4B-8511-760EAFBC33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2431" y="4342379"/>
              <a:ext cx="349856" cy="400024"/>
            </a:xfrm>
            <a:custGeom>
              <a:avLst/>
              <a:gdLst>
                <a:gd name="T0" fmla="*/ 174928 w 112"/>
                <a:gd name="T1" fmla="*/ 0 h 128"/>
                <a:gd name="T2" fmla="*/ 0 w 112"/>
                <a:gd name="T3" fmla="*/ 81255 h 128"/>
                <a:gd name="T4" fmla="*/ 0 w 112"/>
                <a:gd name="T5" fmla="*/ 318769 h 128"/>
                <a:gd name="T6" fmla="*/ 174928 w 112"/>
                <a:gd name="T7" fmla="*/ 400024 h 128"/>
                <a:gd name="T8" fmla="*/ 349856 w 112"/>
                <a:gd name="T9" fmla="*/ 318769 h 128"/>
                <a:gd name="T10" fmla="*/ 349856 w 112"/>
                <a:gd name="T11" fmla="*/ 81255 h 128"/>
                <a:gd name="T12" fmla="*/ 174928 w 112"/>
                <a:gd name="T13" fmla="*/ 0 h 128"/>
                <a:gd name="T14" fmla="*/ 324866 w 112"/>
                <a:gd name="T15" fmla="*/ 318769 h 128"/>
                <a:gd name="T16" fmla="*/ 174928 w 112"/>
                <a:gd name="T17" fmla="*/ 375023 h 128"/>
                <a:gd name="T18" fmla="*/ 24990 w 112"/>
                <a:gd name="T19" fmla="*/ 318769 h 128"/>
                <a:gd name="T20" fmla="*/ 24990 w 112"/>
                <a:gd name="T21" fmla="*/ 271891 h 128"/>
                <a:gd name="T22" fmla="*/ 174928 w 112"/>
                <a:gd name="T23" fmla="*/ 312519 h 128"/>
                <a:gd name="T24" fmla="*/ 324866 w 112"/>
                <a:gd name="T25" fmla="*/ 271891 h 128"/>
                <a:gd name="T26" fmla="*/ 324866 w 112"/>
                <a:gd name="T27" fmla="*/ 318769 h 128"/>
                <a:gd name="T28" fmla="*/ 324866 w 112"/>
                <a:gd name="T29" fmla="*/ 243765 h 128"/>
                <a:gd name="T30" fmla="*/ 324866 w 112"/>
                <a:gd name="T31" fmla="*/ 243765 h 128"/>
                <a:gd name="T32" fmla="*/ 324866 w 112"/>
                <a:gd name="T33" fmla="*/ 243765 h 128"/>
                <a:gd name="T34" fmla="*/ 174928 w 112"/>
                <a:gd name="T35" fmla="*/ 300018 h 128"/>
                <a:gd name="T36" fmla="*/ 24990 w 112"/>
                <a:gd name="T37" fmla="*/ 243765 h 128"/>
                <a:gd name="T38" fmla="*/ 24990 w 112"/>
                <a:gd name="T39" fmla="*/ 243765 h 128"/>
                <a:gd name="T40" fmla="*/ 24990 w 112"/>
                <a:gd name="T41" fmla="*/ 243765 h 128"/>
                <a:gd name="T42" fmla="*/ 24990 w 112"/>
                <a:gd name="T43" fmla="*/ 196887 h 128"/>
                <a:gd name="T44" fmla="*/ 174928 w 112"/>
                <a:gd name="T45" fmla="*/ 237514 h 128"/>
                <a:gd name="T46" fmla="*/ 324866 w 112"/>
                <a:gd name="T47" fmla="*/ 196887 h 128"/>
                <a:gd name="T48" fmla="*/ 324866 w 112"/>
                <a:gd name="T49" fmla="*/ 243765 h 128"/>
                <a:gd name="T50" fmla="*/ 324866 w 112"/>
                <a:gd name="T51" fmla="*/ 168760 h 128"/>
                <a:gd name="T52" fmla="*/ 324866 w 112"/>
                <a:gd name="T53" fmla="*/ 168760 h 128"/>
                <a:gd name="T54" fmla="*/ 324866 w 112"/>
                <a:gd name="T55" fmla="*/ 168760 h 128"/>
                <a:gd name="T56" fmla="*/ 174928 w 112"/>
                <a:gd name="T57" fmla="*/ 225014 h 128"/>
                <a:gd name="T58" fmla="*/ 24990 w 112"/>
                <a:gd name="T59" fmla="*/ 168760 h 128"/>
                <a:gd name="T60" fmla="*/ 24990 w 112"/>
                <a:gd name="T61" fmla="*/ 168760 h 128"/>
                <a:gd name="T62" fmla="*/ 24990 w 112"/>
                <a:gd name="T63" fmla="*/ 168760 h 128"/>
                <a:gd name="T64" fmla="*/ 24990 w 112"/>
                <a:gd name="T65" fmla="*/ 125008 h 128"/>
                <a:gd name="T66" fmla="*/ 174928 w 112"/>
                <a:gd name="T67" fmla="*/ 162510 h 128"/>
                <a:gd name="T68" fmla="*/ 324866 w 112"/>
                <a:gd name="T69" fmla="*/ 125008 h 128"/>
                <a:gd name="T70" fmla="*/ 324866 w 112"/>
                <a:gd name="T71" fmla="*/ 168760 h 128"/>
                <a:gd name="T72" fmla="*/ 174928 w 112"/>
                <a:gd name="T73" fmla="*/ 137508 h 128"/>
                <a:gd name="T74" fmla="*/ 24990 w 112"/>
                <a:gd name="T75" fmla="*/ 81255 h 128"/>
                <a:gd name="T76" fmla="*/ 174928 w 112"/>
                <a:gd name="T77" fmla="*/ 25002 h 128"/>
                <a:gd name="T78" fmla="*/ 324866 w 112"/>
                <a:gd name="T79" fmla="*/ 81255 h 128"/>
                <a:gd name="T80" fmla="*/ 174928 w 112"/>
                <a:gd name="T81" fmla="*/ 137508 h 1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12" h="128">
                  <a:moveTo>
                    <a:pt x="56" y="0"/>
                  </a:moveTo>
                  <a:cubicBezTo>
                    <a:pt x="29" y="0"/>
                    <a:pt x="0" y="8"/>
                    <a:pt x="0" y="26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20"/>
                    <a:pt x="29" y="128"/>
                    <a:pt x="56" y="128"/>
                  </a:cubicBezTo>
                  <a:cubicBezTo>
                    <a:pt x="83" y="128"/>
                    <a:pt x="112" y="120"/>
                    <a:pt x="112" y="102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112" y="8"/>
                    <a:pt x="83" y="0"/>
                    <a:pt x="56" y="0"/>
                  </a:cubicBezTo>
                  <a:close/>
                  <a:moveTo>
                    <a:pt x="104" y="102"/>
                  </a:moveTo>
                  <a:cubicBezTo>
                    <a:pt x="104" y="112"/>
                    <a:pt x="83" y="120"/>
                    <a:pt x="56" y="120"/>
                  </a:cubicBezTo>
                  <a:cubicBezTo>
                    <a:pt x="29" y="120"/>
                    <a:pt x="8" y="112"/>
                    <a:pt x="8" y="102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6" y="96"/>
                    <a:pt x="36" y="100"/>
                    <a:pt x="56" y="100"/>
                  </a:cubicBezTo>
                  <a:cubicBezTo>
                    <a:pt x="76" y="100"/>
                    <a:pt x="96" y="96"/>
                    <a:pt x="104" y="87"/>
                  </a:cubicBezTo>
                  <a:lnTo>
                    <a:pt x="104" y="102"/>
                  </a:lnTo>
                  <a:close/>
                  <a:moveTo>
                    <a:pt x="104" y="78"/>
                  </a:moveTo>
                  <a:cubicBezTo>
                    <a:pt x="104" y="78"/>
                    <a:pt x="104" y="78"/>
                    <a:pt x="104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4" y="88"/>
                    <a:pt x="83" y="96"/>
                    <a:pt x="56" y="96"/>
                  </a:cubicBezTo>
                  <a:cubicBezTo>
                    <a:pt x="29" y="96"/>
                    <a:pt x="8" y="8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16" y="72"/>
                    <a:pt x="36" y="76"/>
                    <a:pt x="56" y="76"/>
                  </a:cubicBezTo>
                  <a:cubicBezTo>
                    <a:pt x="76" y="76"/>
                    <a:pt x="96" y="72"/>
                    <a:pt x="104" y="63"/>
                  </a:cubicBezTo>
                  <a:lnTo>
                    <a:pt x="104" y="78"/>
                  </a:lnTo>
                  <a:close/>
                  <a:moveTo>
                    <a:pt x="104" y="54"/>
                  </a:moveTo>
                  <a:cubicBezTo>
                    <a:pt x="104" y="54"/>
                    <a:pt x="104" y="54"/>
                    <a:pt x="104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64"/>
                    <a:pt x="83" y="72"/>
                    <a:pt x="56" y="72"/>
                  </a:cubicBezTo>
                  <a:cubicBezTo>
                    <a:pt x="29" y="72"/>
                    <a:pt x="8" y="6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18" y="48"/>
                    <a:pt x="38" y="52"/>
                    <a:pt x="56" y="52"/>
                  </a:cubicBezTo>
                  <a:cubicBezTo>
                    <a:pt x="74" y="52"/>
                    <a:pt x="94" y="48"/>
                    <a:pt x="104" y="40"/>
                  </a:cubicBezTo>
                  <a:lnTo>
                    <a:pt x="104" y="54"/>
                  </a:lnTo>
                  <a:close/>
                  <a:moveTo>
                    <a:pt x="56" y="44"/>
                  </a:moveTo>
                  <a:cubicBezTo>
                    <a:pt x="29" y="44"/>
                    <a:pt x="8" y="36"/>
                    <a:pt x="8" y="26"/>
                  </a:cubicBezTo>
                  <a:cubicBezTo>
                    <a:pt x="8" y="16"/>
                    <a:pt x="29" y="8"/>
                    <a:pt x="56" y="8"/>
                  </a:cubicBezTo>
                  <a:cubicBezTo>
                    <a:pt x="83" y="8"/>
                    <a:pt x="104" y="16"/>
                    <a:pt x="104" y="26"/>
                  </a:cubicBezTo>
                  <a:cubicBezTo>
                    <a:pt x="104" y="36"/>
                    <a:pt x="83" y="44"/>
                    <a:pt x="5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63" name="Oval 50">
              <a:extLst>
                <a:ext uri="{FF2B5EF4-FFF2-40B4-BE49-F238E27FC236}">
                  <a16:creationId xmlns:a16="http://schemas.microsoft.com/office/drawing/2014/main" id="{A41D32C2-B6C9-CB46-B408-206C4C1CA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7035" y="4655268"/>
              <a:ext cx="25084" cy="237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/>
              <a:endParaRPr lang="id-ID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64" name="Oval 51">
              <a:extLst>
                <a:ext uri="{FF2B5EF4-FFF2-40B4-BE49-F238E27FC236}">
                  <a16:creationId xmlns:a16="http://schemas.microsoft.com/office/drawing/2014/main" id="{39BA27F0-366A-854D-BB3E-AE6459F2C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7035" y="4580017"/>
              <a:ext cx="25084" cy="2508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/>
              <a:endParaRPr lang="id-ID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65" name="Oval 52">
              <a:extLst>
                <a:ext uri="{FF2B5EF4-FFF2-40B4-BE49-F238E27FC236}">
                  <a16:creationId xmlns:a16="http://schemas.microsoft.com/office/drawing/2014/main" id="{B96E36DF-E555-564E-89DA-4DE3130A2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7035" y="4504764"/>
              <a:ext cx="25084" cy="2508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/>
              <a:endParaRPr lang="id-ID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0F7A3A4-CCA7-4249-87E8-85B82E7414DE}"/>
              </a:ext>
            </a:extLst>
          </p:cNvPr>
          <p:cNvGrpSpPr/>
          <p:nvPr/>
        </p:nvGrpSpPr>
        <p:grpSpPr>
          <a:xfrm>
            <a:off x="5837423" y="5473955"/>
            <a:ext cx="517154" cy="508759"/>
            <a:chOff x="2433339" y="4342379"/>
            <a:chExt cx="406625" cy="400024"/>
          </a:xfrm>
          <a:solidFill>
            <a:schemeClr val="bg2"/>
          </a:solidFill>
        </p:grpSpPr>
        <p:sp>
          <p:nvSpPr>
            <p:cNvPr id="109" name="Freeform 53">
              <a:extLst>
                <a:ext uri="{FF2B5EF4-FFF2-40B4-BE49-F238E27FC236}">
                  <a16:creationId xmlns:a16="http://schemas.microsoft.com/office/drawing/2014/main" id="{9D9A9A68-B204-8342-AAE9-1906400C5E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3339" y="4342379"/>
              <a:ext cx="406625" cy="400024"/>
            </a:xfrm>
            <a:custGeom>
              <a:avLst/>
              <a:gdLst>
                <a:gd name="T0" fmla="*/ 127 w 130"/>
                <a:gd name="T1" fmla="*/ 42 h 128"/>
                <a:gd name="T2" fmla="*/ 87 w 130"/>
                <a:gd name="T3" fmla="*/ 2 h 128"/>
                <a:gd name="T4" fmla="*/ 79 w 130"/>
                <a:gd name="T5" fmla="*/ 0 h 128"/>
                <a:gd name="T6" fmla="*/ 75 w 130"/>
                <a:gd name="T7" fmla="*/ 2 h 128"/>
                <a:gd name="T8" fmla="*/ 73 w 130"/>
                <a:gd name="T9" fmla="*/ 6 h 128"/>
                <a:gd name="T10" fmla="*/ 64 w 130"/>
                <a:gd name="T11" fmla="*/ 21 h 128"/>
                <a:gd name="T12" fmla="*/ 41 w 130"/>
                <a:gd name="T13" fmla="*/ 37 h 128"/>
                <a:gd name="T14" fmla="*/ 15 w 130"/>
                <a:gd name="T15" fmla="*/ 55 h 128"/>
                <a:gd name="T16" fmla="*/ 1 w 130"/>
                <a:gd name="T17" fmla="*/ 78 h 128"/>
                <a:gd name="T18" fmla="*/ 3 w 130"/>
                <a:gd name="T19" fmla="*/ 86 h 128"/>
                <a:gd name="T20" fmla="*/ 43 w 130"/>
                <a:gd name="T21" fmla="*/ 126 h 128"/>
                <a:gd name="T22" fmla="*/ 51 w 130"/>
                <a:gd name="T23" fmla="*/ 128 h 128"/>
                <a:gd name="T24" fmla="*/ 55 w 130"/>
                <a:gd name="T25" fmla="*/ 126 h 128"/>
                <a:gd name="T26" fmla="*/ 57 w 130"/>
                <a:gd name="T27" fmla="*/ 122 h 128"/>
                <a:gd name="T28" fmla="*/ 66 w 130"/>
                <a:gd name="T29" fmla="*/ 107 h 128"/>
                <a:gd name="T30" fmla="*/ 89 w 130"/>
                <a:gd name="T31" fmla="*/ 91 h 128"/>
                <a:gd name="T32" fmla="*/ 115 w 130"/>
                <a:gd name="T33" fmla="*/ 73 h 128"/>
                <a:gd name="T34" fmla="*/ 129 w 130"/>
                <a:gd name="T35" fmla="*/ 50 h 128"/>
                <a:gd name="T36" fmla="*/ 127 w 130"/>
                <a:gd name="T37" fmla="*/ 42 h 128"/>
                <a:gd name="T38" fmla="*/ 49 w 130"/>
                <a:gd name="T39" fmla="*/ 120 h 128"/>
                <a:gd name="T40" fmla="*/ 9 w 130"/>
                <a:gd name="T41" fmla="*/ 80 h 128"/>
                <a:gd name="T42" fmla="*/ 81 w 130"/>
                <a:gd name="T43" fmla="*/ 8 h 128"/>
                <a:gd name="T44" fmla="*/ 121 w 130"/>
                <a:gd name="T45" fmla="*/ 48 h 128"/>
                <a:gd name="T46" fmla="*/ 49 w 130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28">
                  <a:moveTo>
                    <a:pt x="127" y="42"/>
                  </a:moveTo>
                  <a:cubicBezTo>
                    <a:pt x="87" y="2"/>
                    <a:pt x="87" y="2"/>
                    <a:pt x="87" y="2"/>
                  </a:cubicBezTo>
                  <a:cubicBezTo>
                    <a:pt x="85" y="0"/>
                    <a:pt x="82" y="0"/>
                    <a:pt x="79" y="0"/>
                  </a:cubicBezTo>
                  <a:cubicBezTo>
                    <a:pt x="78" y="1"/>
                    <a:pt x="76" y="1"/>
                    <a:pt x="75" y="2"/>
                  </a:cubicBezTo>
                  <a:cubicBezTo>
                    <a:pt x="74" y="3"/>
                    <a:pt x="74" y="4"/>
                    <a:pt x="73" y="6"/>
                  </a:cubicBezTo>
                  <a:cubicBezTo>
                    <a:pt x="72" y="12"/>
                    <a:pt x="68" y="17"/>
                    <a:pt x="64" y="21"/>
                  </a:cubicBezTo>
                  <a:cubicBezTo>
                    <a:pt x="58" y="27"/>
                    <a:pt x="50" y="32"/>
                    <a:pt x="41" y="37"/>
                  </a:cubicBezTo>
                  <a:cubicBezTo>
                    <a:pt x="32" y="42"/>
                    <a:pt x="23" y="48"/>
                    <a:pt x="15" y="55"/>
                  </a:cubicBezTo>
                  <a:cubicBezTo>
                    <a:pt x="8" y="62"/>
                    <a:pt x="4" y="69"/>
                    <a:pt x="1" y="78"/>
                  </a:cubicBezTo>
                  <a:cubicBezTo>
                    <a:pt x="0" y="80"/>
                    <a:pt x="1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8" y="128"/>
                    <a:pt x="51" y="128"/>
                  </a:cubicBezTo>
                  <a:cubicBezTo>
                    <a:pt x="52" y="127"/>
                    <a:pt x="54" y="127"/>
                    <a:pt x="55" y="126"/>
                  </a:cubicBezTo>
                  <a:cubicBezTo>
                    <a:pt x="56" y="125"/>
                    <a:pt x="56" y="124"/>
                    <a:pt x="57" y="122"/>
                  </a:cubicBezTo>
                  <a:cubicBezTo>
                    <a:pt x="58" y="116"/>
                    <a:pt x="62" y="111"/>
                    <a:pt x="66" y="107"/>
                  </a:cubicBezTo>
                  <a:cubicBezTo>
                    <a:pt x="72" y="101"/>
                    <a:pt x="80" y="96"/>
                    <a:pt x="89" y="91"/>
                  </a:cubicBezTo>
                  <a:cubicBezTo>
                    <a:pt x="98" y="86"/>
                    <a:pt x="107" y="80"/>
                    <a:pt x="115" y="73"/>
                  </a:cubicBezTo>
                  <a:cubicBezTo>
                    <a:pt x="122" y="66"/>
                    <a:pt x="126" y="59"/>
                    <a:pt x="129" y="50"/>
                  </a:cubicBezTo>
                  <a:cubicBezTo>
                    <a:pt x="130" y="48"/>
                    <a:pt x="129" y="44"/>
                    <a:pt x="127" y="42"/>
                  </a:cubicBezTo>
                  <a:close/>
                  <a:moveTo>
                    <a:pt x="49" y="120"/>
                  </a:moveTo>
                  <a:cubicBezTo>
                    <a:pt x="36" y="107"/>
                    <a:pt x="22" y="93"/>
                    <a:pt x="9" y="80"/>
                  </a:cubicBezTo>
                  <a:cubicBezTo>
                    <a:pt x="20" y="43"/>
                    <a:pt x="70" y="45"/>
                    <a:pt x="81" y="8"/>
                  </a:cubicBezTo>
                  <a:cubicBezTo>
                    <a:pt x="94" y="21"/>
                    <a:pt x="108" y="35"/>
                    <a:pt x="121" y="48"/>
                  </a:cubicBezTo>
                  <a:cubicBezTo>
                    <a:pt x="110" y="85"/>
                    <a:pt x="60" y="83"/>
                    <a:pt x="4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54">
              <a:extLst>
                <a:ext uri="{FF2B5EF4-FFF2-40B4-BE49-F238E27FC236}">
                  <a16:creationId xmlns:a16="http://schemas.microsoft.com/office/drawing/2014/main" id="{8ECC5032-E097-AC48-A512-1A25579C63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1203" y="4482321"/>
              <a:ext cx="108257" cy="113538"/>
            </a:xfrm>
            <a:custGeom>
              <a:avLst/>
              <a:gdLst>
                <a:gd name="T0" fmla="*/ 28 w 35"/>
                <a:gd name="T1" fmla="*/ 12 h 36"/>
                <a:gd name="T2" fmla="*/ 20 w 35"/>
                <a:gd name="T3" fmla="*/ 13 h 36"/>
                <a:gd name="T4" fmla="*/ 10 w 35"/>
                <a:gd name="T5" fmla="*/ 7 h 36"/>
                <a:gd name="T6" fmla="*/ 15 w 35"/>
                <a:gd name="T7" fmla="*/ 6 h 36"/>
                <a:gd name="T8" fmla="*/ 19 w 35"/>
                <a:gd name="T9" fmla="*/ 6 h 36"/>
                <a:gd name="T10" fmla="*/ 20 w 35"/>
                <a:gd name="T11" fmla="*/ 2 h 36"/>
                <a:gd name="T12" fmla="*/ 13 w 35"/>
                <a:gd name="T13" fmla="*/ 1 h 36"/>
                <a:gd name="T14" fmla="*/ 6 w 35"/>
                <a:gd name="T15" fmla="*/ 4 h 36"/>
                <a:gd name="T16" fmla="*/ 5 w 35"/>
                <a:gd name="T17" fmla="*/ 3 h 36"/>
                <a:gd name="T18" fmla="*/ 3 w 35"/>
                <a:gd name="T19" fmla="*/ 5 h 36"/>
                <a:gd name="T20" fmla="*/ 4 w 35"/>
                <a:gd name="T21" fmla="*/ 6 h 36"/>
                <a:gd name="T22" fmla="*/ 1 w 35"/>
                <a:gd name="T23" fmla="*/ 15 h 36"/>
                <a:gd name="T24" fmla="*/ 3 w 35"/>
                <a:gd name="T25" fmla="*/ 22 h 36"/>
                <a:gd name="T26" fmla="*/ 18 w 35"/>
                <a:gd name="T27" fmla="*/ 21 h 36"/>
                <a:gd name="T28" fmla="*/ 23 w 35"/>
                <a:gd name="T29" fmla="*/ 31 h 36"/>
                <a:gd name="T30" fmla="*/ 19 w 35"/>
                <a:gd name="T31" fmla="*/ 30 h 36"/>
                <a:gd name="T32" fmla="*/ 16 w 35"/>
                <a:gd name="T33" fmla="*/ 28 h 36"/>
                <a:gd name="T34" fmla="*/ 13 w 35"/>
                <a:gd name="T35" fmla="*/ 31 h 36"/>
                <a:gd name="T36" fmla="*/ 17 w 35"/>
                <a:gd name="T37" fmla="*/ 35 h 36"/>
                <a:gd name="T38" fmla="*/ 25 w 35"/>
                <a:gd name="T39" fmla="*/ 36 h 36"/>
                <a:gd name="T40" fmla="*/ 31 w 35"/>
                <a:gd name="T41" fmla="*/ 35 h 36"/>
                <a:gd name="T42" fmla="*/ 33 w 35"/>
                <a:gd name="T43" fmla="*/ 34 h 36"/>
                <a:gd name="T44" fmla="*/ 33 w 35"/>
                <a:gd name="T45" fmla="*/ 32 h 36"/>
                <a:gd name="T46" fmla="*/ 34 w 35"/>
                <a:gd name="T47" fmla="*/ 26 h 36"/>
                <a:gd name="T48" fmla="*/ 35 w 35"/>
                <a:gd name="T49" fmla="*/ 18 h 36"/>
                <a:gd name="T50" fmla="*/ 10 w 35"/>
                <a:gd name="T51" fmla="*/ 17 h 36"/>
                <a:gd name="T52" fmla="*/ 6 w 35"/>
                <a:gd name="T53" fmla="*/ 15 h 36"/>
                <a:gd name="T54" fmla="*/ 7 w 35"/>
                <a:gd name="T55" fmla="*/ 11 h 36"/>
                <a:gd name="T56" fmla="*/ 14 w 35"/>
                <a:gd name="T57" fmla="*/ 16 h 36"/>
                <a:gd name="T58" fmla="*/ 29 w 35"/>
                <a:gd name="T59" fmla="*/ 25 h 36"/>
                <a:gd name="T60" fmla="*/ 21 w 35"/>
                <a:gd name="T61" fmla="*/ 20 h 36"/>
                <a:gd name="T62" fmla="*/ 25 w 35"/>
                <a:gd name="T63" fmla="*/ 18 h 36"/>
                <a:gd name="T64" fmla="*/ 28 w 35"/>
                <a:gd name="T65" fmla="*/ 20 h 36"/>
                <a:gd name="T66" fmla="*/ 29 w 35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6">
                  <a:moveTo>
                    <a:pt x="32" y="15"/>
                  </a:moveTo>
                  <a:cubicBezTo>
                    <a:pt x="31" y="14"/>
                    <a:pt x="30" y="13"/>
                    <a:pt x="28" y="12"/>
                  </a:cubicBezTo>
                  <a:cubicBezTo>
                    <a:pt x="27" y="12"/>
                    <a:pt x="26" y="12"/>
                    <a:pt x="24" y="12"/>
                  </a:cubicBezTo>
                  <a:cubicBezTo>
                    <a:pt x="23" y="12"/>
                    <a:pt x="22" y="12"/>
                    <a:pt x="20" y="13"/>
                  </a:cubicBezTo>
                  <a:cubicBezTo>
                    <a:pt x="19" y="13"/>
                    <a:pt x="18" y="14"/>
                    <a:pt x="16" y="15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4" y="6"/>
                    <a:pt x="14" y="6"/>
                    <a:pt x="15" y="6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18" y="7"/>
                    <a:pt x="19" y="7"/>
                    <a:pt x="19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1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9"/>
                    <a:pt x="2" y="10"/>
                  </a:cubicBezTo>
                  <a:cubicBezTo>
                    <a:pt x="1" y="12"/>
                    <a:pt x="1" y="13"/>
                    <a:pt x="1" y="15"/>
                  </a:cubicBezTo>
                  <a:cubicBezTo>
                    <a:pt x="0" y="16"/>
                    <a:pt x="1" y="17"/>
                    <a:pt x="1" y="18"/>
                  </a:cubicBezTo>
                  <a:cubicBezTo>
                    <a:pt x="1" y="20"/>
                    <a:pt x="2" y="21"/>
                    <a:pt x="3" y="22"/>
                  </a:cubicBezTo>
                  <a:cubicBezTo>
                    <a:pt x="5" y="23"/>
                    <a:pt x="8" y="24"/>
                    <a:pt x="10" y="24"/>
                  </a:cubicBezTo>
                  <a:cubicBezTo>
                    <a:pt x="13" y="23"/>
                    <a:pt x="15" y="23"/>
                    <a:pt x="18" y="21"/>
                  </a:cubicBezTo>
                  <a:cubicBezTo>
                    <a:pt x="21" y="24"/>
                    <a:pt x="23" y="27"/>
                    <a:pt x="25" y="29"/>
                  </a:cubicBezTo>
                  <a:cubicBezTo>
                    <a:pt x="24" y="30"/>
                    <a:pt x="24" y="30"/>
                    <a:pt x="23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20" y="30"/>
                    <a:pt x="20" y="30"/>
                    <a:pt x="19" y="30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8"/>
                    <a:pt x="15" y="29"/>
                    <a:pt x="14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2"/>
                    <a:pt x="13" y="33"/>
                    <a:pt x="14" y="33"/>
                  </a:cubicBezTo>
                  <a:cubicBezTo>
                    <a:pt x="15" y="34"/>
                    <a:pt x="16" y="35"/>
                    <a:pt x="17" y="35"/>
                  </a:cubicBezTo>
                  <a:cubicBezTo>
                    <a:pt x="18" y="36"/>
                    <a:pt x="19" y="36"/>
                    <a:pt x="20" y="36"/>
                  </a:cubicBezTo>
                  <a:cubicBezTo>
                    <a:pt x="22" y="36"/>
                    <a:pt x="23" y="36"/>
                    <a:pt x="25" y="36"/>
                  </a:cubicBezTo>
                  <a:cubicBezTo>
                    <a:pt x="26" y="35"/>
                    <a:pt x="27" y="34"/>
                    <a:pt x="29" y="33"/>
                  </a:cubicBezTo>
                  <a:cubicBezTo>
                    <a:pt x="30" y="33"/>
                    <a:pt x="30" y="34"/>
                    <a:pt x="31" y="35"/>
                  </a:cubicBezTo>
                  <a:cubicBezTo>
                    <a:pt x="31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3" y="34"/>
                    <a:pt x="34" y="34"/>
                    <a:pt x="34" y="33"/>
                  </a:cubicBezTo>
                  <a:cubicBezTo>
                    <a:pt x="34" y="33"/>
                    <a:pt x="33" y="32"/>
                    <a:pt x="33" y="32"/>
                  </a:cubicBezTo>
                  <a:cubicBezTo>
                    <a:pt x="32" y="32"/>
                    <a:pt x="32" y="31"/>
                    <a:pt x="31" y="30"/>
                  </a:cubicBezTo>
                  <a:cubicBezTo>
                    <a:pt x="32" y="29"/>
                    <a:pt x="33" y="27"/>
                    <a:pt x="34" y="26"/>
                  </a:cubicBezTo>
                  <a:cubicBezTo>
                    <a:pt x="35" y="24"/>
                    <a:pt x="35" y="23"/>
                    <a:pt x="35" y="21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17"/>
                    <a:pt x="33" y="16"/>
                    <a:pt x="32" y="15"/>
                  </a:cubicBezTo>
                  <a:close/>
                  <a:moveTo>
                    <a:pt x="10" y="17"/>
                  </a:moveTo>
                  <a:cubicBezTo>
                    <a:pt x="9" y="17"/>
                    <a:pt x="8" y="17"/>
                    <a:pt x="7" y="16"/>
                  </a:cubicBezTo>
                  <a:cubicBezTo>
                    <a:pt x="7" y="16"/>
                    <a:pt x="6" y="15"/>
                    <a:pt x="6" y="15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7" y="11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10" y="11"/>
                    <a:pt x="12" y="14"/>
                    <a:pt x="14" y="16"/>
                  </a:cubicBezTo>
                  <a:cubicBezTo>
                    <a:pt x="12" y="17"/>
                    <a:pt x="11" y="17"/>
                    <a:pt x="10" y="17"/>
                  </a:cubicBezTo>
                  <a:close/>
                  <a:moveTo>
                    <a:pt x="29" y="25"/>
                  </a:moveTo>
                  <a:cubicBezTo>
                    <a:pt x="28" y="26"/>
                    <a:pt x="28" y="27"/>
                    <a:pt x="27" y="27"/>
                  </a:cubicBezTo>
                  <a:cubicBezTo>
                    <a:pt x="25" y="25"/>
                    <a:pt x="23" y="22"/>
                    <a:pt x="21" y="20"/>
                  </a:cubicBezTo>
                  <a:cubicBezTo>
                    <a:pt x="21" y="20"/>
                    <a:pt x="22" y="19"/>
                    <a:pt x="23" y="19"/>
                  </a:cubicBezTo>
                  <a:cubicBezTo>
                    <a:pt x="23" y="19"/>
                    <a:pt x="24" y="19"/>
                    <a:pt x="25" y="18"/>
                  </a:cubicBezTo>
                  <a:cubicBezTo>
                    <a:pt x="25" y="18"/>
                    <a:pt x="26" y="18"/>
                    <a:pt x="27" y="19"/>
                  </a:cubicBezTo>
                  <a:cubicBezTo>
                    <a:pt x="27" y="19"/>
                    <a:pt x="28" y="19"/>
                    <a:pt x="28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30" y="22"/>
                    <a:pt x="30" y="23"/>
                    <a:pt x="29" y="23"/>
                  </a:cubicBezTo>
                  <a:cubicBezTo>
                    <a:pt x="29" y="24"/>
                    <a:pt x="29" y="25"/>
                    <a:pt x="2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55">
              <a:extLst>
                <a:ext uri="{FF2B5EF4-FFF2-40B4-BE49-F238E27FC236}">
                  <a16:creationId xmlns:a16="http://schemas.microsoft.com/office/drawing/2014/main" id="{2DB351F6-4F3B-EA4B-9D17-EF88831F7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961" y="4616983"/>
              <a:ext cx="59410" cy="66011"/>
            </a:xfrm>
            <a:custGeom>
              <a:avLst/>
              <a:gdLst>
                <a:gd name="T0" fmla="*/ 16 w 19"/>
                <a:gd name="T1" fmla="*/ 1 h 21"/>
                <a:gd name="T2" fmla="*/ 16 w 19"/>
                <a:gd name="T3" fmla="*/ 1 h 21"/>
                <a:gd name="T4" fmla="*/ 9 w 19"/>
                <a:gd name="T5" fmla="*/ 7 h 21"/>
                <a:gd name="T6" fmla="*/ 3 w 19"/>
                <a:gd name="T7" fmla="*/ 14 h 21"/>
                <a:gd name="T8" fmla="*/ 0 w 19"/>
                <a:gd name="T9" fmla="*/ 17 h 21"/>
                <a:gd name="T10" fmla="*/ 0 w 19"/>
                <a:gd name="T11" fmla="*/ 17 h 21"/>
                <a:gd name="T12" fmla="*/ 0 w 19"/>
                <a:gd name="T13" fmla="*/ 20 h 21"/>
                <a:gd name="T14" fmla="*/ 3 w 19"/>
                <a:gd name="T15" fmla="*/ 20 h 21"/>
                <a:gd name="T16" fmla="*/ 3 w 19"/>
                <a:gd name="T17" fmla="*/ 20 h 21"/>
                <a:gd name="T18" fmla="*/ 6 w 19"/>
                <a:gd name="T19" fmla="*/ 16 h 21"/>
                <a:gd name="T20" fmla="*/ 11 w 19"/>
                <a:gd name="T21" fmla="*/ 10 h 21"/>
                <a:gd name="T22" fmla="*/ 18 w 19"/>
                <a:gd name="T23" fmla="*/ 4 h 21"/>
                <a:gd name="T24" fmla="*/ 18 w 19"/>
                <a:gd name="T25" fmla="*/ 4 h 21"/>
                <a:gd name="T26" fmla="*/ 19 w 19"/>
                <a:gd name="T27" fmla="*/ 4 h 21"/>
                <a:gd name="T28" fmla="*/ 19 w 19"/>
                <a:gd name="T29" fmla="*/ 1 h 21"/>
                <a:gd name="T30" fmla="*/ 16 w 19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3" y="3"/>
                    <a:pt x="11" y="5"/>
                    <a:pt x="9" y="7"/>
                  </a:cubicBezTo>
                  <a:cubicBezTo>
                    <a:pt x="6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9" y="12"/>
                    <a:pt x="11" y="10"/>
                  </a:cubicBezTo>
                  <a:cubicBezTo>
                    <a:pt x="14" y="8"/>
                    <a:pt x="16" y="6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56">
              <a:extLst>
                <a:ext uri="{FF2B5EF4-FFF2-40B4-BE49-F238E27FC236}">
                  <a16:creationId xmlns:a16="http://schemas.microsoft.com/office/drawing/2014/main" id="{D6C3A9F7-E6DF-B845-8B6B-4D46D260F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252" y="4404429"/>
              <a:ext cx="62050" cy="66011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0 w 20"/>
                <a:gd name="T5" fmla="*/ 17 h 21"/>
                <a:gd name="T6" fmla="*/ 0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0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5" y="13"/>
                    <a:pt x="3" y="15"/>
                    <a:pt x="1" y="17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0" y="14"/>
                  </a:cubicBezTo>
                  <a:cubicBezTo>
                    <a:pt x="13" y="12"/>
                    <a:pt x="14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10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423C76B-A378-DB49-9A72-18586E72B362}"/>
              </a:ext>
            </a:extLst>
          </p:cNvPr>
          <p:cNvGrpSpPr>
            <a:grpSpLocks/>
          </p:cNvGrpSpPr>
          <p:nvPr/>
        </p:nvGrpSpPr>
        <p:grpSpPr bwMode="auto">
          <a:xfrm>
            <a:off x="8782050" y="2538413"/>
            <a:ext cx="322263" cy="322262"/>
            <a:chOff x="1637252" y="4342379"/>
            <a:chExt cx="400024" cy="40002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71059" name="Freeform 57">
              <a:extLst>
                <a:ext uri="{FF2B5EF4-FFF2-40B4-BE49-F238E27FC236}">
                  <a16:creationId xmlns:a16="http://schemas.microsoft.com/office/drawing/2014/main" id="{1989C8A0-874A-684B-9798-454F7789F6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7252" y="4342379"/>
              <a:ext cx="125420" cy="400024"/>
            </a:xfrm>
            <a:custGeom>
              <a:avLst/>
              <a:gdLst>
                <a:gd name="T0" fmla="*/ 100336 w 40"/>
                <a:gd name="T1" fmla="*/ 75005 h 128"/>
                <a:gd name="T2" fmla="*/ 100336 w 40"/>
                <a:gd name="T3" fmla="*/ 37502 h 128"/>
                <a:gd name="T4" fmla="*/ 62710 w 40"/>
                <a:gd name="T5" fmla="*/ 0 h 128"/>
                <a:gd name="T6" fmla="*/ 25084 w 40"/>
                <a:gd name="T7" fmla="*/ 37502 h 128"/>
                <a:gd name="T8" fmla="*/ 25084 w 40"/>
                <a:gd name="T9" fmla="*/ 75005 h 128"/>
                <a:gd name="T10" fmla="*/ 0 w 40"/>
                <a:gd name="T11" fmla="*/ 125008 h 128"/>
                <a:gd name="T12" fmla="*/ 25084 w 40"/>
                <a:gd name="T13" fmla="*/ 175011 h 128"/>
                <a:gd name="T14" fmla="*/ 25084 w 40"/>
                <a:gd name="T15" fmla="*/ 362522 h 128"/>
                <a:gd name="T16" fmla="*/ 62710 w 40"/>
                <a:gd name="T17" fmla="*/ 400024 h 128"/>
                <a:gd name="T18" fmla="*/ 100336 w 40"/>
                <a:gd name="T19" fmla="*/ 362522 h 128"/>
                <a:gd name="T20" fmla="*/ 100336 w 40"/>
                <a:gd name="T21" fmla="*/ 175011 h 128"/>
                <a:gd name="T22" fmla="*/ 125420 w 40"/>
                <a:gd name="T23" fmla="*/ 125008 h 128"/>
                <a:gd name="T24" fmla="*/ 100336 w 40"/>
                <a:gd name="T25" fmla="*/ 75005 h 128"/>
                <a:gd name="T26" fmla="*/ 50168 w 40"/>
                <a:gd name="T27" fmla="*/ 37502 h 128"/>
                <a:gd name="T28" fmla="*/ 62710 w 40"/>
                <a:gd name="T29" fmla="*/ 25002 h 128"/>
                <a:gd name="T30" fmla="*/ 75252 w 40"/>
                <a:gd name="T31" fmla="*/ 37502 h 128"/>
                <a:gd name="T32" fmla="*/ 75252 w 40"/>
                <a:gd name="T33" fmla="*/ 62504 h 128"/>
                <a:gd name="T34" fmla="*/ 62710 w 40"/>
                <a:gd name="T35" fmla="*/ 62504 h 128"/>
                <a:gd name="T36" fmla="*/ 50168 w 40"/>
                <a:gd name="T37" fmla="*/ 62504 h 128"/>
                <a:gd name="T38" fmla="*/ 50168 w 40"/>
                <a:gd name="T39" fmla="*/ 37502 h 128"/>
                <a:gd name="T40" fmla="*/ 75252 w 40"/>
                <a:gd name="T41" fmla="*/ 362522 h 128"/>
                <a:gd name="T42" fmla="*/ 62710 w 40"/>
                <a:gd name="T43" fmla="*/ 375023 h 128"/>
                <a:gd name="T44" fmla="*/ 50168 w 40"/>
                <a:gd name="T45" fmla="*/ 362522 h 128"/>
                <a:gd name="T46" fmla="*/ 50168 w 40"/>
                <a:gd name="T47" fmla="*/ 187511 h 128"/>
                <a:gd name="T48" fmla="*/ 62710 w 40"/>
                <a:gd name="T49" fmla="*/ 187511 h 128"/>
                <a:gd name="T50" fmla="*/ 75252 w 40"/>
                <a:gd name="T51" fmla="*/ 187511 h 128"/>
                <a:gd name="T52" fmla="*/ 75252 w 40"/>
                <a:gd name="T53" fmla="*/ 362522 h 128"/>
                <a:gd name="T54" fmla="*/ 97201 w 40"/>
                <a:gd name="T55" fmla="*/ 134383 h 128"/>
                <a:gd name="T56" fmla="*/ 97201 w 40"/>
                <a:gd name="T57" fmla="*/ 137508 h 128"/>
                <a:gd name="T58" fmla="*/ 94065 w 40"/>
                <a:gd name="T59" fmla="*/ 146884 h 128"/>
                <a:gd name="T60" fmla="*/ 94065 w 40"/>
                <a:gd name="T61" fmla="*/ 146884 h 128"/>
                <a:gd name="T62" fmla="*/ 84659 w 40"/>
                <a:gd name="T63" fmla="*/ 156259 h 128"/>
                <a:gd name="T64" fmla="*/ 84659 w 40"/>
                <a:gd name="T65" fmla="*/ 156259 h 128"/>
                <a:gd name="T66" fmla="*/ 75252 w 40"/>
                <a:gd name="T67" fmla="*/ 159385 h 128"/>
                <a:gd name="T68" fmla="*/ 62710 w 40"/>
                <a:gd name="T69" fmla="*/ 162510 h 128"/>
                <a:gd name="T70" fmla="*/ 50168 w 40"/>
                <a:gd name="T71" fmla="*/ 159385 h 128"/>
                <a:gd name="T72" fmla="*/ 40762 w 40"/>
                <a:gd name="T73" fmla="*/ 156259 h 128"/>
                <a:gd name="T74" fmla="*/ 40762 w 40"/>
                <a:gd name="T75" fmla="*/ 156259 h 128"/>
                <a:gd name="T76" fmla="*/ 31355 w 40"/>
                <a:gd name="T77" fmla="*/ 146884 h 128"/>
                <a:gd name="T78" fmla="*/ 31355 w 40"/>
                <a:gd name="T79" fmla="*/ 146884 h 128"/>
                <a:gd name="T80" fmla="*/ 28220 w 40"/>
                <a:gd name="T81" fmla="*/ 137508 h 128"/>
                <a:gd name="T82" fmla="*/ 28220 w 40"/>
                <a:gd name="T83" fmla="*/ 134383 h 128"/>
                <a:gd name="T84" fmla="*/ 25084 w 40"/>
                <a:gd name="T85" fmla="*/ 125008 h 128"/>
                <a:gd name="T86" fmla="*/ 28220 w 40"/>
                <a:gd name="T87" fmla="*/ 115632 h 128"/>
                <a:gd name="T88" fmla="*/ 28220 w 40"/>
                <a:gd name="T89" fmla="*/ 112507 h 128"/>
                <a:gd name="T90" fmla="*/ 31355 w 40"/>
                <a:gd name="T91" fmla="*/ 103131 h 128"/>
                <a:gd name="T92" fmla="*/ 31355 w 40"/>
                <a:gd name="T93" fmla="*/ 103131 h 128"/>
                <a:gd name="T94" fmla="*/ 40762 w 40"/>
                <a:gd name="T95" fmla="*/ 93756 h 128"/>
                <a:gd name="T96" fmla="*/ 40762 w 40"/>
                <a:gd name="T97" fmla="*/ 93756 h 128"/>
                <a:gd name="T98" fmla="*/ 50168 w 40"/>
                <a:gd name="T99" fmla="*/ 90630 h 128"/>
                <a:gd name="T100" fmla="*/ 62710 w 40"/>
                <a:gd name="T101" fmla="*/ 87505 h 128"/>
                <a:gd name="T102" fmla="*/ 75252 w 40"/>
                <a:gd name="T103" fmla="*/ 90630 h 128"/>
                <a:gd name="T104" fmla="*/ 84659 w 40"/>
                <a:gd name="T105" fmla="*/ 93756 h 128"/>
                <a:gd name="T106" fmla="*/ 84659 w 40"/>
                <a:gd name="T107" fmla="*/ 93756 h 128"/>
                <a:gd name="T108" fmla="*/ 94065 w 40"/>
                <a:gd name="T109" fmla="*/ 103131 h 128"/>
                <a:gd name="T110" fmla="*/ 94065 w 40"/>
                <a:gd name="T111" fmla="*/ 103131 h 128"/>
                <a:gd name="T112" fmla="*/ 97201 w 40"/>
                <a:gd name="T113" fmla="*/ 112507 h 128"/>
                <a:gd name="T114" fmla="*/ 97201 w 40"/>
                <a:gd name="T115" fmla="*/ 115632 h 128"/>
                <a:gd name="T116" fmla="*/ 100336 w 40"/>
                <a:gd name="T117" fmla="*/ 125008 h 128"/>
                <a:gd name="T118" fmla="*/ 97201 w 40"/>
                <a:gd name="T119" fmla="*/ 134383 h 1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60" name="Freeform 58">
              <a:extLst>
                <a:ext uri="{FF2B5EF4-FFF2-40B4-BE49-F238E27FC236}">
                  <a16:creationId xmlns:a16="http://schemas.microsoft.com/office/drawing/2014/main" id="{92F20EE4-EA79-514F-9BAA-4A8A0984C3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1856" y="4342379"/>
              <a:ext cx="125420" cy="400024"/>
            </a:xfrm>
            <a:custGeom>
              <a:avLst/>
              <a:gdLst>
                <a:gd name="T0" fmla="*/ 100336 w 40"/>
                <a:gd name="T1" fmla="*/ 75005 h 128"/>
                <a:gd name="T2" fmla="*/ 100336 w 40"/>
                <a:gd name="T3" fmla="*/ 37502 h 128"/>
                <a:gd name="T4" fmla="*/ 62710 w 40"/>
                <a:gd name="T5" fmla="*/ 0 h 128"/>
                <a:gd name="T6" fmla="*/ 25084 w 40"/>
                <a:gd name="T7" fmla="*/ 37502 h 128"/>
                <a:gd name="T8" fmla="*/ 25084 w 40"/>
                <a:gd name="T9" fmla="*/ 75005 h 128"/>
                <a:gd name="T10" fmla="*/ 0 w 40"/>
                <a:gd name="T11" fmla="*/ 125008 h 128"/>
                <a:gd name="T12" fmla="*/ 25084 w 40"/>
                <a:gd name="T13" fmla="*/ 175011 h 128"/>
                <a:gd name="T14" fmla="*/ 25084 w 40"/>
                <a:gd name="T15" fmla="*/ 362522 h 128"/>
                <a:gd name="T16" fmla="*/ 62710 w 40"/>
                <a:gd name="T17" fmla="*/ 400024 h 128"/>
                <a:gd name="T18" fmla="*/ 100336 w 40"/>
                <a:gd name="T19" fmla="*/ 362522 h 128"/>
                <a:gd name="T20" fmla="*/ 100336 w 40"/>
                <a:gd name="T21" fmla="*/ 175011 h 128"/>
                <a:gd name="T22" fmla="*/ 125420 w 40"/>
                <a:gd name="T23" fmla="*/ 125008 h 128"/>
                <a:gd name="T24" fmla="*/ 100336 w 40"/>
                <a:gd name="T25" fmla="*/ 75005 h 128"/>
                <a:gd name="T26" fmla="*/ 50168 w 40"/>
                <a:gd name="T27" fmla="*/ 37502 h 128"/>
                <a:gd name="T28" fmla="*/ 62710 w 40"/>
                <a:gd name="T29" fmla="*/ 25002 h 128"/>
                <a:gd name="T30" fmla="*/ 75252 w 40"/>
                <a:gd name="T31" fmla="*/ 37502 h 128"/>
                <a:gd name="T32" fmla="*/ 75252 w 40"/>
                <a:gd name="T33" fmla="*/ 62504 h 128"/>
                <a:gd name="T34" fmla="*/ 62710 w 40"/>
                <a:gd name="T35" fmla="*/ 62504 h 128"/>
                <a:gd name="T36" fmla="*/ 50168 w 40"/>
                <a:gd name="T37" fmla="*/ 62504 h 128"/>
                <a:gd name="T38" fmla="*/ 50168 w 40"/>
                <a:gd name="T39" fmla="*/ 37502 h 128"/>
                <a:gd name="T40" fmla="*/ 75252 w 40"/>
                <a:gd name="T41" fmla="*/ 362522 h 128"/>
                <a:gd name="T42" fmla="*/ 62710 w 40"/>
                <a:gd name="T43" fmla="*/ 375023 h 128"/>
                <a:gd name="T44" fmla="*/ 50168 w 40"/>
                <a:gd name="T45" fmla="*/ 362522 h 128"/>
                <a:gd name="T46" fmla="*/ 50168 w 40"/>
                <a:gd name="T47" fmla="*/ 187511 h 128"/>
                <a:gd name="T48" fmla="*/ 62710 w 40"/>
                <a:gd name="T49" fmla="*/ 187511 h 128"/>
                <a:gd name="T50" fmla="*/ 75252 w 40"/>
                <a:gd name="T51" fmla="*/ 187511 h 128"/>
                <a:gd name="T52" fmla="*/ 75252 w 40"/>
                <a:gd name="T53" fmla="*/ 362522 h 128"/>
                <a:gd name="T54" fmla="*/ 97201 w 40"/>
                <a:gd name="T55" fmla="*/ 134383 h 128"/>
                <a:gd name="T56" fmla="*/ 97201 w 40"/>
                <a:gd name="T57" fmla="*/ 137508 h 128"/>
                <a:gd name="T58" fmla="*/ 94065 w 40"/>
                <a:gd name="T59" fmla="*/ 146884 h 128"/>
                <a:gd name="T60" fmla="*/ 94065 w 40"/>
                <a:gd name="T61" fmla="*/ 146884 h 128"/>
                <a:gd name="T62" fmla="*/ 84659 w 40"/>
                <a:gd name="T63" fmla="*/ 156259 h 128"/>
                <a:gd name="T64" fmla="*/ 84659 w 40"/>
                <a:gd name="T65" fmla="*/ 156259 h 128"/>
                <a:gd name="T66" fmla="*/ 75252 w 40"/>
                <a:gd name="T67" fmla="*/ 159385 h 128"/>
                <a:gd name="T68" fmla="*/ 62710 w 40"/>
                <a:gd name="T69" fmla="*/ 162510 h 128"/>
                <a:gd name="T70" fmla="*/ 50168 w 40"/>
                <a:gd name="T71" fmla="*/ 159385 h 128"/>
                <a:gd name="T72" fmla="*/ 40762 w 40"/>
                <a:gd name="T73" fmla="*/ 156259 h 128"/>
                <a:gd name="T74" fmla="*/ 40762 w 40"/>
                <a:gd name="T75" fmla="*/ 156259 h 128"/>
                <a:gd name="T76" fmla="*/ 31355 w 40"/>
                <a:gd name="T77" fmla="*/ 146884 h 128"/>
                <a:gd name="T78" fmla="*/ 31355 w 40"/>
                <a:gd name="T79" fmla="*/ 146884 h 128"/>
                <a:gd name="T80" fmla="*/ 28220 w 40"/>
                <a:gd name="T81" fmla="*/ 137508 h 128"/>
                <a:gd name="T82" fmla="*/ 28220 w 40"/>
                <a:gd name="T83" fmla="*/ 134383 h 128"/>
                <a:gd name="T84" fmla="*/ 25084 w 40"/>
                <a:gd name="T85" fmla="*/ 125008 h 128"/>
                <a:gd name="T86" fmla="*/ 28220 w 40"/>
                <a:gd name="T87" fmla="*/ 115632 h 128"/>
                <a:gd name="T88" fmla="*/ 28220 w 40"/>
                <a:gd name="T89" fmla="*/ 112507 h 128"/>
                <a:gd name="T90" fmla="*/ 31355 w 40"/>
                <a:gd name="T91" fmla="*/ 103131 h 128"/>
                <a:gd name="T92" fmla="*/ 31355 w 40"/>
                <a:gd name="T93" fmla="*/ 103131 h 128"/>
                <a:gd name="T94" fmla="*/ 40762 w 40"/>
                <a:gd name="T95" fmla="*/ 93756 h 128"/>
                <a:gd name="T96" fmla="*/ 40762 w 40"/>
                <a:gd name="T97" fmla="*/ 93756 h 128"/>
                <a:gd name="T98" fmla="*/ 50168 w 40"/>
                <a:gd name="T99" fmla="*/ 90630 h 128"/>
                <a:gd name="T100" fmla="*/ 62710 w 40"/>
                <a:gd name="T101" fmla="*/ 87505 h 128"/>
                <a:gd name="T102" fmla="*/ 75252 w 40"/>
                <a:gd name="T103" fmla="*/ 90630 h 128"/>
                <a:gd name="T104" fmla="*/ 84659 w 40"/>
                <a:gd name="T105" fmla="*/ 93756 h 128"/>
                <a:gd name="T106" fmla="*/ 84659 w 40"/>
                <a:gd name="T107" fmla="*/ 93756 h 128"/>
                <a:gd name="T108" fmla="*/ 94065 w 40"/>
                <a:gd name="T109" fmla="*/ 103131 h 128"/>
                <a:gd name="T110" fmla="*/ 94065 w 40"/>
                <a:gd name="T111" fmla="*/ 103131 h 128"/>
                <a:gd name="T112" fmla="*/ 97201 w 40"/>
                <a:gd name="T113" fmla="*/ 112507 h 128"/>
                <a:gd name="T114" fmla="*/ 97201 w 40"/>
                <a:gd name="T115" fmla="*/ 115632 h 128"/>
                <a:gd name="T116" fmla="*/ 100336 w 40"/>
                <a:gd name="T117" fmla="*/ 125008 h 128"/>
                <a:gd name="T118" fmla="*/ 97201 w 40"/>
                <a:gd name="T119" fmla="*/ 134383 h 1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61" name="Freeform 59">
              <a:extLst>
                <a:ext uri="{FF2B5EF4-FFF2-40B4-BE49-F238E27FC236}">
                  <a16:creationId xmlns:a16="http://schemas.microsoft.com/office/drawing/2014/main" id="{1021A58A-D6FF-BC4A-B20B-3FAB3035FE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554" y="4342379"/>
              <a:ext cx="125420" cy="400024"/>
            </a:xfrm>
            <a:custGeom>
              <a:avLst/>
              <a:gdLst>
                <a:gd name="T0" fmla="*/ 100336 w 40"/>
                <a:gd name="T1" fmla="*/ 225014 h 128"/>
                <a:gd name="T2" fmla="*/ 100336 w 40"/>
                <a:gd name="T3" fmla="*/ 37502 h 128"/>
                <a:gd name="T4" fmla="*/ 62710 w 40"/>
                <a:gd name="T5" fmla="*/ 0 h 128"/>
                <a:gd name="T6" fmla="*/ 25084 w 40"/>
                <a:gd name="T7" fmla="*/ 37502 h 128"/>
                <a:gd name="T8" fmla="*/ 25084 w 40"/>
                <a:gd name="T9" fmla="*/ 225014 h 128"/>
                <a:gd name="T10" fmla="*/ 0 w 40"/>
                <a:gd name="T11" fmla="*/ 275017 h 128"/>
                <a:gd name="T12" fmla="*/ 25084 w 40"/>
                <a:gd name="T13" fmla="*/ 325020 h 128"/>
                <a:gd name="T14" fmla="*/ 25084 w 40"/>
                <a:gd name="T15" fmla="*/ 362522 h 128"/>
                <a:gd name="T16" fmla="*/ 62710 w 40"/>
                <a:gd name="T17" fmla="*/ 400024 h 128"/>
                <a:gd name="T18" fmla="*/ 100336 w 40"/>
                <a:gd name="T19" fmla="*/ 362522 h 128"/>
                <a:gd name="T20" fmla="*/ 100336 w 40"/>
                <a:gd name="T21" fmla="*/ 325020 h 128"/>
                <a:gd name="T22" fmla="*/ 125420 w 40"/>
                <a:gd name="T23" fmla="*/ 275017 h 128"/>
                <a:gd name="T24" fmla="*/ 100336 w 40"/>
                <a:gd name="T25" fmla="*/ 225014 h 128"/>
                <a:gd name="T26" fmla="*/ 50168 w 40"/>
                <a:gd name="T27" fmla="*/ 37502 h 128"/>
                <a:gd name="T28" fmla="*/ 62710 w 40"/>
                <a:gd name="T29" fmla="*/ 25002 h 128"/>
                <a:gd name="T30" fmla="*/ 75252 w 40"/>
                <a:gd name="T31" fmla="*/ 37502 h 128"/>
                <a:gd name="T32" fmla="*/ 75252 w 40"/>
                <a:gd name="T33" fmla="*/ 212513 h 128"/>
                <a:gd name="T34" fmla="*/ 62710 w 40"/>
                <a:gd name="T35" fmla="*/ 212513 h 128"/>
                <a:gd name="T36" fmla="*/ 50168 w 40"/>
                <a:gd name="T37" fmla="*/ 212513 h 128"/>
                <a:gd name="T38" fmla="*/ 50168 w 40"/>
                <a:gd name="T39" fmla="*/ 37502 h 128"/>
                <a:gd name="T40" fmla="*/ 75252 w 40"/>
                <a:gd name="T41" fmla="*/ 362522 h 128"/>
                <a:gd name="T42" fmla="*/ 62710 w 40"/>
                <a:gd name="T43" fmla="*/ 375023 h 128"/>
                <a:gd name="T44" fmla="*/ 50168 w 40"/>
                <a:gd name="T45" fmla="*/ 362522 h 128"/>
                <a:gd name="T46" fmla="*/ 50168 w 40"/>
                <a:gd name="T47" fmla="*/ 337520 h 128"/>
                <a:gd name="T48" fmla="*/ 62710 w 40"/>
                <a:gd name="T49" fmla="*/ 337520 h 128"/>
                <a:gd name="T50" fmla="*/ 75252 w 40"/>
                <a:gd name="T51" fmla="*/ 337520 h 128"/>
                <a:gd name="T52" fmla="*/ 75252 w 40"/>
                <a:gd name="T53" fmla="*/ 362522 h 128"/>
                <a:gd name="T54" fmla="*/ 97201 w 40"/>
                <a:gd name="T55" fmla="*/ 284392 h 128"/>
                <a:gd name="T56" fmla="*/ 97201 w 40"/>
                <a:gd name="T57" fmla="*/ 287517 h 128"/>
                <a:gd name="T58" fmla="*/ 94065 w 40"/>
                <a:gd name="T59" fmla="*/ 296893 h 128"/>
                <a:gd name="T60" fmla="*/ 94065 w 40"/>
                <a:gd name="T61" fmla="*/ 296893 h 128"/>
                <a:gd name="T62" fmla="*/ 84659 w 40"/>
                <a:gd name="T63" fmla="*/ 306268 h 128"/>
                <a:gd name="T64" fmla="*/ 84659 w 40"/>
                <a:gd name="T65" fmla="*/ 306268 h 128"/>
                <a:gd name="T66" fmla="*/ 75252 w 40"/>
                <a:gd name="T67" fmla="*/ 309394 h 128"/>
                <a:gd name="T68" fmla="*/ 62710 w 40"/>
                <a:gd name="T69" fmla="*/ 312519 h 128"/>
                <a:gd name="T70" fmla="*/ 50168 w 40"/>
                <a:gd name="T71" fmla="*/ 309394 h 128"/>
                <a:gd name="T72" fmla="*/ 40762 w 40"/>
                <a:gd name="T73" fmla="*/ 306268 h 128"/>
                <a:gd name="T74" fmla="*/ 40762 w 40"/>
                <a:gd name="T75" fmla="*/ 306268 h 128"/>
                <a:gd name="T76" fmla="*/ 31355 w 40"/>
                <a:gd name="T77" fmla="*/ 296893 h 128"/>
                <a:gd name="T78" fmla="*/ 31355 w 40"/>
                <a:gd name="T79" fmla="*/ 296893 h 128"/>
                <a:gd name="T80" fmla="*/ 28220 w 40"/>
                <a:gd name="T81" fmla="*/ 287517 h 128"/>
                <a:gd name="T82" fmla="*/ 28220 w 40"/>
                <a:gd name="T83" fmla="*/ 284392 h 128"/>
                <a:gd name="T84" fmla="*/ 25084 w 40"/>
                <a:gd name="T85" fmla="*/ 275017 h 128"/>
                <a:gd name="T86" fmla="*/ 28220 w 40"/>
                <a:gd name="T87" fmla="*/ 265641 h 128"/>
                <a:gd name="T88" fmla="*/ 28220 w 40"/>
                <a:gd name="T89" fmla="*/ 262516 h 128"/>
                <a:gd name="T90" fmla="*/ 31355 w 40"/>
                <a:gd name="T91" fmla="*/ 253140 h 128"/>
                <a:gd name="T92" fmla="*/ 31355 w 40"/>
                <a:gd name="T93" fmla="*/ 253140 h 128"/>
                <a:gd name="T94" fmla="*/ 40762 w 40"/>
                <a:gd name="T95" fmla="*/ 243765 h 128"/>
                <a:gd name="T96" fmla="*/ 40762 w 40"/>
                <a:gd name="T97" fmla="*/ 243765 h 128"/>
                <a:gd name="T98" fmla="*/ 50168 w 40"/>
                <a:gd name="T99" fmla="*/ 240639 h 128"/>
                <a:gd name="T100" fmla="*/ 62710 w 40"/>
                <a:gd name="T101" fmla="*/ 237514 h 128"/>
                <a:gd name="T102" fmla="*/ 75252 w 40"/>
                <a:gd name="T103" fmla="*/ 240639 h 128"/>
                <a:gd name="T104" fmla="*/ 84659 w 40"/>
                <a:gd name="T105" fmla="*/ 243765 h 128"/>
                <a:gd name="T106" fmla="*/ 84659 w 40"/>
                <a:gd name="T107" fmla="*/ 243765 h 128"/>
                <a:gd name="T108" fmla="*/ 94065 w 40"/>
                <a:gd name="T109" fmla="*/ 253140 h 128"/>
                <a:gd name="T110" fmla="*/ 94065 w 40"/>
                <a:gd name="T111" fmla="*/ 253140 h 128"/>
                <a:gd name="T112" fmla="*/ 97201 w 40"/>
                <a:gd name="T113" fmla="*/ 262516 h 128"/>
                <a:gd name="T114" fmla="*/ 97201 w 40"/>
                <a:gd name="T115" fmla="*/ 265641 h 128"/>
                <a:gd name="T116" fmla="*/ 100336 w 40"/>
                <a:gd name="T117" fmla="*/ 275017 h 128"/>
                <a:gd name="T118" fmla="*/ 97201 w 40"/>
                <a:gd name="T119" fmla="*/ 284392 h 1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0" h="128">
                  <a:moveTo>
                    <a:pt x="32" y="72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6"/>
                    <a:pt x="0" y="81"/>
                    <a:pt x="0" y="88"/>
                  </a:cubicBezTo>
                  <a:cubicBezTo>
                    <a:pt x="0" y="95"/>
                    <a:pt x="3" y="100"/>
                    <a:pt x="8" y="10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7" y="100"/>
                    <a:pt x="40" y="95"/>
                    <a:pt x="40" y="88"/>
                  </a:cubicBezTo>
                  <a:cubicBezTo>
                    <a:pt x="40" y="81"/>
                    <a:pt x="37" y="76"/>
                    <a:pt x="32" y="72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8"/>
                    <a:pt x="21" y="68"/>
                    <a:pt x="20" y="68"/>
                  </a:cubicBezTo>
                  <a:cubicBezTo>
                    <a:pt x="19" y="68"/>
                    <a:pt x="17" y="68"/>
                    <a:pt x="16" y="68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7" y="108"/>
                    <a:pt x="19" y="108"/>
                    <a:pt x="20" y="108"/>
                  </a:cubicBezTo>
                  <a:cubicBezTo>
                    <a:pt x="21" y="108"/>
                    <a:pt x="23" y="108"/>
                    <a:pt x="24" y="108"/>
                  </a:cubicBezTo>
                  <a:lnTo>
                    <a:pt x="24" y="116"/>
                  </a:lnTo>
                  <a:close/>
                  <a:moveTo>
                    <a:pt x="31" y="91"/>
                  </a:move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0" y="94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9" y="96"/>
                    <a:pt x="28" y="97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6" y="98"/>
                    <a:pt x="25" y="99"/>
                    <a:pt x="24" y="99"/>
                  </a:cubicBezTo>
                  <a:cubicBezTo>
                    <a:pt x="23" y="100"/>
                    <a:pt x="21" y="100"/>
                    <a:pt x="20" y="100"/>
                  </a:cubicBezTo>
                  <a:cubicBezTo>
                    <a:pt x="19" y="100"/>
                    <a:pt x="17" y="100"/>
                    <a:pt x="16" y="99"/>
                  </a:cubicBezTo>
                  <a:cubicBezTo>
                    <a:pt x="15" y="99"/>
                    <a:pt x="14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2" y="97"/>
                    <a:pt x="11" y="96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4"/>
                    <a:pt x="9" y="93"/>
                    <a:pt x="9" y="92"/>
                  </a:cubicBezTo>
                  <a:cubicBezTo>
                    <a:pt x="9" y="92"/>
                    <a:pt x="9" y="92"/>
                    <a:pt x="9" y="91"/>
                  </a:cubicBezTo>
                  <a:cubicBezTo>
                    <a:pt x="8" y="90"/>
                    <a:pt x="8" y="89"/>
                    <a:pt x="8" y="88"/>
                  </a:cubicBezTo>
                  <a:cubicBezTo>
                    <a:pt x="8" y="87"/>
                    <a:pt x="8" y="86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10" y="82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0"/>
                    <a:pt x="12" y="79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8"/>
                    <a:pt x="15" y="77"/>
                    <a:pt x="16" y="77"/>
                  </a:cubicBezTo>
                  <a:cubicBezTo>
                    <a:pt x="17" y="76"/>
                    <a:pt x="19" y="76"/>
                    <a:pt x="20" y="76"/>
                  </a:cubicBezTo>
                  <a:cubicBezTo>
                    <a:pt x="21" y="76"/>
                    <a:pt x="23" y="76"/>
                    <a:pt x="24" y="77"/>
                  </a:cubicBezTo>
                  <a:cubicBezTo>
                    <a:pt x="25" y="77"/>
                    <a:pt x="26" y="78"/>
                    <a:pt x="27" y="78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8" y="79"/>
                    <a:pt x="29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82"/>
                    <a:pt x="31" y="83"/>
                    <a:pt x="31" y="84"/>
                  </a:cubicBezTo>
                  <a:cubicBezTo>
                    <a:pt x="31" y="84"/>
                    <a:pt x="31" y="84"/>
                    <a:pt x="31" y="85"/>
                  </a:cubicBezTo>
                  <a:cubicBezTo>
                    <a:pt x="32" y="86"/>
                    <a:pt x="32" y="87"/>
                    <a:pt x="32" y="88"/>
                  </a:cubicBezTo>
                  <a:cubicBezTo>
                    <a:pt x="32" y="89"/>
                    <a:pt x="32" y="90"/>
                    <a:pt x="3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C8516C3-95EF-7843-ACB0-177BB87EDAEF}"/>
              </a:ext>
            </a:extLst>
          </p:cNvPr>
          <p:cNvGrpSpPr>
            <a:grpSpLocks/>
          </p:cNvGrpSpPr>
          <p:nvPr/>
        </p:nvGrpSpPr>
        <p:grpSpPr bwMode="auto">
          <a:xfrm>
            <a:off x="3379788" y="3201988"/>
            <a:ext cx="322262" cy="320675"/>
            <a:chOff x="837205" y="3542332"/>
            <a:chExt cx="400024" cy="40002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71046" name="Freeform 85">
              <a:extLst>
                <a:ext uri="{FF2B5EF4-FFF2-40B4-BE49-F238E27FC236}">
                  <a16:creationId xmlns:a16="http://schemas.microsoft.com/office/drawing/2014/main" id="{FA8C4712-23D2-084F-B238-E9CE2EA45D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205" y="3542332"/>
              <a:ext cx="400024" cy="400024"/>
            </a:xfrm>
            <a:custGeom>
              <a:avLst/>
              <a:gdLst>
                <a:gd name="T0" fmla="*/ 362522 w 128"/>
                <a:gd name="T1" fmla="*/ 0 h 128"/>
                <a:gd name="T2" fmla="*/ 87505 w 128"/>
                <a:gd name="T3" fmla="*/ 0 h 128"/>
                <a:gd name="T4" fmla="*/ 50003 w 128"/>
                <a:gd name="T5" fmla="*/ 37502 h 128"/>
                <a:gd name="T6" fmla="*/ 50003 w 128"/>
                <a:gd name="T7" fmla="*/ 62504 h 128"/>
                <a:gd name="T8" fmla="*/ 37502 w 128"/>
                <a:gd name="T9" fmla="*/ 62504 h 128"/>
                <a:gd name="T10" fmla="*/ 0 w 128"/>
                <a:gd name="T11" fmla="*/ 100006 h 128"/>
                <a:gd name="T12" fmla="*/ 0 w 128"/>
                <a:gd name="T13" fmla="*/ 350021 h 128"/>
                <a:gd name="T14" fmla="*/ 50003 w 128"/>
                <a:gd name="T15" fmla="*/ 400024 h 128"/>
                <a:gd name="T16" fmla="*/ 350021 w 128"/>
                <a:gd name="T17" fmla="*/ 400024 h 128"/>
                <a:gd name="T18" fmla="*/ 400024 w 128"/>
                <a:gd name="T19" fmla="*/ 350021 h 128"/>
                <a:gd name="T20" fmla="*/ 400024 w 128"/>
                <a:gd name="T21" fmla="*/ 37502 h 128"/>
                <a:gd name="T22" fmla="*/ 362522 w 128"/>
                <a:gd name="T23" fmla="*/ 0 h 128"/>
                <a:gd name="T24" fmla="*/ 375023 w 128"/>
                <a:gd name="T25" fmla="*/ 350021 h 128"/>
                <a:gd name="T26" fmla="*/ 350021 w 128"/>
                <a:gd name="T27" fmla="*/ 375023 h 128"/>
                <a:gd name="T28" fmla="*/ 50003 w 128"/>
                <a:gd name="T29" fmla="*/ 375023 h 128"/>
                <a:gd name="T30" fmla="*/ 25002 w 128"/>
                <a:gd name="T31" fmla="*/ 350021 h 128"/>
                <a:gd name="T32" fmla="*/ 25002 w 128"/>
                <a:gd name="T33" fmla="*/ 100006 h 128"/>
                <a:gd name="T34" fmla="*/ 37502 w 128"/>
                <a:gd name="T35" fmla="*/ 87505 h 128"/>
                <a:gd name="T36" fmla="*/ 50003 w 128"/>
                <a:gd name="T37" fmla="*/ 87505 h 128"/>
                <a:gd name="T38" fmla="*/ 50003 w 128"/>
                <a:gd name="T39" fmla="*/ 337520 h 128"/>
                <a:gd name="T40" fmla="*/ 62504 w 128"/>
                <a:gd name="T41" fmla="*/ 350021 h 128"/>
                <a:gd name="T42" fmla="*/ 75005 w 128"/>
                <a:gd name="T43" fmla="*/ 337520 h 128"/>
                <a:gd name="T44" fmla="*/ 75005 w 128"/>
                <a:gd name="T45" fmla="*/ 37502 h 128"/>
                <a:gd name="T46" fmla="*/ 87505 w 128"/>
                <a:gd name="T47" fmla="*/ 25002 h 128"/>
                <a:gd name="T48" fmla="*/ 362522 w 128"/>
                <a:gd name="T49" fmla="*/ 25002 h 128"/>
                <a:gd name="T50" fmla="*/ 375023 w 128"/>
                <a:gd name="T51" fmla="*/ 37502 h 128"/>
                <a:gd name="T52" fmla="*/ 375023 w 128"/>
                <a:gd name="T53" fmla="*/ 350021 h 12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28" h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47" name="Freeform 86">
              <a:extLst>
                <a:ext uri="{FF2B5EF4-FFF2-40B4-BE49-F238E27FC236}">
                  <a16:creationId xmlns:a16="http://schemas.microsoft.com/office/drawing/2014/main" id="{EA86B65E-9D50-A749-927C-75BDDB6A1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692836"/>
              <a:ext cx="112218" cy="11882"/>
            </a:xfrm>
            <a:custGeom>
              <a:avLst/>
              <a:gdLst>
                <a:gd name="T0" fmla="*/ 6234 w 36"/>
                <a:gd name="T1" fmla="*/ 11882 h 4"/>
                <a:gd name="T2" fmla="*/ 105984 w 36"/>
                <a:gd name="T3" fmla="*/ 11882 h 4"/>
                <a:gd name="T4" fmla="*/ 112218 w 36"/>
                <a:gd name="T5" fmla="*/ 5941 h 4"/>
                <a:gd name="T6" fmla="*/ 105984 w 36"/>
                <a:gd name="T7" fmla="*/ 0 h 4"/>
                <a:gd name="T8" fmla="*/ 6234 w 36"/>
                <a:gd name="T9" fmla="*/ 0 h 4"/>
                <a:gd name="T10" fmla="*/ 0 w 36"/>
                <a:gd name="T11" fmla="*/ 5941 h 4"/>
                <a:gd name="T12" fmla="*/ 6234 w 36"/>
                <a:gd name="T13" fmla="*/ 11882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48" name="Freeform 87">
              <a:extLst>
                <a:ext uri="{FF2B5EF4-FFF2-40B4-BE49-F238E27FC236}">
                  <a16:creationId xmlns:a16="http://schemas.microsoft.com/office/drawing/2014/main" id="{1898948F-18E9-2F4F-95E3-8BE2C79E1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655870"/>
              <a:ext cx="112218" cy="11882"/>
            </a:xfrm>
            <a:custGeom>
              <a:avLst/>
              <a:gdLst>
                <a:gd name="T0" fmla="*/ 6234 w 36"/>
                <a:gd name="T1" fmla="*/ 11882 h 4"/>
                <a:gd name="T2" fmla="*/ 105984 w 36"/>
                <a:gd name="T3" fmla="*/ 11882 h 4"/>
                <a:gd name="T4" fmla="*/ 112218 w 36"/>
                <a:gd name="T5" fmla="*/ 5941 h 4"/>
                <a:gd name="T6" fmla="*/ 105984 w 36"/>
                <a:gd name="T7" fmla="*/ 0 h 4"/>
                <a:gd name="T8" fmla="*/ 6234 w 36"/>
                <a:gd name="T9" fmla="*/ 0 h 4"/>
                <a:gd name="T10" fmla="*/ 0 w 36"/>
                <a:gd name="T11" fmla="*/ 5941 h 4"/>
                <a:gd name="T12" fmla="*/ 6234 w 36"/>
                <a:gd name="T13" fmla="*/ 11882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49" name="Freeform 88">
              <a:extLst>
                <a:ext uri="{FF2B5EF4-FFF2-40B4-BE49-F238E27FC236}">
                  <a16:creationId xmlns:a16="http://schemas.microsoft.com/office/drawing/2014/main" id="{E093F4AF-A9E5-8443-B959-505AD2521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617583"/>
              <a:ext cx="112218" cy="13202"/>
            </a:xfrm>
            <a:custGeom>
              <a:avLst/>
              <a:gdLst>
                <a:gd name="T0" fmla="*/ 6234 w 36"/>
                <a:gd name="T1" fmla="*/ 13202 h 4"/>
                <a:gd name="T2" fmla="*/ 105984 w 36"/>
                <a:gd name="T3" fmla="*/ 13202 h 4"/>
                <a:gd name="T4" fmla="*/ 112218 w 36"/>
                <a:gd name="T5" fmla="*/ 6601 h 4"/>
                <a:gd name="T6" fmla="*/ 105984 w 36"/>
                <a:gd name="T7" fmla="*/ 0 h 4"/>
                <a:gd name="T8" fmla="*/ 6234 w 36"/>
                <a:gd name="T9" fmla="*/ 0 h 4"/>
                <a:gd name="T10" fmla="*/ 0 w 36"/>
                <a:gd name="T11" fmla="*/ 6601 h 4"/>
                <a:gd name="T12" fmla="*/ 6234 w 36"/>
                <a:gd name="T13" fmla="*/ 13202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0" name="Freeform 89">
              <a:extLst>
                <a:ext uri="{FF2B5EF4-FFF2-40B4-BE49-F238E27FC236}">
                  <a16:creationId xmlns:a16="http://schemas.microsoft.com/office/drawing/2014/main" id="{C46DE6DC-AFA8-9843-A25D-55D286D01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880306"/>
              <a:ext cx="112218" cy="11882"/>
            </a:xfrm>
            <a:custGeom>
              <a:avLst/>
              <a:gdLst>
                <a:gd name="T0" fmla="*/ 105984 w 36"/>
                <a:gd name="T1" fmla="*/ 0 h 4"/>
                <a:gd name="T2" fmla="*/ 6234 w 36"/>
                <a:gd name="T3" fmla="*/ 0 h 4"/>
                <a:gd name="T4" fmla="*/ 0 w 36"/>
                <a:gd name="T5" fmla="*/ 5941 h 4"/>
                <a:gd name="T6" fmla="*/ 6234 w 36"/>
                <a:gd name="T7" fmla="*/ 11882 h 4"/>
                <a:gd name="T8" fmla="*/ 105984 w 36"/>
                <a:gd name="T9" fmla="*/ 11882 h 4"/>
                <a:gd name="T10" fmla="*/ 112218 w 36"/>
                <a:gd name="T11" fmla="*/ 5941 h 4"/>
                <a:gd name="T12" fmla="*/ 105984 w 3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1" name="Freeform 90">
              <a:extLst>
                <a:ext uri="{FF2B5EF4-FFF2-40B4-BE49-F238E27FC236}">
                  <a16:creationId xmlns:a16="http://schemas.microsoft.com/office/drawing/2014/main" id="{E112DEF3-B3F3-9945-B1EF-2D19B6EFE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843340"/>
              <a:ext cx="112218" cy="11882"/>
            </a:xfrm>
            <a:custGeom>
              <a:avLst/>
              <a:gdLst>
                <a:gd name="T0" fmla="*/ 105984 w 36"/>
                <a:gd name="T1" fmla="*/ 0 h 4"/>
                <a:gd name="T2" fmla="*/ 6234 w 36"/>
                <a:gd name="T3" fmla="*/ 0 h 4"/>
                <a:gd name="T4" fmla="*/ 0 w 36"/>
                <a:gd name="T5" fmla="*/ 5941 h 4"/>
                <a:gd name="T6" fmla="*/ 6234 w 36"/>
                <a:gd name="T7" fmla="*/ 11882 h 4"/>
                <a:gd name="T8" fmla="*/ 105984 w 36"/>
                <a:gd name="T9" fmla="*/ 11882 h 4"/>
                <a:gd name="T10" fmla="*/ 112218 w 36"/>
                <a:gd name="T11" fmla="*/ 5941 h 4"/>
                <a:gd name="T12" fmla="*/ 105984 w 3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2" name="Freeform 91">
              <a:extLst>
                <a:ext uri="{FF2B5EF4-FFF2-40B4-BE49-F238E27FC236}">
                  <a16:creationId xmlns:a16="http://schemas.microsoft.com/office/drawing/2014/main" id="{2B7B031B-C4B7-A84F-966D-105D56742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805053"/>
              <a:ext cx="112218" cy="13202"/>
            </a:xfrm>
            <a:custGeom>
              <a:avLst/>
              <a:gdLst>
                <a:gd name="T0" fmla="*/ 105984 w 36"/>
                <a:gd name="T1" fmla="*/ 0 h 4"/>
                <a:gd name="T2" fmla="*/ 6234 w 36"/>
                <a:gd name="T3" fmla="*/ 0 h 4"/>
                <a:gd name="T4" fmla="*/ 0 w 36"/>
                <a:gd name="T5" fmla="*/ 6601 h 4"/>
                <a:gd name="T6" fmla="*/ 6234 w 36"/>
                <a:gd name="T7" fmla="*/ 13202 h 4"/>
                <a:gd name="T8" fmla="*/ 105984 w 36"/>
                <a:gd name="T9" fmla="*/ 13202 h 4"/>
                <a:gd name="T10" fmla="*/ 112218 w 36"/>
                <a:gd name="T11" fmla="*/ 6601 h 4"/>
                <a:gd name="T12" fmla="*/ 105984 w 3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3" name="Freeform 92">
              <a:extLst>
                <a:ext uri="{FF2B5EF4-FFF2-40B4-BE49-F238E27FC236}">
                  <a16:creationId xmlns:a16="http://schemas.microsoft.com/office/drawing/2014/main" id="{9D41E79E-D820-2346-B79A-28ECB62B6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880306"/>
              <a:ext cx="112218" cy="11882"/>
            </a:xfrm>
            <a:custGeom>
              <a:avLst/>
              <a:gdLst>
                <a:gd name="T0" fmla="*/ 105984 w 36"/>
                <a:gd name="T1" fmla="*/ 0 h 4"/>
                <a:gd name="T2" fmla="*/ 6234 w 36"/>
                <a:gd name="T3" fmla="*/ 0 h 4"/>
                <a:gd name="T4" fmla="*/ 0 w 36"/>
                <a:gd name="T5" fmla="*/ 5941 h 4"/>
                <a:gd name="T6" fmla="*/ 6234 w 36"/>
                <a:gd name="T7" fmla="*/ 11882 h 4"/>
                <a:gd name="T8" fmla="*/ 105984 w 36"/>
                <a:gd name="T9" fmla="*/ 11882 h 4"/>
                <a:gd name="T10" fmla="*/ 112218 w 36"/>
                <a:gd name="T11" fmla="*/ 5941 h 4"/>
                <a:gd name="T12" fmla="*/ 105984 w 3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4" name="Freeform 93">
              <a:extLst>
                <a:ext uri="{FF2B5EF4-FFF2-40B4-BE49-F238E27FC236}">
                  <a16:creationId xmlns:a16="http://schemas.microsoft.com/office/drawing/2014/main" id="{A283CA14-D3C8-5C4E-8AF9-2B98C577B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843340"/>
              <a:ext cx="112218" cy="11882"/>
            </a:xfrm>
            <a:custGeom>
              <a:avLst/>
              <a:gdLst>
                <a:gd name="T0" fmla="*/ 105984 w 36"/>
                <a:gd name="T1" fmla="*/ 0 h 4"/>
                <a:gd name="T2" fmla="*/ 6234 w 36"/>
                <a:gd name="T3" fmla="*/ 0 h 4"/>
                <a:gd name="T4" fmla="*/ 0 w 36"/>
                <a:gd name="T5" fmla="*/ 5941 h 4"/>
                <a:gd name="T6" fmla="*/ 6234 w 36"/>
                <a:gd name="T7" fmla="*/ 11882 h 4"/>
                <a:gd name="T8" fmla="*/ 105984 w 36"/>
                <a:gd name="T9" fmla="*/ 11882 h 4"/>
                <a:gd name="T10" fmla="*/ 112218 w 36"/>
                <a:gd name="T11" fmla="*/ 5941 h 4"/>
                <a:gd name="T12" fmla="*/ 105984 w 3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5" name="Freeform 94">
              <a:extLst>
                <a:ext uri="{FF2B5EF4-FFF2-40B4-BE49-F238E27FC236}">
                  <a16:creationId xmlns:a16="http://schemas.microsoft.com/office/drawing/2014/main" id="{8739CDE4-E390-9B4D-A7CE-52D67B07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805053"/>
              <a:ext cx="112218" cy="13202"/>
            </a:xfrm>
            <a:custGeom>
              <a:avLst/>
              <a:gdLst>
                <a:gd name="T0" fmla="*/ 105984 w 36"/>
                <a:gd name="T1" fmla="*/ 0 h 4"/>
                <a:gd name="T2" fmla="*/ 6234 w 36"/>
                <a:gd name="T3" fmla="*/ 0 h 4"/>
                <a:gd name="T4" fmla="*/ 0 w 36"/>
                <a:gd name="T5" fmla="*/ 6601 h 4"/>
                <a:gd name="T6" fmla="*/ 6234 w 36"/>
                <a:gd name="T7" fmla="*/ 13202 h 4"/>
                <a:gd name="T8" fmla="*/ 105984 w 36"/>
                <a:gd name="T9" fmla="*/ 13202 h 4"/>
                <a:gd name="T10" fmla="*/ 112218 w 36"/>
                <a:gd name="T11" fmla="*/ 6601 h 4"/>
                <a:gd name="T12" fmla="*/ 105984 w 3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6" name="Freeform 95">
              <a:extLst>
                <a:ext uri="{FF2B5EF4-FFF2-40B4-BE49-F238E27FC236}">
                  <a16:creationId xmlns:a16="http://schemas.microsoft.com/office/drawing/2014/main" id="{24F88ED9-BA3C-B149-A0E1-D491598B7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729802"/>
              <a:ext cx="249520" cy="13202"/>
            </a:xfrm>
            <a:custGeom>
              <a:avLst/>
              <a:gdLst>
                <a:gd name="T0" fmla="*/ 243282 w 80"/>
                <a:gd name="T1" fmla="*/ 0 h 4"/>
                <a:gd name="T2" fmla="*/ 6238 w 80"/>
                <a:gd name="T3" fmla="*/ 0 h 4"/>
                <a:gd name="T4" fmla="*/ 0 w 80"/>
                <a:gd name="T5" fmla="*/ 6601 h 4"/>
                <a:gd name="T6" fmla="*/ 6238 w 80"/>
                <a:gd name="T7" fmla="*/ 13202 h 4"/>
                <a:gd name="T8" fmla="*/ 243282 w 80"/>
                <a:gd name="T9" fmla="*/ 13202 h 4"/>
                <a:gd name="T10" fmla="*/ 249520 w 80"/>
                <a:gd name="T11" fmla="*/ 6601 h 4"/>
                <a:gd name="T12" fmla="*/ 243282 w 80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7" name="Freeform 96">
              <a:extLst>
                <a:ext uri="{FF2B5EF4-FFF2-40B4-BE49-F238E27FC236}">
                  <a16:creationId xmlns:a16="http://schemas.microsoft.com/office/drawing/2014/main" id="{F194FFFA-A3E5-A546-A137-76B472BC7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768087"/>
              <a:ext cx="249520" cy="11882"/>
            </a:xfrm>
            <a:custGeom>
              <a:avLst/>
              <a:gdLst>
                <a:gd name="T0" fmla="*/ 243282 w 80"/>
                <a:gd name="T1" fmla="*/ 0 h 4"/>
                <a:gd name="T2" fmla="*/ 6238 w 80"/>
                <a:gd name="T3" fmla="*/ 0 h 4"/>
                <a:gd name="T4" fmla="*/ 0 w 80"/>
                <a:gd name="T5" fmla="*/ 5941 h 4"/>
                <a:gd name="T6" fmla="*/ 6238 w 80"/>
                <a:gd name="T7" fmla="*/ 11882 h 4"/>
                <a:gd name="T8" fmla="*/ 243282 w 80"/>
                <a:gd name="T9" fmla="*/ 11882 h 4"/>
                <a:gd name="T10" fmla="*/ 249520 w 80"/>
                <a:gd name="T11" fmla="*/ 5941 h 4"/>
                <a:gd name="T12" fmla="*/ 243282 w 80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058" name="Freeform 97">
              <a:extLst>
                <a:ext uri="{FF2B5EF4-FFF2-40B4-BE49-F238E27FC236}">
                  <a16:creationId xmlns:a16="http://schemas.microsoft.com/office/drawing/2014/main" id="{913691FA-620B-6E4A-851A-74F5F5557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7541" y="3592500"/>
              <a:ext cx="112218" cy="112218"/>
            </a:xfrm>
            <a:custGeom>
              <a:avLst/>
              <a:gdLst>
                <a:gd name="T0" fmla="*/ 12469 w 36"/>
                <a:gd name="T1" fmla="*/ 112218 h 36"/>
                <a:gd name="T2" fmla="*/ 99749 w 36"/>
                <a:gd name="T3" fmla="*/ 112218 h 36"/>
                <a:gd name="T4" fmla="*/ 112218 w 36"/>
                <a:gd name="T5" fmla="*/ 99749 h 36"/>
                <a:gd name="T6" fmla="*/ 112218 w 36"/>
                <a:gd name="T7" fmla="*/ 12469 h 36"/>
                <a:gd name="T8" fmla="*/ 99749 w 36"/>
                <a:gd name="T9" fmla="*/ 0 h 36"/>
                <a:gd name="T10" fmla="*/ 12469 w 36"/>
                <a:gd name="T11" fmla="*/ 0 h 36"/>
                <a:gd name="T12" fmla="*/ 0 w 36"/>
                <a:gd name="T13" fmla="*/ 12469 h 36"/>
                <a:gd name="T14" fmla="*/ 0 w 36"/>
                <a:gd name="T15" fmla="*/ 99749 h 36"/>
                <a:gd name="T16" fmla="*/ 12469 w 36"/>
                <a:gd name="T17" fmla="*/ 112218 h 36"/>
                <a:gd name="T18" fmla="*/ 24937 w 36"/>
                <a:gd name="T19" fmla="*/ 24937 h 36"/>
                <a:gd name="T20" fmla="*/ 87281 w 36"/>
                <a:gd name="T21" fmla="*/ 24937 h 36"/>
                <a:gd name="T22" fmla="*/ 87281 w 36"/>
                <a:gd name="T23" fmla="*/ 87281 h 36"/>
                <a:gd name="T24" fmla="*/ 24937 w 36"/>
                <a:gd name="T25" fmla="*/ 87281 h 36"/>
                <a:gd name="T26" fmla="*/ 24937 w 36"/>
                <a:gd name="T27" fmla="*/ 24937 h 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6" h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1" name="Freeform 118">
            <a:extLst>
              <a:ext uri="{FF2B5EF4-FFF2-40B4-BE49-F238E27FC236}">
                <a16:creationId xmlns:a16="http://schemas.microsoft.com/office/drawing/2014/main" id="{F2A0D1B8-2787-D945-83F3-966699B434E9}"/>
              </a:ext>
            </a:extLst>
          </p:cNvPr>
          <p:cNvSpPr>
            <a:spLocks noEditPoints="1"/>
          </p:cNvSpPr>
          <p:nvPr/>
        </p:nvSpPr>
        <p:spPr bwMode="auto">
          <a:xfrm>
            <a:off x="8431213" y="1746250"/>
            <a:ext cx="320675" cy="241300"/>
          </a:xfrm>
          <a:custGeom>
            <a:avLst/>
            <a:gdLst>
              <a:gd name="T0" fmla="*/ 263945 w 128"/>
              <a:gd name="T1" fmla="*/ 5022 h 96"/>
              <a:gd name="T2" fmla="*/ 70385 w 128"/>
              <a:gd name="T3" fmla="*/ 0 h 96"/>
              <a:gd name="T4" fmla="*/ 5028 w 128"/>
              <a:gd name="T5" fmla="*/ 57753 h 96"/>
              <a:gd name="T6" fmla="*/ 5028 w 128"/>
              <a:gd name="T7" fmla="*/ 85374 h 96"/>
              <a:gd name="T8" fmla="*/ 160881 w 128"/>
              <a:gd name="T9" fmla="*/ 241056 h 96"/>
              <a:gd name="T10" fmla="*/ 316734 w 128"/>
              <a:gd name="T11" fmla="*/ 85374 h 96"/>
              <a:gd name="T12" fmla="*/ 316734 w 128"/>
              <a:gd name="T13" fmla="*/ 57753 h 96"/>
              <a:gd name="T14" fmla="*/ 138257 w 128"/>
              <a:gd name="T15" fmla="*/ 70308 h 96"/>
              <a:gd name="T16" fmla="*/ 183505 w 128"/>
              <a:gd name="T17" fmla="*/ 70308 h 96"/>
              <a:gd name="T18" fmla="*/ 196074 w 128"/>
              <a:gd name="T19" fmla="*/ 22599 h 96"/>
              <a:gd name="T20" fmla="*/ 191046 w 128"/>
              <a:gd name="T21" fmla="*/ 62775 h 96"/>
              <a:gd name="T22" fmla="*/ 130716 w 128"/>
              <a:gd name="T23" fmla="*/ 62775 h 96"/>
              <a:gd name="T24" fmla="*/ 125688 w 128"/>
              <a:gd name="T25" fmla="*/ 22599 h 96"/>
              <a:gd name="T26" fmla="*/ 130716 w 128"/>
              <a:gd name="T27" fmla="*/ 62775 h 96"/>
              <a:gd name="T28" fmla="*/ 160881 w 128"/>
              <a:gd name="T29" fmla="*/ 205902 h 96"/>
              <a:gd name="T30" fmla="*/ 186019 w 128"/>
              <a:gd name="T31" fmla="*/ 80352 h 96"/>
              <a:gd name="T32" fmla="*/ 246349 w 128"/>
              <a:gd name="T33" fmla="*/ 80352 h 96"/>
              <a:gd name="T34" fmla="*/ 196074 w 128"/>
              <a:gd name="T35" fmla="*/ 80352 h 96"/>
              <a:gd name="T36" fmla="*/ 223725 w 128"/>
              <a:gd name="T37" fmla="*/ 50220 h 96"/>
              <a:gd name="T38" fmla="*/ 198587 w 128"/>
              <a:gd name="T39" fmla="*/ 70308 h 96"/>
              <a:gd name="T40" fmla="*/ 243835 w 128"/>
              <a:gd name="T41" fmla="*/ 20088 h 96"/>
              <a:gd name="T42" fmla="*/ 208643 w 128"/>
              <a:gd name="T43" fmla="*/ 20088 h 96"/>
              <a:gd name="T44" fmla="*/ 138257 w 128"/>
              <a:gd name="T45" fmla="*/ 20088 h 96"/>
              <a:gd name="T46" fmla="*/ 160881 w 128"/>
              <a:gd name="T47" fmla="*/ 37665 h 96"/>
              <a:gd name="T48" fmla="*/ 77927 w 128"/>
              <a:gd name="T49" fmla="*/ 20088 h 96"/>
              <a:gd name="T50" fmla="*/ 98037 w 128"/>
              <a:gd name="T51" fmla="*/ 35154 h 96"/>
              <a:gd name="T52" fmla="*/ 123175 w 128"/>
              <a:gd name="T53" fmla="*/ 70308 h 96"/>
              <a:gd name="T54" fmla="*/ 98037 w 128"/>
              <a:gd name="T55" fmla="*/ 50220 h 96"/>
              <a:gd name="T56" fmla="*/ 150826 w 128"/>
              <a:gd name="T57" fmla="*/ 203391 h 96"/>
              <a:gd name="T58" fmla="*/ 125688 w 128"/>
              <a:gd name="T59" fmla="*/ 80352 h 96"/>
              <a:gd name="T60" fmla="*/ 27651 w 128"/>
              <a:gd name="T61" fmla="*/ 80352 h 96"/>
              <a:gd name="T62" fmla="*/ 128202 w 128"/>
              <a:gd name="T63" fmla="*/ 185814 h 96"/>
              <a:gd name="T64" fmla="*/ 294111 w 128"/>
              <a:gd name="T65" fmla="*/ 80352 h 96"/>
              <a:gd name="T66" fmla="*/ 256404 w 128"/>
              <a:gd name="T67" fmla="*/ 80352 h 96"/>
              <a:gd name="T68" fmla="*/ 231266 w 128"/>
              <a:gd name="T69" fmla="*/ 42687 h 96"/>
              <a:gd name="T70" fmla="*/ 301652 w 128"/>
              <a:gd name="T71" fmla="*/ 70308 h 96"/>
              <a:gd name="T72" fmla="*/ 67872 w 128"/>
              <a:gd name="T73" fmla="*/ 25110 h 96"/>
              <a:gd name="T74" fmla="*/ 62844 w 128"/>
              <a:gd name="T75" fmla="*/ 70308 h 96"/>
              <a:gd name="T76" fmla="*/ 67872 w 128"/>
              <a:gd name="T77" fmla="*/ 25110 h 9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28" h="96">
                <a:moveTo>
                  <a:pt x="126" y="23"/>
                </a:move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2" y="0"/>
                  <a:pt x="100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1"/>
                  <a:pt x="23" y="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6"/>
                  <a:pt x="0" y="28"/>
                </a:cubicBezTo>
                <a:cubicBezTo>
                  <a:pt x="0" y="30"/>
                  <a:pt x="1" y="32"/>
                  <a:pt x="2" y="34"/>
                </a:cubicBezTo>
                <a:cubicBezTo>
                  <a:pt x="58" y="93"/>
                  <a:pt x="58" y="93"/>
                  <a:pt x="58" y="93"/>
                </a:cubicBezTo>
                <a:cubicBezTo>
                  <a:pt x="60" y="95"/>
                  <a:pt x="62" y="96"/>
                  <a:pt x="64" y="96"/>
                </a:cubicBezTo>
                <a:cubicBezTo>
                  <a:pt x="66" y="96"/>
                  <a:pt x="68" y="95"/>
                  <a:pt x="70" y="93"/>
                </a:cubicBezTo>
                <a:cubicBezTo>
                  <a:pt x="126" y="34"/>
                  <a:pt x="126" y="34"/>
                  <a:pt x="126" y="34"/>
                </a:cubicBezTo>
                <a:cubicBezTo>
                  <a:pt x="127" y="32"/>
                  <a:pt x="128" y="30"/>
                  <a:pt x="128" y="28"/>
                </a:cubicBezTo>
                <a:cubicBezTo>
                  <a:pt x="128" y="26"/>
                  <a:pt x="127" y="24"/>
                  <a:pt x="126" y="23"/>
                </a:cubicBezTo>
                <a:close/>
                <a:moveTo>
                  <a:pt x="73" y="28"/>
                </a:moveTo>
                <a:cubicBezTo>
                  <a:pt x="55" y="28"/>
                  <a:pt x="55" y="28"/>
                  <a:pt x="55" y="28"/>
                </a:cubicBezTo>
                <a:cubicBezTo>
                  <a:pt x="64" y="21"/>
                  <a:pt x="64" y="21"/>
                  <a:pt x="64" y="21"/>
                </a:cubicBezTo>
                <a:lnTo>
                  <a:pt x="73" y="28"/>
                </a:lnTo>
                <a:close/>
                <a:moveTo>
                  <a:pt x="67" y="18"/>
                </a:moveTo>
                <a:cubicBezTo>
                  <a:pt x="78" y="9"/>
                  <a:pt x="78" y="9"/>
                  <a:pt x="78" y="9"/>
                </a:cubicBezTo>
                <a:cubicBezTo>
                  <a:pt x="86" y="17"/>
                  <a:pt x="86" y="17"/>
                  <a:pt x="86" y="17"/>
                </a:cubicBezTo>
                <a:cubicBezTo>
                  <a:pt x="76" y="25"/>
                  <a:pt x="76" y="25"/>
                  <a:pt x="76" y="25"/>
                </a:cubicBezTo>
                <a:lnTo>
                  <a:pt x="67" y="18"/>
                </a:lnTo>
                <a:close/>
                <a:moveTo>
                  <a:pt x="52" y="25"/>
                </a:moveTo>
                <a:cubicBezTo>
                  <a:pt x="42" y="17"/>
                  <a:pt x="42" y="17"/>
                  <a:pt x="42" y="17"/>
                </a:cubicBezTo>
                <a:cubicBezTo>
                  <a:pt x="50" y="9"/>
                  <a:pt x="50" y="9"/>
                  <a:pt x="50" y="9"/>
                </a:cubicBezTo>
                <a:cubicBezTo>
                  <a:pt x="61" y="18"/>
                  <a:pt x="61" y="18"/>
                  <a:pt x="61" y="18"/>
                </a:cubicBezTo>
                <a:lnTo>
                  <a:pt x="52" y="25"/>
                </a:lnTo>
                <a:close/>
                <a:moveTo>
                  <a:pt x="74" y="32"/>
                </a:moveTo>
                <a:cubicBezTo>
                  <a:pt x="64" y="82"/>
                  <a:pt x="64" y="82"/>
                  <a:pt x="64" y="82"/>
                </a:cubicBezTo>
                <a:cubicBezTo>
                  <a:pt x="54" y="32"/>
                  <a:pt x="54" y="32"/>
                  <a:pt x="54" y="32"/>
                </a:cubicBezTo>
                <a:lnTo>
                  <a:pt x="74" y="32"/>
                </a:lnTo>
                <a:close/>
                <a:moveTo>
                  <a:pt x="78" y="32"/>
                </a:moveTo>
                <a:cubicBezTo>
                  <a:pt x="98" y="32"/>
                  <a:pt x="98" y="32"/>
                  <a:pt x="98" y="32"/>
                </a:cubicBezTo>
                <a:cubicBezTo>
                  <a:pt x="68" y="81"/>
                  <a:pt x="68" y="81"/>
                  <a:pt x="68" y="81"/>
                </a:cubicBezTo>
                <a:lnTo>
                  <a:pt x="78" y="32"/>
                </a:lnTo>
                <a:close/>
                <a:moveTo>
                  <a:pt x="79" y="28"/>
                </a:moveTo>
                <a:cubicBezTo>
                  <a:pt x="89" y="20"/>
                  <a:pt x="89" y="20"/>
                  <a:pt x="89" y="20"/>
                </a:cubicBezTo>
                <a:cubicBezTo>
                  <a:pt x="97" y="28"/>
                  <a:pt x="97" y="28"/>
                  <a:pt x="97" y="28"/>
                </a:cubicBezTo>
                <a:lnTo>
                  <a:pt x="79" y="28"/>
                </a:lnTo>
                <a:close/>
                <a:moveTo>
                  <a:pt x="83" y="8"/>
                </a:moveTo>
                <a:cubicBezTo>
                  <a:pt x="97" y="8"/>
                  <a:pt x="97" y="8"/>
                  <a:pt x="97" y="8"/>
                </a:cubicBezTo>
                <a:cubicBezTo>
                  <a:pt x="89" y="14"/>
                  <a:pt x="89" y="14"/>
                  <a:pt x="89" y="14"/>
                </a:cubicBezTo>
                <a:lnTo>
                  <a:pt x="83" y="8"/>
                </a:lnTo>
                <a:close/>
                <a:moveTo>
                  <a:pt x="64" y="15"/>
                </a:moveTo>
                <a:cubicBezTo>
                  <a:pt x="55" y="8"/>
                  <a:pt x="55" y="8"/>
                  <a:pt x="55" y="8"/>
                </a:cubicBezTo>
                <a:cubicBezTo>
                  <a:pt x="73" y="8"/>
                  <a:pt x="73" y="8"/>
                  <a:pt x="73" y="8"/>
                </a:cubicBezTo>
                <a:lnTo>
                  <a:pt x="64" y="15"/>
                </a:lnTo>
                <a:close/>
                <a:moveTo>
                  <a:pt x="39" y="14"/>
                </a:moveTo>
                <a:cubicBezTo>
                  <a:pt x="31" y="8"/>
                  <a:pt x="31" y="8"/>
                  <a:pt x="31" y="8"/>
                </a:cubicBezTo>
                <a:cubicBezTo>
                  <a:pt x="45" y="8"/>
                  <a:pt x="45" y="8"/>
                  <a:pt x="45" y="8"/>
                </a:cubicBezTo>
                <a:lnTo>
                  <a:pt x="39" y="14"/>
                </a:lnTo>
                <a:close/>
                <a:moveTo>
                  <a:pt x="39" y="20"/>
                </a:moveTo>
                <a:cubicBezTo>
                  <a:pt x="49" y="28"/>
                  <a:pt x="49" y="28"/>
                  <a:pt x="49" y="28"/>
                </a:cubicBezTo>
                <a:cubicBezTo>
                  <a:pt x="31" y="28"/>
                  <a:pt x="31" y="28"/>
                  <a:pt x="31" y="28"/>
                </a:cubicBezTo>
                <a:lnTo>
                  <a:pt x="39" y="20"/>
                </a:lnTo>
                <a:close/>
                <a:moveTo>
                  <a:pt x="50" y="32"/>
                </a:moveTo>
                <a:cubicBezTo>
                  <a:pt x="60" y="81"/>
                  <a:pt x="60" y="81"/>
                  <a:pt x="60" y="81"/>
                </a:cubicBezTo>
                <a:cubicBezTo>
                  <a:pt x="30" y="32"/>
                  <a:pt x="30" y="32"/>
                  <a:pt x="30" y="32"/>
                </a:cubicBezTo>
                <a:lnTo>
                  <a:pt x="50" y="32"/>
                </a:lnTo>
                <a:close/>
                <a:moveTo>
                  <a:pt x="51" y="74"/>
                </a:moveTo>
                <a:cubicBezTo>
                  <a:pt x="11" y="32"/>
                  <a:pt x="11" y="32"/>
                  <a:pt x="11" y="32"/>
                </a:cubicBezTo>
                <a:cubicBezTo>
                  <a:pt x="26" y="32"/>
                  <a:pt x="26" y="32"/>
                  <a:pt x="26" y="32"/>
                </a:cubicBezTo>
                <a:lnTo>
                  <a:pt x="51" y="74"/>
                </a:lnTo>
                <a:close/>
                <a:moveTo>
                  <a:pt x="102" y="32"/>
                </a:moveTo>
                <a:cubicBezTo>
                  <a:pt x="117" y="32"/>
                  <a:pt x="117" y="32"/>
                  <a:pt x="117" y="32"/>
                </a:cubicBezTo>
                <a:cubicBezTo>
                  <a:pt x="77" y="74"/>
                  <a:pt x="77" y="74"/>
                  <a:pt x="77" y="74"/>
                </a:cubicBezTo>
                <a:lnTo>
                  <a:pt x="102" y="32"/>
                </a:lnTo>
                <a:close/>
                <a:moveTo>
                  <a:pt x="103" y="28"/>
                </a:moveTo>
                <a:cubicBezTo>
                  <a:pt x="92" y="17"/>
                  <a:pt x="92" y="17"/>
                  <a:pt x="92" y="17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20" y="28"/>
                  <a:pt x="120" y="28"/>
                  <a:pt x="120" y="28"/>
                </a:cubicBezTo>
                <a:lnTo>
                  <a:pt x="103" y="28"/>
                </a:lnTo>
                <a:close/>
                <a:moveTo>
                  <a:pt x="27" y="10"/>
                </a:moveTo>
                <a:cubicBezTo>
                  <a:pt x="36" y="17"/>
                  <a:pt x="36" y="17"/>
                  <a:pt x="36" y="17"/>
                </a:cubicBezTo>
                <a:cubicBezTo>
                  <a:pt x="25" y="28"/>
                  <a:pt x="25" y="28"/>
                  <a:pt x="25" y="28"/>
                </a:cubicBezTo>
                <a:cubicBezTo>
                  <a:pt x="8" y="28"/>
                  <a:pt x="8" y="28"/>
                  <a:pt x="8" y="28"/>
                </a:cubicBezTo>
                <a:lnTo>
                  <a:pt x="27" y="1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Freeform 113">
            <a:extLst>
              <a:ext uri="{FF2B5EF4-FFF2-40B4-BE49-F238E27FC236}">
                <a16:creationId xmlns:a16="http://schemas.microsoft.com/office/drawing/2014/main" id="{653D9BF3-5824-FE48-9FF7-142ADAEE2D5C}"/>
              </a:ext>
            </a:extLst>
          </p:cNvPr>
          <p:cNvSpPr>
            <a:spLocks noEditPoints="1"/>
          </p:cNvSpPr>
          <p:nvPr/>
        </p:nvSpPr>
        <p:spPr bwMode="auto">
          <a:xfrm>
            <a:off x="8137525" y="3592513"/>
            <a:ext cx="331788" cy="322262"/>
          </a:xfrm>
          <a:custGeom>
            <a:avLst/>
            <a:gdLst>
              <a:gd name="T0" fmla="*/ 235939 w 132"/>
              <a:gd name="T1" fmla="*/ 0 h 128"/>
              <a:gd name="T2" fmla="*/ 140560 w 132"/>
              <a:gd name="T3" fmla="*/ 67872 h 128"/>
              <a:gd name="T4" fmla="*/ 138050 w 132"/>
              <a:gd name="T5" fmla="*/ 67872 h 128"/>
              <a:gd name="T6" fmla="*/ 35140 w 132"/>
              <a:gd name="T7" fmla="*/ 173450 h 128"/>
              <a:gd name="T8" fmla="*/ 2510 w 132"/>
              <a:gd name="T9" fmla="*/ 276514 h 128"/>
              <a:gd name="T10" fmla="*/ 35140 w 132"/>
              <a:gd name="T11" fmla="*/ 321762 h 128"/>
              <a:gd name="T12" fmla="*/ 133030 w 132"/>
              <a:gd name="T13" fmla="*/ 296624 h 128"/>
              <a:gd name="T14" fmla="*/ 301199 w 132"/>
              <a:gd name="T15" fmla="*/ 133230 h 128"/>
              <a:gd name="T16" fmla="*/ 160640 w 132"/>
              <a:gd name="T17" fmla="*/ 238808 h 128"/>
              <a:gd name="T18" fmla="*/ 248489 w 132"/>
              <a:gd name="T19" fmla="*/ 118147 h 128"/>
              <a:gd name="T20" fmla="*/ 238449 w 132"/>
              <a:gd name="T21" fmla="*/ 168422 h 128"/>
              <a:gd name="T22" fmla="*/ 160640 w 132"/>
              <a:gd name="T23" fmla="*/ 246349 h 128"/>
              <a:gd name="T24" fmla="*/ 148090 w 132"/>
              <a:gd name="T25" fmla="*/ 203615 h 128"/>
              <a:gd name="T26" fmla="*/ 115460 w 132"/>
              <a:gd name="T27" fmla="*/ 170936 h 128"/>
              <a:gd name="T28" fmla="*/ 230919 w 132"/>
              <a:gd name="T29" fmla="*/ 90496 h 128"/>
              <a:gd name="T30" fmla="*/ 148090 w 132"/>
              <a:gd name="T31" fmla="*/ 203615 h 128"/>
              <a:gd name="T32" fmla="*/ 75300 w 132"/>
              <a:gd name="T33" fmla="*/ 160881 h 128"/>
              <a:gd name="T34" fmla="*/ 200799 w 132"/>
              <a:gd name="T35" fmla="*/ 72899 h 128"/>
              <a:gd name="T36" fmla="*/ 42670 w 132"/>
              <a:gd name="T37" fmla="*/ 299138 h 128"/>
              <a:gd name="T38" fmla="*/ 20080 w 132"/>
              <a:gd name="T39" fmla="*/ 286569 h 128"/>
              <a:gd name="T40" fmla="*/ 32630 w 132"/>
              <a:gd name="T41" fmla="*/ 241322 h 128"/>
              <a:gd name="T42" fmla="*/ 80320 w 132"/>
              <a:gd name="T43" fmla="*/ 291597 h 128"/>
              <a:gd name="T44" fmla="*/ 87850 w 132"/>
              <a:gd name="T45" fmla="*/ 289083 h 128"/>
              <a:gd name="T46" fmla="*/ 35140 w 132"/>
              <a:gd name="T47" fmla="*/ 231266 h 128"/>
              <a:gd name="T48" fmla="*/ 47690 w 132"/>
              <a:gd name="T49" fmla="*/ 188532 h 128"/>
              <a:gd name="T50" fmla="*/ 130520 w 132"/>
              <a:gd name="T51" fmla="*/ 276514 h 128"/>
              <a:gd name="T52" fmla="*/ 87850 w 132"/>
              <a:gd name="T53" fmla="*/ 289083 h 128"/>
              <a:gd name="T54" fmla="*/ 271079 w 132"/>
              <a:gd name="T55" fmla="*/ 135743 h 128"/>
              <a:gd name="T56" fmla="*/ 245979 w 132"/>
              <a:gd name="T57" fmla="*/ 75413 h 128"/>
              <a:gd name="T58" fmla="*/ 203309 w 132"/>
              <a:gd name="T59" fmla="*/ 32679 h 128"/>
              <a:gd name="T60" fmla="*/ 281119 w 132"/>
              <a:gd name="T61" fmla="*/ 40220 h 128"/>
              <a:gd name="T62" fmla="*/ 288649 w 132"/>
              <a:gd name="T63" fmla="*/ 118147 h 1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6491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5" grpId="0"/>
      <p:bldP spid="56" grpId="0"/>
      <p:bldP spid="61" grpId="0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itle 1">
            <a:extLst>
              <a:ext uri="{FF2B5EF4-FFF2-40B4-BE49-F238E27FC236}">
                <a16:creationId xmlns:a16="http://schemas.microsoft.com/office/drawing/2014/main" id="{6BCD371A-38DF-9548-8CAF-7CE036E2F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900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36DB97-2530-E244-9090-9131476ECD89}"/>
              </a:ext>
            </a:extLst>
          </p:cNvPr>
          <p:cNvGrpSpPr>
            <a:grpSpLocks/>
          </p:cNvGrpSpPr>
          <p:nvPr/>
        </p:nvGrpSpPr>
        <p:grpSpPr bwMode="auto">
          <a:xfrm>
            <a:off x="2759075" y="5175250"/>
            <a:ext cx="731838" cy="654050"/>
            <a:chOff x="2753860" y="5508625"/>
            <a:chExt cx="731838" cy="79216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197A708-79C3-7447-BA89-6D6BF66C3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860" y="5558616"/>
              <a:ext cx="731838" cy="742172"/>
            </a:xfrm>
            <a:custGeom>
              <a:avLst/>
              <a:gdLst>
                <a:gd name="T0" fmla="*/ 319 w 319"/>
                <a:gd name="T1" fmla="*/ 0 h 324"/>
                <a:gd name="T2" fmla="*/ 0 w 319"/>
                <a:gd name="T3" fmla="*/ 0 h 324"/>
                <a:gd name="T4" fmla="*/ 95 w 319"/>
                <a:gd name="T5" fmla="*/ 181 h 324"/>
                <a:gd name="T6" fmla="*/ 95 w 319"/>
                <a:gd name="T7" fmla="*/ 301 h 324"/>
                <a:gd name="T8" fmla="*/ 124 w 319"/>
                <a:gd name="T9" fmla="*/ 324 h 324"/>
                <a:gd name="T10" fmla="*/ 196 w 319"/>
                <a:gd name="T11" fmla="*/ 324 h 324"/>
                <a:gd name="T12" fmla="*/ 224 w 319"/>
                <a:gd name="T13" fmla="*/ 301 h 324"/>
                <a:gd name="T14" fmla="*/ 224 w 319"/>
                <a:gd name="T15" fmla="*/ 181 h 324"/>
                <a:gd name="T16" fmla="*/ 319 w 319"/>
                <a:gd name="T1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324">
                  <a:moveTo>
                    <a:pt x="319" y="0"/>
                  </a:moveTo>
                  <a:cubicBezTo>
                    <a:pt x="213" y="3"/>
                    <a:pt x="106" y="3"/>
                    <a:pt x="0" y="0"/>
                  </a:cubicBezTo>
                  <a:cubicBezTo>
                    <a:pt x="95" y="181"/>
                    <a:pt x="95" y="181"/>
                    <a:pt x="95" y="181"/>
                  </a:cubicBezTo>
                  <a:cubicBezTo>
                    <a:pt x="95" y="301"/>
                    <a:pt x="95" y="301"/>
                    <a:pt x="95" y="301"/>
                  </a:cubicBezTo>
                  <a:cubicBezTo>
                    <a:pt x="95" y="314"/>
                    <a:pt x="108" y="324"/>
                    <a:pt x="124" y="324"/>
                  </a:cubicBezTo>
                  <a:cubicBezTo>
                    <a:pt x="196" y="324"/>
                    <a:pt x="196" y="324"/>
                    <a:pt x="196" y="324"/>
                  </a:cubicBezTo>
                  <a:cubicBezTo>
                    <a:pt x="211" y="324"/>
                    <a:pt x="224" y="314"/>
                    <a:pt x="224" y="301"/>
                  </a:cubicBezTo>
                  <a:cubicBezTo>
                    <a:pt x="224" y="181"/>
                    <a:pt x="224" y="181"/>
                    <a:pt x="224" y="181"/>
                  </a:cubicBezTo>
                  <a:lnTo>
                    <a:pt x="319" y="0"/>
                  </a:lnTo>
                  <a:close/>
                </a:path>
              </a:pathLst>
            </a:custGeom>
            <a:gradFill>
              <a:gsLst>
                <a:gs pos="80000">
                  <a:schemeClr val="accent4"/>
                </a:gs>
                <a:gs pos="20000">
                  <a:schemeClr val="accent4"/>
                </a:gs>
                <a:gs pos="50000">
                  <a:schemeClr val="accent4">
                    <a:lumMod val="60000"/>
                    <a:lumOff val="40000"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4549C37-D7DA-7848-8D41-D1848BCFB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5448" y="5508625"/>
              <a:ext cx="727075" cy="999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C708A75-48CC-8949-B59A-992CCA9CE9E0}"/>
              </a:ext>
            </a:extLst>
          </p:cNvPr>
          <p:cNvGrpSpPr>
            <a:grpSpLocks/>
          </p:cNvGrpSpPr>
          <p:nvPr/>
        </p:nvGrpSpPr>
        <p:grpSpPr bwMode="auto">
          <a:xfrm>
            <a:off x="2222500" y="4283075"/>
            <a:ext cx="1806575" cy="825500"/>
            <a:chOff x="2217285" y="4430713"/>
            <a:chExt cx="1806575" cy="99853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2ED60A0-1E5D-6748-A44B-4BE68D940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460" y="4545929"/>
              <a:ext cx="1797050" cy="883322"/>
            </a:xfrm>
            <a:custGeom>
              <a:avLst/>
              <a:gdLst>
                <a:gd name="T0" fmla="*/ 0 w 783"/>
                <a:gd name="T1" fmla="*/ 0 h 386"/>
                <a:gd name="T2" fmla="*/ 201 w 783"/>
                <a:gd name="T3" fmla="*/ 383 h 386"/>
                <a:gd name="T4" fmla="*/ 582 w 783"/>
                <a:gd name="T5" fmla="*/ 383 h 386"/>
                <a:gd name="T6" fmla="*/ 783 w 783"/>
                <a:gd name="T7" fmla="*/ 0 h 386"/>
                <a:gd name="T8" fmla="*/ 0 w 783"/>
                <a:gd name="T9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3" h="386">
                  <a:moveTo>
                    <a:pt x="0" y="0"/>
                  </a:moveTo>
                  <a:cubicBezTo>
                    <a:pt x="201" y="383"/>
                    <a:pt x="201" y="383"/>
                    <a:pt x="201" y="383"/>
                  </a:cubicBezTo>
                  <a:cubicBezTo>
                    <a:pt x="328" y="386"/>
                    <a:pt x="455" y="386"/>
                    <a:pt x="582" y="383"/>
                  </a:cubicBezTo>
                  <a:cubicBezTo>
                    <a:pt x="783" y="0"/>
                    <a:pt x="783" y="0"/>
                    <a:pt x="783" y="0"/>
                  </a:cubicBezTo>
                  <a:cubicBezTo>
                    <a:pt x="522" y="14"/>
                    <a:pt x="261" y="14"/>
                    <a:pt x="0" y="0"/>
                  </a:cubicBezTo>
                  <a:close/>
                </a:path>
              </a:pathLst>
            </a:custGeom>
            <a:gradFill>
              <a:gsLst>
                <a:gs pos="80000">
                  <a:schemeClr val="accent3"/>
                </a:gs>
                <a:gs pos="20000">
                  <a:schemeClr val="accent3"/>
                </a:gs>
                <a:gs pos="50000">
                  <a:schemeClr val="accent3">
                    <a:lumMod val="60000"/>
                    <a:lumOff val="40000"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456EBE14-C7B0-9241-805C-83A48EFAF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7285" y="4430713"/>
              <a:ext cx="1806575" cy="20931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8AFC3D2-54DF-EC43-B45F-FD75BE937D3B}"/>
              </a:ext>
            </a:extLst>
          </p:cNvPr>
          <p:cNvGrpSpPr>
            <a:grpSpLocks/>
          </p:cNvGrpSpPr>
          <p:nvPr/>
        </p:nvGrpSpPr>
        <p:grpSpPr bwMode="auto">
          <a:xfrm>
            <a:off x="1636713" y="3305175"/>
            <a:ext cx="2974975" cy="989013"/>
            <a:chOff x="1631498" y="3248025"/>
            <a:chExt cx="2974975" cy="119538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197C979-C02D-0944-8CBF-8AAABE2AD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1498" y="3418795"/>
              <a:ext cx="2974975" cy="1024618"/>
            </a:xfrm>
            <a:custGeom>
              <a:avLst/>
              <a:gdLst>
                <a:gd name="T0" fmla="*/ 1072 w 1297"/>
                <a:gd name="T1" fmla="*/ 430 h 447"/>
                <a:gd name="T2" fmla="*/ 1297 w 1297"/>
                <a:gd name="T3" fmla="*/ 0 h 447"/>
                <a:gd name="T4" fmla="*/ 0 w 1297"/>
                <a:gd name="T5" fmla="*/ 0 h 447"/>
                <a:gd name="T6" fmla="*/ 226 w 1297"/>
                <a:gd name="T7" fmla="*/ 430 h 447"/>
                <a:gd name="T8" fmla="*/ 1072 w 1297"/>
                <a:gd name="T9" fmla="*/ 430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447">
                  <a:moveTo>
                    <a:pt x="1072" y="430"/>
                  </a:moveTo>
                  <a:cubicBezTo>
                    <a:pt x="1297" y="0"/>
                    <a:pt x="1297" y="0"/>
                    <a:pt x="1297" y="0"/>
                  </a:cubicBezTo>
                  <a:cubicBezTo>
                    <a:pt x="865" y="43"/>
                    <a:pt x="432" y="43"/>
                    <a:pt x="0" y="0"/>
                  </a:cubicBezTo>
                  <a:cubicBezTo>
                    <a:pt x="226" y="430"/>
                    <a:pt x="226" y="430"/>
                    <a:pt x="226" y="430"/>
                  </a:cubicBezTo>
                  <a:cubicBezTo>
                    <a:pt x="507" y="447"/>
                    <a:pt x="790" y="447"/>
                    <a:pt x="1072" y="430"/>
                  </a:cubicBezTo>
                  <a:close/>
                </a:path>
              </a:pathLst>
            </a:custGeom>
            <a:gradFill>
              <a:gsLst>
                <a:gs pos="80000">
                  <a:schemeClr val="accent2"/>
                </a:gs>
                <a:gs pos="20000">
                  <a:schemeClr val="accent2"/>
                </a:gs>
                <a:gs pos="50000">
                  <a:schemeClr val="accent2">
                    <a:lumMod val="60000"/>
                    <a:lumOff val="40000"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00984ED-8AD5-6A40-8118-27F781FB1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4673" y="3248025"/>
              <a:ext cx="2971800" cy="34729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8135AB-F999-EF49-9246-383E591C6E9C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2082800"/>
            <a:ext cx="4468812" cy="1335088"/>
            <a:chOff x="885373" y="1770063"/>
            <a:chExt cx="4468813" cy="1614487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31AA76E9-85CF-0F41-802F-F2D62E2B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548" y="2000430"/>
              <a:ext cx="4462463" cy="1384120"/>
            </a:xfrm>
            <a:custGeom>
              <a:avLst/>
              <a:gdLst>
                <a:gd name="T0" fmla="*/ 1654 w 1945"/>
                <a:gd name="T1" fmla="*/ 555 h 603"/>
                <a:gd name="T2" fmla="*/ 1945 w 1945"/>
                <a:gd name="T3" fmla="*/ 0 h 603"/>
                <a:gd name="T4" fmla="*/ 0 w 1945"/>
                <a:gd name="T5" fmla="*/ 0 h 603"/>
                <a:gd name="T6" fmla="*/ 291 w 1945"/>
                <a:gd name="T7" fmla="*/ 555 h 603"/>
                <a:gd name="T8" fmla="*/ 1654 w 1945"/>
                <a:gd name="T9" fmla="*/ 555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5" h="603">
                  <a:moveTo>
                    <a:pt x="1654" y="555"/>
                  </a:moveTo>
                  <a:cubicBezTo>
                    <a:pt x="1945" y="0"/>
                    <a:pt x="1945" y="0"/>
                    <a:pt x="19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1" y="555"/>
                    <a:pt x="291" y="555"/>
                    <a:pt x="291" y="555"/>
                  </a:cubicBezTo>
                  <a:cubicBezTo>
                    <a:pt x="745" y="603"/>
                    <a:pt x="1200" y="603"/>
                    <a:pt x="1654" y="555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chemeClr val="accent1"/>
                </a:gs>
                <a:gs pos="20000">
                  <a:schemeClr val="accent1"/>
                </a:gs>
                <a:gs pos="5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E58E8D3F-16C5-8047-AE67-15ED2DB2B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373" y="1770063"/>
              <a:ext cx="4468813" cy="44153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879215C-A8EB-524D-B0B8-FE947A0430DC}"/>
              </a:ext>
            </a:extLst>
          </p:cNvPr>
          <p:cNvCxnSpPr/>
          <p:nvPr/>
        </p:nvCxnSpPr>
        <p:spPr>
          <a:xfrm>
            <a:off x="3903663" y="4751388"/>
            <a:ext cx="2903537" cy="0"/>
          </a:xfrm>
          <a:prstGeom prst="straightConnector1">
            <a:avLst/>
          </a:prstGeom>
          <a:ln w="15875">
            <a:solidFill>
              <a:schemeClr val="tx2">
                <a:lumMod val="40000"/>
                <a:lumOff val="6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0E5534E-961D-DE4C-B1D3-C5772613E641}"/>
              </a:ext>
            </a:extLst>
          </p:cNvPr>
          <p:cNvCxnSpPr/>
          <p:nvPr/>
        </p:nvCxnSpPr>
        <p:spPr>
          <a:xfrm>
            <a:off x="3492500" y="5605463"/>
            <a:ext cx="3251200" cy="0"/>
          </a:xfrm>
          <a:prstGeom prst="straightConnector1">
            <a:avLst/>
          </a:prstGeom>
          <a:ln w="15875">
            <a:solidFill>
              <a:schemeClr val="tx2">
                <a:lumMod val="40000"/>
                <a:lumOff val="6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E953E91-F515-5346-AC11-137A9FDF9F09}"/>
              </a:ext>
            </a:extLst>
          </p:cNvPr>
          <p:cNvCxnSpPr/>
          <p:nvPr/>
        </p:nvCxnSpPr>
        <p:spPr>
          <a:xfrm>
            <a:off x="5348288" y="2519363"/>
            <a:ext cx="1639887" cy="0"/>
          </a:xfrm>
          <a:prstGeom prst="straightConnector1">
            <a:avLst/>
          </a:prstGeom>
          <a:ln w="15875">
            <a:solidFill>
              <a:schemeClr val="tx2">
                <a:lumMod val="40000"/>
                <a:lumOff val="6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A024E4D-1ECF-8646-AB31-AF5FE5CBF7F9}"/>
              </a:ext>
            </a:extLst>
          </p:cNvPr>
          <p:cNvCxnSpPr/>
          <p:nvPr/>
        </p:nvCxnSpPr>
        <p:spPr>
          <a:xfrm>
            <a:off x="4657725" y="3810000"/>
            <a:ext cx="2330450" cy="0"/>
          </a:xfrm>
          <a:prstGeom prst="straightConnector1">
            <a:avLst/>
          </a:prstGeom>
          <a:ln w="15875">
            <a:solidFill>
              <a:schemeClr val="tx2">
                <a:lumMod val="40000"/>
                <a:lumOff val="6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83CEA6A-E1A2-6545-8A89-0AA99C902BA2}"/>
              </a:ext>
            </a:extLst>
          </p:cNvPr>
          <p:cNvSpPr txBox="1"/>
          <p:nvPr/>
        </p:nvSpPr>
        <p:spPr>
          <a:xfrm>
            <a:off x="7877175" y="2179638"/>
            <a:ext cx="89479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D6A900-6CCE-5442-8324-30585F86A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175" y="2349500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8920EB-5284-9547-88C3-36DE23529695}"/>
              </a:ext>
            </a:extLst>
          </p:cNvPr>
          <p:cNvSpPr txBox="1"/>
          <p:nvPr/>
        </p:nvSpPr>
        <p:spPr>
          <a:xfrm>
            <a:off x="7877175" y="3452813"/>
            <a:ext cx="89479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2CD024-6BBD-A642-930E-528D85820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175" y="3619500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AD502D-11DC-6D4D-8660-F220EF32331F}"/>
              </a:ext>
            </a:extLst>
          </p:cNvPr>
          <p:cNvSpPr txBox="1"/>
          <p:nvPr/>
        </p:nvSpPr>
        <p:spPr>
          <a:xfrm>
            <a:off x="7697788" y="4365625"/>
            <a:ext cx="89479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C904CF7-2BC2-6C4C-89FF-7A2634300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788" y="4533900"/>
            <a:ext cx="2605087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E6D7D9-7CA9-224F-8C85-37B703104584}"/>
              </a:ext>
            </a:extLst>
          </p:cNvPr>
          <p:cNvSpPr txBox="1"/>
          <p:nvPr/>
        </p:nvSpPr>
        <p:spPr>
          <a:xfrm>
            <a:off x="7623175" y="5267325"/>
            <a:ext cx="89479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8522AA-ABF0-074F-B649-0817E39D0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5" y="5435600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516972-5180-9244-8B29-1670538931EF}"/>
              </a:ext>
            </a:extLst>
          </p:cNvPr>
          <p:cNvGrpSpPr/>
          <p:nvPr/>
        </p:nvGrpSpPr>
        <p:grpSpPr>
          <a:xfrm>
            <a:off x="7237458" y="2311034"/>
            <a:ext cx="494061" cy="487103"/>
            <a:chOff x="9934575" y="-392112"/>
            <a:chExt cx="450850" cy="444500"/>
          </a:xfrm>
          <a:solidFill>
            <a:schemeClr val="accent1"/>
          </a:solidFill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1406FBDA-53E4-964C-86E3-E9DA479932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34575" y="-392112"/>
              <a:ext cx="450850" cy="444500"/>
            </a:xfrm>
            <a:custGeom>
              <a:avLst/>
              <a:gdLst>
                <a:gd name="T0" fmla="*/ 111 w 120"/>
                <a:gd name="T1" fmla="*/ 0 h 118"/>
                <a:gd name="T2" fmla="*/ 9 w 120"/>
                <a:gd name="T3" fmla="*/ 0 h 118"/>
                <a:gd name="T4" fmla="*/ 0 w 120"/>
                <a:gd name="T5" fmla="*/ 9 h 118"/>
                <a:gd name="T6" fmla="*/ 0 w 120"/>
                <a:gd name="T7" fmla="*/ 103 h 118"/>
                <a:gd name="T8" fmla="*/ 9 w 120"/>
                <a:gd name="T9" fmla="*/ 112 h 118"/>
                <a:gd name="T10" fmla="*/ 16 w 120"/>
                <a:gd name="T11" fmla="*/ 112 h 118"/>
                <a:gd name="T12" fmla="*/ 16 w 120"/>
                <a:gd name="T13" fmla="*/ 112 h 118"/>
                <a:gd name="T14" fmla="*/ 22 w 120"/>
                <a:gd name="T15" fmla="*/ 118 h 118"/>
                <a:gd name="T16" fmla="*/ 28 w 120"/>
                <a:gd name="T17" fmla="*/ 112 h 118"/>
                <a:gd name="T18" fmla="*/ 28 w 120"/>
                <a:gd name="T19" fmla="*/ 112 h 118"/>
                <a:gd name="T20" fmla="*/ 92 w 120"/>
                <a:gd name="T21" fmla="*/ 112 h 118"/>
                <a:gd name="T22" fmla="*/ 92 w 120"/>
                <a:gd name="T23" fmla="*/ 112 h 118"/>
                <a:gd name="T24" fmla="*/ 98 w 120"/>
                <a:gd name="T25" fmla="*/ 118 h 118"/>
                <a:gd name="T26" fmla="*/ 104 w 120"/>
                <a:gd name="T27" fmla="*/ 112 h 118"/>
                <a:gd name="T28" fmla="*/ 104 w 120"/>
                <a:gd name="T29" fmla="*/ 112 h 118"/>
                <a:gd name="T30" fmla="*/ 111 w 120"/>
                <a:gd name="T31" fmla="*/ 112 h 118"/>
                <a:gd name="T32" fmla="*/ 120 w 120"/>
                <a:gd name="T33" fmla="*/ 103 h 118"/>
                <a:gd name="T34" fmla="*/ 120 w 120"/>
                <a:gd name="T35" fmla="*/ 9 h 118"/>
                <a:gd name="T36" fmla="*/ 111 w 120"/>
                <a:gd name="T37" fmla="*/ 0 h 118"/>
                <a:gd name="T38" fmla="*/ 112 w 120"/>
                <a:gd name="T39" fmla="*/ 103 h 118"/>
                <a:gd name="T40" fmla="*/ 111 w 120"/>
                <a:gd name="T41" fmla="*/ 104 h 118"/>
                <a:gd name="T42" fmla="*/ 9 w 120"/>
                <a:gd name="T43" fmla="*/ 104 h 118"/>
                <a:gd name="T44" fmla="*/ 8 w 120"/>
                <a:gd name="T45" fmla="*/ 103 h 118"/>
                <a:gd name="T46" fmla="*/ 8 w 120"/>
                <a:gd name="T47" fmla="*/ 9 h 118"/>
                <a:gd name="T48" fmla="*/ 9 w 120"/>
                <a:gd name="T49" fmla="*/ 8 h 118"/>
                <a:gd name="T50" fmla="*/ 111 w 120"/>
                <a:gd name="T51" fmla="*/ 8 h 118"/>
                <a:gd name="T52" fmla="*/ 112 w 120"/>
                <a:gd name="T53" fmla="*/ 9 h 118"/>
                <a:gd name="T54" fmla="*/ 112 w 120"/>
                <a:gd name="T55" fmla="*/ 10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0" h="118">
                  <a:moveTo>
                    <a:pt x="111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8"/>
                    <a:pt x="4" y="112"/>
                    <a:pt x="9" y="112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5"/>
                    <a:pt x="19" y="118"/>
                    <a:pt x="22" y="118"/>
                  </a:cubicBezTo>
                  <a:cubicBezTo>
                    <a:pt x="25" y="118"/>
                    <a:pt x="28" y="115"/>
                    <a:pt x="28" y="112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2" y="115"/>
                    <a:pt x="95" y="118"/>
                    <a:pt x="98" y="118"/>
                  </a:cubicBezTo>
                  <a:cubicBezTo>
                    <a:pt x="101" y="118"/>
                    <a:pt x="104" y="115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11" y="112"/>
                    <a:pt x="111" y="112"/>
                    <a:pt x="111" y="112"/>
                  </a:cubicBezTo>
                  <a:cubicBezTo>
                    <a:pt x="116" y="112"/>
                    <a:pt x="120" y="108"/>
                    <a:pt x="120" y="103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0" y="4"/>
                    <a:pt x="116" y="0"/>
                    <a:pt x="111" y="0"/>
                  </a:cubicBezTo>
                  <a:close/>
                  <a:moveTo>
                    <a:pt x="112" y="103"/>
                  </a:moveTo>
                  <a:cubicBezTo>
                    <a:pt x="112" y="104"/>
                    <a:pt x="112" y="104"/>
                    <a:pt x="111" y="104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8" y="104"/>
                    <a:pt x="8" y="104"/>
                    <a:pt x="8" y="103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2" y="8"/>
                    <a:pt x="112" y="8"/>
                    <a:pt x="112" y="9"/>
                  </a:cubicBezTo>
                  <a:lnTo>
                    <a:pt x="1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7E18E882-DDF6-B445-B61C-666F949C42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61575" y="-279400"/>
              <a:ext cx="195263" cy="19685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48 h 52"/>
                <a:gd name="T12" fmla="*/ 4 w 52"/>
                <a:gd name="T13" fmla="*/ 26 h 52"/>
                <a:gd name="T14" fmla="*/ 26 w 52"/>
                <a:gd name="T15" fmla="*/ 4 h 52"/>
                <a:gd name="T16" fmla="*/ 48 w 52"/>
                <a:gd name="T17" fmla="*/ 26 h 52"/>
                <a:gd name="T18" fmla="*/ 26 w 52"/>
                <a:gd name="T19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26" y="48"/>
                  </a:moveTo>
                  <a:cubicBezTo>
                    <a:pt x="14" y="48"/>
                    <a:pt x="4" y="38"/>
                    <a:pt x="4" y="26"/>
                  </a:cubicBezTo>
                  <a:cubicBezTo>
                    <a:pt x="4" y="14"/>
                    <a:pt x="14" y="4"/>
                    <a:pt x="26" y="4"/>
                  </a:cubicBezTo>
                  <a:cubicBezTo>
                    <a:pt x="38" y="4"/>
                    <a:pt x="48" y="14"/>
                    <a:pt x="48" y="26"/>
                  </a:cubicBezTo>
                  <a:cubicBezTo>
                    <a:pt x="48" y="38"/>
                    <a:pt x="38" y="48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E9FC238A-7108-A946-B6C2-9BE0524098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1900" y="-246062"/>
              <a:ext cx="74613" cy="103188"/>
            </a:xfrm>
            <a:custGeom>
              <a:avLst/>
              <a:gdLst>
                <a:gd name="T0" fmla="*/ 12 w 20"/>
                <a:gd name="T1" fmla="*/ 7 h 27"/>
                <a:gd name="T2" fmla="*/ 12 w 20"/>
                <a:gd name="T3" fmla="*/ 2 h 27"/>
                <a:gd name="T4" fmla="*/ 10 w 20"/>
                <a:gd name="T5" fmla="*/ 0 h 27"/>
                <a:gd name="T6" fmla="*/ 8 w 20"/>
                <a:gd name="T7" fmla="*/ 2 h 27"/>
                <a:gd name="T8" fmla="*/ 8 w 20"/>
                <a:gd name="T9" fmla="*/ 7 h 27"/>
                <a:gd name="T10" fmla="*/ 0 w 20"/>
                <a:gd name="T11" fmla="*/ 17 h 27"/>
                <a:gd name="T12" fmla="*/ 10 w 20"/>
                <a:gd name="T13" fmla="*/ 27 h 27"/>
                <a:gd name="T14" fmla="*/ 20 w 20"/>
                <a:gd name="T15" fmla="*/ 17 h 27"/>
                <a:gd name="T16" fmla="*/ 12 w 20"/>
                <a:gd name="T17" fmla="*/ 7 h 27"/>
                <a:gd name="T18" fmla="*/ 10 w 20"/>
                <a:gd name="T19" fmla="*/ 23 h 27"/>
                <a:gd name="T20" fmla="*/ 4 w 20"/>
                <a:gd name="T21" fmla="*/ 17 h 27"/>
                <a:gd name="T22" fmla="*/ 8 w 20"/>
                <a:gd name="T23" fmla="*/ 11 h 27"/>
                <a:gd name="T24" fmla="*/ 8 w 20"/>
                <a:gd name="T25" fmla="*/ 14 h 27"/>
                <a:gd name="T26" fmla="*/ 10 w 20"/>
                <a:gd name="T27" fmla="*/ 16 h 27"/>
                <a:gd name="T28" fmla="*/ 12 w 20"/>
                <a:gd name="T29" fmla="*/ 14 h 27"/>
                <a:gd name="T30" fmla="*/ 12 w 20"/>
                <a:gd name="T31" fmla="*/ 11 h 27"/>
                <a:gd name="T32" fmla="*/ 16 w 20"/>
                <a:gd name="T33" fmla="*/ 17 h 27"/>
                <a:gd name="T34" fmla="*/ 10 w 20"/>
                <a:gd name="T35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27">
                  <a:moveTo>
                    <a:pt x="12" y="7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1" y="0"/>
                    <a:pt x="10" y="0"/>
                  </a:cubicBezTo>
                  <a:cubicBezTo>
                    <a:pt x="9" y="0"/>
                    <a:pt x="8" y="1"/>
                    <a:pt x="8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3" y="8"/>
                    <a:pt x="0" y="12"/>
                    <a:pt x="0" y="17"/>
                  </a:cubicBezTo>
                  <a:cubicBezTo>
                    <a:pt x="0" y="23"/>
                    <a:pt x="4" y="27"/>
                    <a:pt x="10" y="27"/>
                  </a:cubicBezTo>
                  <a:cubicBezTo>
                    <a:pt x="16" y="27"/>
                    <a:pt x="20" y="23"/>
                    <a:pt x="20" y="17"/>
                  </a:cubicBezTo>
                  <a:cubicBezTo>
                    <a:pt x="20" y="12"/>
                    <a:pt x="17" y="8"/>
                    <a:pt x="12" y="7"/>
                  </a:cubicBezTo>
                  <a:close/>
                  <a:moveTo>
                    <a:pt x="10" y="23"/>
                  </a:moveTo>
                  <a:cubicBezTo>
                    <a:pt x="7" y="23"/>
                    <a:pt x="4" y="20"/>
                    <a:pt x="4" y="17"/>
                  </a:cubicBezTo>
                  <a:cubicBezTo>
                    <a:pt x="4" y="14"/>
                    <a:pt x="6" y="12"/>
                    <a:pt x="8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6"/>
                    <a:pt x="10" y="16"/>
                  </a:cubicBezTo>
                  <a:cubicBezTo>
                    <a:pt x="11" y="16"/>
                    <a:pt x="12" y="15"/>
                    <a:pt x="12" y="1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12"/>
                    <a:pt x="16" y="14"/>
                    <a:pt x="16" y="17"/>
                  </a:cubicBezTo>
                  <a:cubicBezTo>
                    <a:pt x="16" y="20"/>
                    <a:pt x="13" y="23"/>
                    <a:pt x="1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7A2B0E5B-9E05-954B-94EF-8A31753A75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4900" y="-331787"/>
              <a:ext cx="344488" cy="301625"/>
            </a:xfrm>
            <a:custGeom>
              <a:avLst/>
              <a:gdLst>
                <a:gd name="T0" fmla="*/ 88 w 92"/>
                <a:gd name="T1" fmla="*/ 13 h 80"/>
                <a:gd name="T2" fmla="*/ 88 w 92"/>
                <a:gd name="T3" fmla="*/ 5 h 80"/>
                <a:gd name="T4" fmla="*/ 83 w 92"/>
                <a:gd name="T5" fmla="*/ 0 h 80"/>
                <a:gd name="T6" fmla="*/ 5 w 92"/>
                <a:gd name="T7" fmla="*/ 0 h 80"/>
                <a:gd name="T8" fmla="*/ 0 w 92"/>
                <a:gd name="T9" fmla="*/ 5 h 80"/>
                <a:gd name="T10" fmla="*/ 0 w 92"/>
                <a:gd name="T11" fmla="*/ 75 h 80"/>
                <a:gd name="T12" fmla="*/ 5 w 92"/>
                <a:gd name="T13" fmla="*/ 80 h 80"/>
                <a:gd name="T14" fmla="*/ 83 w 92"/>
                <a:gd name="T15" fmla="*/ 80 h 80"/>
                <a:gd name="T16" fmla="*/ 88 w 92"/>
                <a:gd name="T17" fmla="*/ 75 h 80"/>
                <a:gd name="T18" fmla="*/ 88 w 92"/>
                <a:gd name="T19" fmla="*/ 69 h 80"/>
                <a:gd name="T20" fmla="*/ 92 w 92"/>
                <a:gd name="T21" fmla="*/ 63 h 80"/>
                <a:gd name="T22" fmla="*/ 92 w 92"/>
                <a:gd name="T23" fmla="*/ 59 h 80"/>
                <a:gd name="T24" fmla="*/ 88 w 92"/>
                <a:gd name="T25" fmla="*/ 53 h 80"/>
                <a:gd name="T26" fmla="*/ 88 w 92"/>
                <a:gd name="T27" fmla="*/ 29 h 80"/>
                <a:gd name="T28" fmla="*/ 92 w 92"/>
                <a:gd name="T29" fmla="*/ 23 h 80"/>
                <a:gd name="T30" fmla="*/ 92 w 92"/>
                <a:gd name="T31" fmla="*/ 19 h 80"/>
                <a:gd name="T32" fmla="*/ 88 w 92"/>
                <a:gd name="T33" fmla="*/ 13 h 80"/>
                <a:gd name="T34" fmla="*/ 83 w 92"/>
                <a:gd name="T35" fmla="*/ 76 h 80"/>
                <a:gd name="T36" fmla="*/ 5 w 92"/>
                <a:gd name="T37" fmla="*/ 76 h 80"/>
                <a:gd name="T38" fmla="*/ 4 w 92"/>
                <a:gd name="T39" fmla="*/ 75 h 80"/>
                <a:gd name="T40" fmla="*/ 4 w 92"/>
                <a:gd name="T41" fmla="*/ 5 h 80"/>
                <a:gd name="T42" fmla="*/ 5 w 92"/>
                <a:gd name="T43" fmla="*/ 4 h 80"/>
                <a:gd name="T44" fmla="*/ 83 w 92"/>
                <a:gd name="T45" fmla="*/ 4 h 80"/>
                <a:gd name="T46" fmla="*/ 84 w 92"/>
                <a:gd name="T47" fmla="*/ 5 h 80"/>
                <a:gd name="T48" fmla="*/ 84 w 92"/>
                <a:gd name="T49" fmla="*/ 13 h 80"/>
                <a:gd name="T50" fmla="*/ 80 w 92"/>
                <a:gd name="T51" fmla="*/ 19 h 80"/>
                <a:gd name="T52" fmla="*/ 80 w 92"/>
                <a:gd name="T53" fmla="*/ 23 h 80"/>
                <a:gd name="T54" fmla="*/ 84 w 92"/>
                <a:gd name="T55" fmla="*/ 29 h 80"/>
                <a:gd name="T56" fmla="*/ 84 w 92"/>
                <a:gd name="T57" fmla="*/ 53 h 80"/>
                <a:gd name="T58" fmla="*/ 80 w 92"/>
                <a:gd name="T59" fmla="*/ 59 h 80"/>
                <a:gd name="T60" fmla="*/ 80 w 92"/>
                <a:gd name="T61" fmla="*/ 63 h 80"/>
                <a:gd name="T62" fmla="*/ 84 w 92"/>
                <a:gd name="T63" fmla="*/ 69 h 80"/>
                <a:gd name="T64" fmla="*/ 84 w 92"/>
                <a:gd name="T65" fmla="*/ 75 h 80"/>
                <a:gd name="T66" fmla="*/ 83 w 92"/>
                <a:gd name="T67" fmla="*/ 7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2" h="80">
                  <a:moveTo>
                    <a:pt x="88" y="13"/>
                  </a:moveTo>
                  <a:cubicBezTo>
                    <a:pt x="88" y="5"/>
                    <a:pt x="88" y="5"/>
                    <a:pt x="88" y="5"/>
                  </a:cubicBezTo>
                  <a:cubicBezTo>
                    <a:pt x="88" y="2"/>
                    <a:pt x="86" y="0"/>
                    <a:pt x="8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2" y="80"/>
                    <a:pt x="5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6" y="80"/>
                    <a:pt x="88" y="78"/>
                    <a:pt x="88" y="75"/>
                  </a:cubicBezTo>
                  <a:cubicBezTo>
                    <a:pt x="88" y="69"/>
                    <a:pt x="88" y="69"/>
                    <a:pt x="88" y="69"/>
                  </a:cubicBezTo>
                  <a:cubicBezTo>
                    <a:pt x="90" y="68"/>
                    <a:pt x="92" y="66"/>
                    <a:pt x="92" y="63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2" y="56"/>
                    <a:pt x="90" y="54"/>
                    <a:pt x="88" y="53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28"/>
                    <a:pt x="92" y="26"/>
                    <a:pt x="92" y="23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6"/>
                    <a:pt x="90" y="14"/>
                    <a:pt x="88" y="13"/>
                  </a:cubicBezTo>
                  <a:close/>
                  <a:moveTo>
                    <a:pt x="83" y="76"/>
                  </a:moveTo>
                  <a:cubicBezTo>
                    <a:pt x="5" y="76"/>
                    <a:pt x="5" y="76"/>
                    <a:pt x="5" y="76"/>
                  </a:cubicBezTo>
                  <a:cubicBezTo>
                    <a:pt x="4" y="76"/>
                    <a:pt x="4" y="76"/>
                    <a:pt x="4" y="7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4" y="4"/>
                    <a:pt x="84" y="4"/>
                    <a:pt x="84" y="5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2" y="14"/>
                    <a:pt x="80" y="16"/>
                    <a:pt x="80" y="19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6"/>
                    <a:pt x="82" y="28"/>
                    <a:pt x="84" y="29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2" y="54"/>
                    <a:pt x="80" y="56"/>
                    <a:pt x="80" y="59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6"/>
                    <a:pt x="82" y="68"/>
                    <a:pt x="84" y="69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4" y="76"/>
                    <a:pt x="84" y="76"/>
                    <a:pt x="83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2FC8623-CDD7-E542-9B23-C376FFE95C2D}"/>
              </a:ext>
            </a:extLst>
          </p:cNvPr>
          <p:cNvGrpSpPr/>
          <p:nvPr/>
        </p:nvGrpSpPr>
        <p:grpSpPr>
          <a:xfrm>
            <a:off x="7215060" y="3559674"/>
            <a:ext cx="538856" cy="515813"/>
            <a:chOff x="9886950" y="1016001"/>
            <a:chExt cx="482600" cy="461963"/>
          </a:xfrm>
          <a:solidFill>
            <a:schemeClr val="accent2"/>
          </a:solidFill>
        </p:grpSpPr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A54EF85E-E4A6-284B-BC1F-7AA9404B9C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86950" y="1016001"/>
              <a:ext cx="482600" cy="46196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3847519-D88C-9146-A3A3-2F36C5CC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47275" y="1076326"/>
              <a:ext cx="361950" cy="242888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1F4426F-811A-4845-AAFA-DDCA476CE9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4438" y="1327151"/>
              <a:ext cx="46037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9">
              <a:extLst>
                <a:ext uri="{FF2B5EF4-FFF2-40B4-BE49-F238E27FC236}">
                  <a16:creationId xmlns:a16="http://schemas.microsoft.com/office/drawing/2014/main" id="{CC38E80C-EB23-444D-9F7E-F5130A899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7925" y="1198563"/>
              <a:ext cx="44450" cy="90488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AE920B34-E23A-7741-9B4E-FD3F66E03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8738" y="1106488"/>
              <a:ext cx="44450" cy="182563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69983518-A58C-D34A-8FCC-D9BA614AC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2538" y="1166813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F955049C-87B5-8A42-A892-04794741B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5" y="1136651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1C05020-58F6-CC49-B32F-93DA6C432338}"/>
              </a:ext>
            </a:extLst>
          </p:cNvPr>
          <p:cNvGrpSpPr/>
          <p:nvPr/>
        </p:nvGrpSpPr>
        <p:grpSpPr>
          <a:xfrm>
            <a:off x="6998496" y="4516622"/>
            <a:ext cx="612298" cy="467984"/>
            <a:chOff x="5516563" y="84138"/>
            <a:chExt cx="1414463" cy="1081087"/>
          </a:xfrm>
          <a:solidFill>
            <a:schemeClr val="accent3"/>
          </a:solidFill>
        </p:grpSpPr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F77E3DC9-D0A2-A847-9BAE-EF2CE33009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8013" y="249238"/>
              <a:ext cx="896938" cy="698500"/>
            </a:xfrm>
            <a:custGeom>
              <a:avLst/>
              <a:gdLst>
                <a:gd name="T0" fmla="*/ 214 w 239"/>
                <a:gd name="T1" fmla="*/ 9 h 186"/>
                <a:gd name="T2" fmla="*/ 120 w 239"/>
                <a:gd name="T3" fmla="*/ 0 h 186"/>
                <a:gd name="T4" fmla="*/ 26 w 239"/>
                <a:gd name="T5" fmla="*/ 9 h 186"/>
                <a:gd name="T6" fmla="*/ 17 w 239"/>
                <a:gd name="T7" fmla="*/ 17 h 186"/>
                <a:gd name="T8" fmla="*/ 17 w 239"/>
                <a:gd name="T9" fmla="*/ 169 h 186"/>
                <a:gd name="T10" fmla="*/ 26 w 239"/>
                <a:gd name="T11" fmla="*/ 177 h 186"/>
                <a:gd name="T12" fmla="*/ 120 w 239"/>
                <a:gd name="T13" fmla="*/ 186 h 186"/>
                <a:gd name="T14" fmla="*/ 214 w 239"/>
                <a:gd name="T15" fmla="*/ 177 h 186"/>
                <a:gd name="T16" fmla="*/ 222 w 239"/>
                <a:gd name="T17" fmla="*/ 169 h 186"/>
                <a:gd name="T18" fmla="*/ 222 w 239"/>
                <a:gd name="T19" fmla="*/ 17 h 186"/>
                <a:gd name="T20" fmla="*/ 214 w 239"/>
                <a:gd name="T21" fmla="*/ 9 h 186"/>
                <a:gd name="T22" fmla="*/ 211 w 239"/>
                <a:gd name="T23" fmla="*/ 165 h 186"/>
                <a:gd name="T24" fmla="*/ 28 w 239"/>
                <a:gd name="T25" fmla="*/ 165 h 186"/>
                <a:gd name="T26" fmla="*/ 28 w 239"/>
                <a:gd name="T27" fmla="*/ 21 h 186"/>
                <a:gd name="T28" fmla="*/ 211 w 239"/>
                <a:gd name="T29" fmla="*/ 21 h 186"/>
                <a:gd name="T30" fmla="*/ 211 w 239"/>
                <a:gd name="T31" fmla="*/ 165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9" h="186">
                  <a:moveTo>
                    <a:pt x="214" y="9"/>
                  </a:moveTo>
                  <a:cubicBezTo>
                    <a:pt x="182" y="3"/>
                    <a:pt x="151" y="0"/>
                    <a:pt x="120" y="0"/>
                  </a:cubicBezTo>
                  <a:cubicBezTo>
                    <a:pt x="88" y="0"/>
                    <a:pt x="57" y="3"/>
                    <a:pt x="26" y="9"/>
                  </a:cubicBezTo>
                  <a:cubicBezTo>
                    <a:pt x="22" y="10"/>
                    <a:pt x="18" y="13"/>
                    <a:pt x="17" y="17"/>
                  </a:cubicBezTo>
                  <a:cubicBezTo>
                    <a:pt x="0" y="67"/>
                    <a:pt x="0" y="118"/>
                    <a:pt x="17" y="169"/>
                  </a:cubicBezTo>
                  <a:cubicBezTo>
                    <a:pt x="18" y="173"/>
                    <a:pt x="22" y="176"/>
                    <a:pt x="26" y="177"/>
                  </a:cubicBezTo>
                  <a:cubicBezTo>
                    <a:pt x="57" y="183"/>
                    <a:pt x="88" y="186"/>
                    <a:pt x="120" y="186"/>
                  </a:cubicBezTo>
                  <a:cubicBezTo>
                    <a:pt x="151" y="186"/>
                    <a:pt x="182" y="183"/>
                    <a:pt x="214" y="177"/>
                  </a:cubicBezTo>
                  <a:cubicBezTo>
                    <a:pt x="218" y="176"/>
                    <a:pt x="221" y="173"/>
                    <a:pt x="222" y="169"/>
                  </a:cubicBezTo>
                  <a:cubicBezTo>
                    <a:pt x="239" y="118"/>
                    <a:pt x="239" y="67"/>
                    <a:pt x="222" y="17"/>
                  </a:cubicBezTo>
                  <a:cubicBezTo>
                    <a:pt x="221" y="13"/>
                    <a:pt x="218" y="10"/>
                    <a:pt x="214" y="9"/>
                  </a:cubicBezTo>
                  <a:close/>
                  <a:moveTo>
                    <a:pt x="211" y="165"/>
                  </a:moveTo>
                  <a:cubicBezTo>
                    <a:pt x="150" y="178"/>
                    <a:pt x="89" y="178"/>
                    <a:pt x="28" y="165"/>
                  </a:cubicBezTo>
                  <a:cubicBezTo>
                    <a:pt x="12" y="117"/>
                    <a:pt x="12" y="69"/>
                    <a:pt x="28" y="21"/>
                  </a:cubicBezTo>
                  <a:cubicBezTo>
                    <a:pt x="89" y="8"/>
                    <a:pt x="150" y="8"/>
                    <a:pt x="211" y="21"/>
                  </a:cubicBezTo>
                  <a:cubicBezTo>
                    <a:pt x="227" y="69"/>
                    <a:pt x="227" y="117"/>
                    <a:pt x="211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6D31C686-A4F3-5645-81AD-4D92AE95EB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6563" y="84138"/>
              <a:ext cx="1414463" cy="1081087"/>
            </a:xfrm>
            <a:custGeom>
              <a:avLst/>
              <a:gdLst>
                <a:gd name="T0" fmla="*/ 359 w 377"/>
                <a:gd name="T1" fmla="*/ 27 h 288"/>
                <a:gd name="T2" fmla="*/ 340 w 377"/>
                <a:gd name="T3" fmla="*/ 9 h 288"/>
                <a:gd name="T4" fmla="*/ 189 w 377"/>
                <a:gd name="T5" fmla="*/ 0 h 288"/>
                <a:gd name="T6" fmla="*/ 37 w 377"/>
                <a:gd name="T7" fmla="*/ 9 h 288"/>
                <a:gd name="T8" fmla="*/ 18 w 377"/>
                <a:gd name="T9" fmla="*/ 27 h 288"/>
                <a:gd name="T10" fmla="*/ 18 w 377"/>
                <a:gd name="T11" fmla="*/ 250 h 288"/>
                <a:gd name="T12" fmla="*/ 37 w 377"/>
                <a:gd name="T13" fmla="*/ 267 h 288"/>
                <a:gd name="T14" fmla="*/ 110 w 377"/>
                <a:gd name="T15" fmla="*/ 274 h 288"/>
                <a:gd name="T16" fmla="*/ 108 w 377"/>
                <a:gd name="T17" fmla="*/ 276 h 288"/>
                <a:gd name="T18" fmla="*/ 189 w 377"/>
                <a:gd name="T19" fmla="*/ 288 h 288"/>
                <a:gd name="T20" fmla="*/ 269 w 377"/>
                <a:gd name="T21" fmla="*/ 276 h 288"/>
                <a:gd name="T22" fmla="*/ 267 w 377"/>
                <a:gd name="T23" fmla="*/ 274 h 288"/>
                <a:gd name="T24" fmla="*/ 340 w 377"/>
                <a:gd name="T25" fmla="*/ 267 h 288"/>
                <a:gd name="T26" fmla="*/ 359 w 377"/>
                <a:gd name="T27" fmla="*/ 250 h 288"/>
                <a:gd name="T28" fmla="*/ 359 w 377"/>
                <a:gd name="T29" fmla="*/ 27 h 288"/>
                <a:gd name="T30" fmla="*/ 337 w 377"/>
                <a:gd name="T31" fmla="*/ 244 h 288"/>
                <a:gd name="T32" fmla="*/ 40 w 377"/>
                <a:gd name="T33" fmla="*/ 244 h 288"/>
                <a:gd name="T34" fmla="*/ 40 w 377"/>
                <a:gd name="T35" fmla="*/ 32 h 288"/>
                <a:gd name="T36" fmla="*/ 337 w 377"/>
                <a:gd name="T37" fmla="*/ 32 h 288"/>
                <a:gd name="T38" fmla="*/ 337 w 377"/>
                <a:gd name="T39" fmla="*/ 2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7" h="288">
                  <a:moveTo>
                    <a:pt x="359" y="27"/>
                  </a:moveTo>
                  <a:cubicBezTo>
                    <a:pt x="357" y="17"/>
                    <a:pt x="349" y="10"/>
                    <a:pt x="340" y="9"/>
                  </a:cubicBezTo>
                  <a:cubicBezTo>
                    <a:pt x="290" y="3"/>
                    <a:pt x="239" y="0"/>
                    <a:pt x="189" y="0"/>
                  </a:cubicBezTo>
                  <a:cubicBezTo>
                    <a:pt x="138" y="0"/>
                    <a:pt x="87" y="3"/>
                    <a:pt x="37" y="9"/>
                  </a:cubicBezTo>
                  <a:cubicBezTo>
                    <a:pt x="28" y="10"/>
                    <a:pt x="20" y="17"/>
                    <a:pt x="18" y="27"/>
                  </a:cubicBezTo>
                  <a:cubicBezTo>
                    <a:pt x="0" y="101"/>
                    <a:pt x="0" y="176"/>
                    <a:pt x="18" y="250"/>
                  </a:cubicBezTo>
                  <a:cubicBezTo>
                    <a:pt x="20" y="259"/>
                    <a:pt x="28" y="266"/>
                    <a:pt x="37" y="267"/>
                  </a:cubicBezTo>
                  <a:cubicBezTo>
                    <a:pt x="61" y="270"/>
                    <a:pt x="86" y="272"/>
                    <a:pt x="110" y="274"/>
                  </a:cubicBezTo>
                  <a:cubicBezTo>
                    <a:pt x="109" y="275"/>
                    <a:pt x="108" y="275"/>
                    <a:pt x="108" y="276"/>
                  </a:cubicBezTo>
                  <a:cubicBezTo>
                    <a:pt x="108" y="283"/>
                    <a:pt x="144" y="288"/>
                    <a:pt x="189" y="288"/>
                  </a:cubicBezTo>
                  <a:cubicBezTo>
                    <a:pt x="233" y="288"/>
                    <a:pt x="269" y="283"/>
                    <a:pt x="269" y="276"/>
                  </a:cubicBezTo>
                  <a:cubicBezTo>
                    <a:pt x="269" y="275"/>
                    <a:pt x="268" y="275"/>
                    <a:pt x="267" y="274"/>
                  </a:cubicBezTo>
                  <a:cubicBezTo>
                    <a:pt x="291" y="272"/>
                    <a:pt x="316" y="270"/>
                    <a:pt x="340" y="267"/>
                  </a:cubicBezTo>
                  <a:cubicBezTo>
                    <a:pt x="349" y="266"/>
                    <a:pt x="357" y="259"/>
                    <a:pt x="359" y="250"/>
                  </a:cubicBezTo>
                  <a:cubicBezTo>
                    <a:pt x="377" y="176"/>
                    <a:pt x="377" y="101"/>
                    <a:pt x="359" y="27"/>
                  </a:cubicBezTo>
                  <a:close/>
                  <a:moveTo>
                    <a:pt x="337" y="244"/>
                  </a:moveTo>
                  <a:cubicBezTo>
                    <a:pt x="238" y="256"/>
                    <a:pt x="139" y="256"/>
                    <a:pt x="40" y="244"/>
                  </a:cubicBezTo>
                  <a:cubicBezTo>
                    <a:pt x="23" y="174"/>
                    <a:pt x="23" y="103"/>
                    <a:pt x="40" y="32"/>
                  </a:cubicBezTo>
                  <a:cubicBezTo>
                    <a:pt x="139" y="20"/>
                    <a:pt x="238" y="20"/>
                    <a:pt x="337" y="32"/>
                  </a:cubicBezTo>
                  <a:cubicBezTo>
                    <a:pt x="354" y="103"/>
                    <a:pt x="354" y="174"/>
                    <a:pt x="337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EF2F675A-5F1B-7240-8CCB-A0B5B37BF1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1938" y="301625"/>
              <a:ext cx="131763" cy="128587"/>
            </a:xfrm>
            <a:custGeom>
              <a:avLst/>
              <a:gdLst>
                <a:gd name="T0" fmla="*/ 17 w 35"/>
                <a:gd name="T1" fmla="*/ 34 h 34"/>
                <a:gd name="T2" fmla="*/ 35 w 35"/>
                <a:gd name="T3" fmla="*/ 17 h 34"/>
                <a:gd name="T4" fmla="*/ 17 w 35"/>
                <a:gd name="T5" fmla="*/ 0 h 34"/>
                <a:gd name="T6" fmla="*/ 0 w 35"/>
                <a:gd name="T7" fmla="*/ 17 h 34"/>
                <a:gd name="T8" fmla="*/ 17 w 35"/>
                <a:gd name="T9" fmla="*/ 34 h 34"/>
                <a:gd name="T10" fmla="*/ 17 w 35"/>
                <a:gd name="T11" fmla="*/ 11 h 34"/>
                <a:gd name="T12" fmla="*/ 23 w 35"/>
                <a:gd name="T13" fmla="*/ 17 h 34"/>
                <a:gd name="T14" fmla="*/ 17 w 35"/>
                <a:gd name="T15" fmla="*/ 23 h 34"/>
                <a:gd name="T16" fmla="*/ 12 w 35"/>
                <a:gd name="T17" fmla="*/ 17 h 34"/>
                <a:gd name="T18" fmla="*/ 17 w 35"/>
                <a:gd name="T19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4">
                  <a:moveTo>
                    <a:pt x="17" y="34"/>
                  </a:moveTo>
                  <a:cubicBezTo>
                    <a:pt x="27" y="34"/>
                    <a:pt x="35" y="26"/>
                    <a:pt x="35" y="17"/>
                  </a:cubicBezTo>
                  <a:cubicBezTo>
                    <a:pt x="35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  <a:moveTo>
                    <a:pt x="17" y="11"/>
                  </a:moveTo>
                  <a:cubicBezTo>
                    <a:pt x="21" y="11"/>
                    <a:pt x="23" y="14"/>
                    <a:pt x="23" y="17"/>
                  </a:cubicBezTo>
                  <a:cubicBezTo>
                    <a:pt x="23" y="20"/>
                    <a:pt x="21" y="23"/>
                    <a:pt x="17" y="23"/>
                  </a:cubicBezTo>
                  <a:cubicBezTo>
                    <a:pt x="14" y="23"/>
                    <a:pt x="12" y="20"/>
                    <a:pt x="12" y="17"/>
                  </a:cubicBezTo>
                  <a:cubicBezTo>
                    <a:pt x="12" y="14"/>
                    <a:pt x="14" y="11"/>
                    <a:pt x="17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3BD2F830-CD1E-1943-BDD4-878AD36B1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0663" y="860425"/>
              <a:ext cx="173038" cy="46037"/>
            </a:xfrm>
            <a:custGeom>
              <a:avLst/>
              <a:gdLst>
                <a:gd name="T0" fmla="*/ 40 w 46"/>
                <a:gd name="T1" fmla="*/ 0 h 12"/>
                <a:gd name="T2" fmla="*/ 5 w 46"/>
                <a:gd name="T3" fmla="*/ 0 h 12"/>
                <a:gd name="T4" fmla="*/ 0 w 46"/>
                <a:gd name="T5" fmla="*/ 6 h 12"/>
                <a:gd name="T6" fmla="*/ 5 w 46"/>
                <a:gd name="T7" fmla="*/ 12 h 12"/>
                <a:gd name="T8" fmla="*/ 40 w 46"/>
                <a:gd name="T9" fmla="*/ 12 h 12"/>
                <a:gd name="T10" fmla="*/ 46 w 46"/>
                <a:gd name="T11" fmla="*/ 6 h 12"/>
                <a:gd name="T12" fmla="*/ 40 w 46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2">
                  <a:moveTo>
                    <a:pt x="4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2"/>
                    <a:pt x="5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3" y="12"/>
                    <a:pt x="46" y="9"/>
                    <a:pt x="46" y="6"/>
                  </a:cubicBezTo>
                  <a:cubicBezTo>
                    <a:pt x="46" y="3"/>
                    <a:pt x="43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97B6965A-7496-F54F-B2CE-25D6F99A4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733425"/>
              <a:ext cx="173038" cy="41275"/>
            </a:xfrm>
            <a:custGeom>
              <a:avLst/>
              <a:gdLst>
                <a:gd name="T0" fmla="*/ 40 w 46"/>
                <a:gd name="T1" fmla="*/ 0 h 11"/>
                <a:gd name="T2" fmla="*/ 6 w 46"/>
                <a:gd name="T3" fmla="*/ 0 h 11"/>
                <a:gd name="T4" fmla="*/ 0 w 46"/>
                <a:gd name="T5" fmla="*/ 5 h 11"/>
                <a:gd name="T6" fmla="*/ 6 w 46"/>
                <a:gd name="T7" fmla="*/ 11 h 11"/>
                <a:gd name="T8" fmla="*/ 40 w 46"/>
                <a:gd name="T9" fmla="*/ 11 h 11"/>
                <a:gd name="T10" fmla="*/ 46 w 46"/>
                <a:gd name="T11" fmla="*/ 5 h 11"/>
                <a:gd name="T12" fmla="*/ 40 w 4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1">
                  <a:moveTo>
                    <a:pt x="4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4" y="11"/>
                    <a:pt x="46" y="9"/>
                    <a:pt x="46" y="5"/>
                  </a:cubicBezTo>
                  <a:cubicBezTo>
                    <a:pt x="46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EA6BBAE5-36C1-914C-B2DB-4A57F4540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601663"/>
              <a:ext cx="173038" cy="46037"/>
            </a:xfrm>
            <a:custGeom>
              <a:avLst/>
              <a:gdLst>
                <a:gd name="T0" fmla="*/ 40 w 46"/>
                <a:gd name="T1" fmla="*/ 0 h 12"/>
                <a:gd name="T2" fmla="*/ 6 w 46"/>
                <a:gd name="T3" fmla="*/ 0 h 12"/>
                <a:gd name="T4" fmla="*/ 0 w 46"/>
                <a:gd name="T5" fmla="*/ 6 h 12"/>
                <a:gd name="T6" fmla="*/ 6 w 46"/>
                <a:gd name="T7" fmla="*/ 12 h 12"/>
                <a:gd name="T8" fmla="*/ 40 w 46"/>
                <a:gd name="T9" fmla="*/ 12 h 12"/>
                <a:gd name="T10" fmla="*/ 46 w 46"/>
                <a:gd name="T11" fmla="*/ 6 h 12"/>
                <a:gd name="T12" fmla="*/ 40 w 46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2">
                  <a:moveTo>
                    <a:pt x="4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4" y="12"/>
                    <a:pt x="46" y="9"/>
                    <a:pt x="46" y="6"/>
                  </a:cubicBezTo>
                  <a:cubicBezTo>
                    <a:pt x="46" y="3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19">
              <a:extLst>
                <a:ext uri="{FF2B5EF4-FFF2-40B4-BE49-F238E27FC236}">
                  <a16:creationId xmlns:a16="http://schemas.microsoft.com/office/drawing/2014/main" id="{2C2F73B1-B44E-A44E-8FC8-1C092123F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0100" y="422275"/>
              <a:ext cx="258763" cy="179387"/>
            </a:xfrm>
            <a:custGeom>
              <a:avLst/>
              <a:gdLst>
                <a:gd name="T0" fmla="*/ 63 w 69"/>
                <a:gd name="T1" fmla="*/ 0 h 48"/>
                <a:gd name="T2" fmla="*/ 10 w 69"/>
                <a:gd name="T3" fmla="*/ 4 h 48"/>
                <a:gd name="T4" fmla="*/ 3 w 69"/>
                <a:gd name="T5" fmla="*/ 10 h 48"/>
                <a:gd name="T6" fmla="*/ 0 w 69"/>
                <a:gd name="T7" fmla="*/ 42 h 48"/>
                <a:gd name="T8" fmla="*/ 5 w 69"/>
                <a:gd name="T9" fmla="*/ 48 h 48"/>
                <a:gd name="T10" fmla="*/ 11 w 69"/>
                <a:gd name="T11" fmla="*/ 42 h 48"/>
                <a:gd name="T12" fmla="*/ 13 w 69"/>
                <a:gd name="T13" fmla="*/ 21 h 48"/>
                <a:gd name="T14" fmla="*/ 20 w 69"/>
                <a:gd name="T15" fmla="*/ 14 h 48"/>
                <a:gd name="T16" fmla="*/ 63 w 69"/>
                <a:gd name="T17" fmla="*/ 11 h 48"/>
                <a:gd name="T18" fmla="*/ 69 w 69"/>
                <a:gd name="T19" fmla="*/ 5 h 48"/>
                <a:gd name="T20" fmla="*/ 63 w 69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48">
                  <a:moveTo>
                    <a:pt x="63" y="0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7" y="4"/>
                    <a:pt x="4" y="7"/>
                    <a:pt x="3" y="1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6"/>
                    <a:pt x="2" y="48"/>
                    <a:pt x="5" y="48"/>
                  </a:cubicBezTo>
                  <a:cubicBezTo>
                    <a:pt x="8" y="48"/>
                    <a:pt x="11" y="46"/>
                    <a:pt x="11" y="4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17"/>
                    <a:pt x="16" y="15"/>
                    <a:pt x="20" y="14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6" y="11"/>
                    <a:pt x="69" y="9"/>
                    <a:pt x="69" y="5"/>
                  </a:cubicBezTo>
                  <a:cubicBezTo>
                    <a:pt x="69" y="2"/>
                    <a:pt x="66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F36ED0-5768-804C-B740-B423BFC47C19}"/>
              </a:ext>
            </a:extLst>
          </p:cNvPr>
          <p:cNvGrpSpPr/>
          <p:nvPr/>
        </p:nvGrpSpPr>
        <p:grpSpPr>
          <a:xfrm>
            <a:off x="6967667" y="5357167"/>
            <a:ext cx="546140" cy="461393"/>
            <a:chOff x="13828713" y="2805113"/>
            <a:chExt cx="1381125" cy="1166812"/>
          </a:xfrm>
          <a:solidFill>
            <a:schemeClr val="accent4"/>
          </a:solidFill>
        </p:grpSpPr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59424FFB-8095-3449-9ACE-9AEBAFDB8C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73200" y="3109913"/>
              <a:ext cx="690563" cy="690562"/>
            </a:xfrm>
            <a:custGeom>
              <a:avLst/>
              <a:gdLst>
                <a:gd name="T0" fmla="*/ 92 w 184"/>
                <a:gd name="T1" fmla="*/ 0 h 184"/>
                <a:gd name="T2" fmla="*/ 0 w 184"/>
                <a:gd name="T3" fmla="*/ 92 h 184"/>
                <a:gd name="T4" fmla="*/ 92 w 184"/>
                <a:gd name="T5" fmla="*/ 184 h 184"/>
                <a:gd name="T6" fmla="*/ 184 w 184"/>
                <a:gd name="T7" fmla="*/ 92 h 184"/>
                <a:gd name="T8" fmla="*/ 92 w 184"/>
                <a:gd name="T9" fmla="*/ 0 h 184"/>
                <a:gd name="T10" fmla="*/ 144 w 184"/>
                <a:gd name="T11" fmla="*/ 137 h 184"/>
                <a:gd name="T12" fmla="*/ 47 w 184"/>
                <a:gd name="T13" fmla="*/ 144 h 184"/>
                <a:gd name="T14" fmla="*/ 39 w 184"/>
                <a:gd name="T15" fmla="*/ 47 h 184"/>
                <a:gd name="T16" fmla="*/ 137 w 184"/>
                <a:gd name="T17" fmla="*/ 39 h 184"/>
                <a:gd name="T18" fmla="*/ 144 w 184"/>
                <a:gd name="T19" fmla="*/ 13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184">
                  <a:moveTo>
                    <a:pt x="92" y="0"/>
                  </a:moveTo>
                  <a:cubicBezTo>
                    <a:pt x="41" y="0"/>
                    <a:pt x="0" y="41"/>
                    <a:pt x="0" y="92"/>
                  </a:cubicBezTo>
                  <a:cubicBezTo>
                    <a:pt x="0" y="143"/>
                    <a:pt x="41" y="184"/>
                    <a:pt x="92" y="184"/>
                  </a:cubicBezTo>
                  <a:cubicBezTo>
                    <a:pt x="143" y="184"/>
                    <a:pt x="184" y="143"/>
                    <a:pt x="184" y="92"/>
                  </a:cubicBezTo>
                  <a:cubicBezTo>
                    <a:pt x="184" y="41"/>
                    <a:pt x="143" y="0"/>
                    <a:pt x="92" y="0"/>
                  </a:cubicBezTo>
                  <a:close/>
                  <a:moveTo>
                    <a:pt x="144" y="137"/>
                  </a:moveTo>
                  <a:cubicBezTo>
                    <a:pt x="119" y="166"/>
                    <a:pt x="76" y="169"/>
                    <a:pt x="47" y="144"/>
                  </a:cubicBezTo>
                  <a:cubicBezTo>
                    <a:pt x="18" y="120"/>
                    <a:pt x="15" y="76"/>
                    <a:pt x="39" y="47"/>
                  </a:cubicBezTo>
                  <a:cubicBezTo>
                    <a:pt x="64" y="18"/>
                    <a:pt x="108" y="15"/>
                    <a:pt x="137" y="39"/>
                  </a:cubicBezTo>
                  <a:cubicBezTo>
                    <a:pt x="166" y="64"/>
                    <a:pt x="169" y="108"/>
                    <a:pt x="144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367C0C53-47FA-D540-8575-FA512C800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6238" y="3281363"/>
              <a:ext cx="195263" cy="195262"/>
            </a:xfrm>
            <a:custGeom>
              <a:avLst/>
              <a:gdLst>
                <a:gd name="T0" fmla="*/ 46 w 52"/>
                <a:gd name="T1" fmla="*/ 0 h 52"/>
                <a:gd name="T2" fmla="*/ 0 w 52"/>
                <a:gd name="T3" fmla="*/ 46 h 52"/>
                <a:gd name="T4" fmla="*/ 0 w 52"/>
                <a:gd name="T5" fmla="*/ 46 h 52"/>
                <a:gd name="T6" fmla="*/ 6 w 52"/>
                <a:gd name="T7" fmla="*/ 52 h 52"/>
                <a:gd name="T8" fmla="*/ 11 w 52"/>
                <a:gd name="T9" fmla="*/ 46 h 52"/>
                <a:gd name="T10" fmla="*/ 11 w 52"/>
                <a:gd name="T11" fmla="*/ 46 h 52"/>
                <a:gd name="T12" fmla="*/ 46 w 52"/>
                <a:gd name="T13" fmla="*/ 11 h 52"/>
                <a:gd name="T14" fmla="*/ 52 w 52"/>
                <a:gd name="T15" fmla="*/ 6 h 52"/>
                <a:gd name="T16" fmla="*/ 46 w 52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52">
                  <a:moveTo>
                    <a:pt x="46" y="0"/>
                  </a:moveTo>
                  <a:cubicBezTo>
                    <a:pt x="20" y="0"/>
                    <a:pt x="0" y="20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9"/>
                    <a:pt x="2" y="52"/>
                    <a:pt x="6" y="52"/>
                  </a:cubicBezTo>
                  <a:cubicBezTo>
                    <a:pt x="9" y="52"/>
                    <a:pt x="11" y="49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27"/>
                    <a:pt x="27" y="11"/>
                    <a:pt x="46" y="11"/>
                  </a:cubicBezTo>
                  <a:cubicBezTo>
                    <a:pt x="49" y="11"/>
                    <a:pt x="52" y="9"/>
                    <a:pt x="52" y="6"/>
                  </a:cubicBezTo>
                  <a:cubicBezTo>
                    <a:pt x="52" y="2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CD24A89F-9BF8-CF4D-A6EC-E2C9C605F6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28713" y="2805113"/>
              <a:ext cx="1381125" cy="1166812"/>
            </a:xfrm>
            <a:custGeom>
              <a:avLst/>
              <a:gdLst>
                <a:gd name="T0" fmla="*/ 339 w 368"/>
                <a:gd name="T1" fmla="*/ 70 h 311"/>
                <a:gd name="T2" fmla="*/ 289 w 368"/>
                <a:gd name="T3" fmla="*/ 61 h 311"/>
                <a:gd name="T4" fmla="*/ 273 w 368"/>
                <a:gd name="T5" fmla="*/ 22 h 311"/>
                <a:gd name="T6" fmla="*/ 241 w 368"/>
                <a:gd name="T7" fmla="*/ 0 h 311"/>
                <a:gd name="T8" fmla="*/ 126 w 368"/>
                <a:gd name="T9" fmla="*/ 0 h 311"/>
                <a:gd name="T10" fmla="*/ 94 w 368"/>
                <a:gd name="T11" fmla="*/ 22 h 311"/>
                <a:gd name="T12" fmla="*/ 78 w 368"/>
                <a:gd name="T13" fmla="*/ 61 h 311"/>
                <a:gd name="T14" fmla="*/ 29 w 368"/>
                <a:gd name="T15" fmla="*/ 70 h 311"/>
                <a:gd name="T16" fmla="*/ 0 w 368"/>
                <a:gd name="T17" fmla="*/ 104 h 311"/>
                <a:gd name="T18" fmla="*/ 0 w 368"/>
                <a:gd name="T19" fmla="*/ 277 h 311"/>
                <a:gd name="T20" fmla="*/ 34 w 368"/>
                <a:gd name="T21" fmla="*/ 311 h 311"/>
                <a:gd name="T22" fmla="*/ 333 w 368"/>
                <a:gd name="T23" fmla="*/ 311 h 311"/>
                <a:gd name="T24" fmla="*/ 368 w 368"/>
                <a:gd name="T25" fmla="*/ 277 h 311"/>
                <a:gd name="T26" fmla="*/ 368 w 368"/>
                <a:gd name="T27" fmla="*/ 104 h 311"/>
                <a:gd name="T28" fmla="*/ 339 w 368"/>
                <a:gd name="T29" fmla="*/ 70 h 311"/>
                <a:gd name="T30" fmla="*/ 345 w 368"/>
                <a:gd name="T31" fmla="*/ 277 h 311"/>
                <a:gd name="T32" fmla="*/ 333 w 368"/>
                <a:gd name="T33" fmla="*/ 288 h 311"/>
                <a:gd name="T34" fmla="*/ 34 w 368"/>
                <a:gd name="T35" fmla="*/ 288 h 311"/>
                <a:gd name="T36" fmla="*/ 23 w 368"/>
                <a:gd name="T37" fmla="*/ 277 h 311"/>
                <a:gd name="T38" fmla="*/ 23 w 368"/>
                <a:gd name="T39" fmla="*/ 104 h 311"/>
                <a:gd name="T40" fmla="*/ 32 w 368"/>
                <a:gd name="T41" fmla="*/ 92 h 311"/>
                <a:gd name="T42" fmla="*/ 95 w 368"/>
                <a:gd name="T43" fmla="*/ 82 h 311"/>
                <a:gd name="T44" fmla="*/ 116 w 368"/>
                <a:gd name="T45" fmla="*/ 31 h 311"/>
                <a:gd name="T46" fmla="*/ 126 w 368"/>
                <a:gd name="T47" fmla="*/ 23 h 311"/>
                <a:gd name="T48" fmla="*/ 241 w 368"/>
                <a:gd name="T49" fmla="*/ 23 h 311"/>
                <a:gd name="T50" fmla="*/ 252 w 368"/>
                <a:gd name="T51" fmla="*/ 31 h 311"/>
                <a:gd name="T52" fmla="*/ 273 w 368"/>
                <a:gd name="T53" fmla="*/ 82 h 311"/>
                <a:gd name="T54" fmla="*/ 335 w 368"/>
                <a:gd name="T55" fmla="*/ 92 h 311"/>
                <a:gd name="T56" fmla="*/ 345 w 368"/>
                <a:gd name="T57" fmla="*/ 104 h 311"/>
                <a:gd name="T58" fmla="*/ 345 w 368"/>
                <a:gd name="T59" fmla="*/ 277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8" h="311">
                  <a:moveTo>
                    <a:pt x="339" y="70"/>
                  </a:moveTo>
                  <a:cubicBezTo>
                    <a:pt x="289" y="61"/>
                    <a:pt x="289" y="61"/>
                    <a:pt x="289" y="61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68" y="9"/>
                    <a:pt x="256" y="0"/>
                    <a:pt x="241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12" y="0"/>
                    <a:pt x="99" y="9"/>
                    <a:pt x="94" y="22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12" y="73"/>
                    <a:pt x="0" y="87"/>
                    <a:pt x="0" y="104"/>
                  </a:cubicBezTo>
                  <a:cubicBezTo>
                    <a:pt x="0" y="277"/>
                    <a:pt x="0" y="277"/>
                    <a:pt x="0" y="277"/>
                  </a:cubicBezTo>
                  <a:cubicBezTo>
                    <a:pt x="0" y="296"/>
                    <a:pt x="15" y="311"/>
                    <a:pt x="34" y="311"/>
                  </a:cubicBezTo>
                  <a:cubicBezTo>
                    <a:pt x="333" y="311"/>
                    <a:pt x="333" y="311"/>
                    <a:pt x="333" y="311"/>
                  </a:cubicBezTo>
                  <a:cubicBezTo>
                    <a:pt x="353" y="311"/>
                    <a:pt x="368" y="296"/>
                    <a:pt x="368" y="277"/>
                  </a:cubicBezTo>
                  <a:cubicBezTo>
                    <a:pt x="368" y="104"/>
                    <a:pt x="368" y="104"/>
                    <a:pt x="368" y="104"/>
                  </a:cubicBezTo>
                  <a:cubicBezTo>
                    <a:pt x="368" y="87"/>
                    <a:pt x="356" y="73"/>
                    <a:pt x="339" y="70"/>
                  </a:cubicBezTo>
                  <a:close/>
                  <a:moveTo>
                    <a:pt x="345" y="277"/>
                  </a:moveTo>
                  <a:cubicBezTo>
                    <a:pt x="345" y="283"/>
                    <a:pt x="340" y="288"/>
                    <a:pt x="333" y="288"/>
                  </a:cubicBezTo>
                  <a:cubicBezTo>
                    <a:pt x="34" y="288"/>
                    <a:pt x="34" y="288"/>
                    <a:pt x="34" y="288"/>
                  </a:cubicBezTo>
                  <a:cubicBezTo>
                    <a:pt x="28" y="288"/>
                    <a:pt x="23" y="283"/>
                    <a:pt x="23" y="277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98"/>
                    <a:pt x="27" y="93"/>
                    <a:pt x="32" y="9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7" y="26"/>
                    <a:pt x="122" y="23"/>
                    <a:pt x="126" y="23"/>
                  </a:cubicBezTo>
                  <a:cubicBezTo>
                    <a:pt x="241" y="23"/>
                    <a:pt x="241" y="23"/>
                    <a:pt x="241" y="23"/>
                  </a:cubicBezTo>
                  <a:cubicBezTo>
                    <a:pt x="246" y="23"/>
                    <a:pt x="250" y="26"/>
                    <a:pt x="252" y="31"/>
                  </a:cubicBezTo>
                  <a:cubicBezTo>
                    <a:pt x="273" y="82"/>
                    <a:pt x="273" y="82"/>
                    <a:pt x="273" y="82"/>
                  </a:cubicBezTo>
                  <a:cubicBezTo>
                    <a:pt x="335" y="92"/>
                    <a:pt x="335" y="92"/>
                    <a:pt x="335" y="92"/>
                  </a:cubicBezTo>
                  <a:cubicBezTo>
                    <a:pt x="341" y="93"/>
                    <a:pt x="345" y="98"/>
                    <a:pt x="345" y="104"/>
                  </a:cubicBezTo>
                  <a:lnTo>
                    <a:pt x="345" y="2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8743" name="Slide Number Placeholder 51">
            <a:extLst>
              <a:ext uri="{FF2B5EF4-FFF2-40B4-BE49-F238E27FC236}">
                <a16:creationId xmlns:a16="http://schemas.microsoft.com/office/drawing/2014/main" id="{01F47FF7-8AD2-A448-886F-0C7A0603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C7BC1AD4-341B-2142-B09E-56231FB8EB89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8529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>
            <a:extLst>
              <a:ext uri="{FF2B5EF4-FFF2-40B4-BE49-F238E27FC236}">
                <a16:creationId xmlns:a16="http://schemas.microsoft.com/office/drawing/2014/main" id="{04B5B8D0-A436-9549-B8ED-D6D51D5EF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184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EB237A5-A694-FE40-AA17-B00DA8128B6D}"/>
              </a:ext>
            </a:extLst>
          </p:cNvPr>
          <p:cNvSpPr>
            <a:spLocks/>
          </p:cNvSpPr>
          <p:nvPr/>
        </p:nvSpPr>
        <p:spPr bwMode="auto">
          <a:xfrm rot="16200000">
            <a:off x="4910137" y="3054256"/>
            <a:ext cx="2333625" cy="641350"/>
          </a:xfrm>
          <a:custGeom>
            <a:avLst/>
            <a:gdLst>
              <a:gd name="T0" fmla="*/ 0 w 1470"/>
              <a:gd name="T1" fmla="*/ 0 h 404"/>
              <a:gd name="T2" fmla="*/ 1470 w 1470"/>
              <a:gd name="T3" fmla="*/ 0 h 404"/>
              <a:gd name="T4" fmla="*/ 1314 w 1470"/>
              <a:gd name="T5" fmla="*/ 404 h 404"/>
              <a:gd name="T6" fmla="*/ 154 w 1470"/>
              <a:gd name="T7" fmla="*/ 404 h 404"/>
              <a:gd name="T8" fmla="*/ 0 w 1470"/>
              <a:gd name="T9" fmla="*/ 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70" h="404">
                <a:moveTo>
                  <a:pt x="0" y="0"/>
                </a:moveTo>
                <a:lnTo>
                  <a:pt x="1470" y="0"/>
                </a:lnTo>
                <a:lnTo>
                  <a:pt x="1314" y="404"/>
                </a:lnTo>
                <a:lnTo>
                  <a:pt x="154" y="4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5B5073E-968B-4546-B8BC-74888E08522C}"/>
              </a:ext>
            </a:extLst>
          </p:cNvPr>
          <p:cNvSpPr>
            <a:spLocks/>
          </p:cNvSpPr>
          <p:nvPr/>
        </p:nvSpPr>
        <p:spPr bwMode="auto">
          <a:xfrm rot="16200000">
            <a:off x="6032500" y="3025681"/>
            <a:ext cx="1724025" cy="698500"/>
          </a:xfrm>
          <a:custGeom>
            <a:avLst/>
            <a:gdLst>
              <a:gd name="T0" fmla="*/ 168 w 1086"/>
              <a:gd name="T1" fmla="*/ 440 h 440"/>
              <a:gd name="T2" fmla="*/ 918 w 1086"/>
              <a:gd name="T3" fmla="*/ 440 h 440"/>
              <a:gd name="T4" fmla="*/ 1086 w 1086"/>
              <a:gd name="T5" fmla="*/ 0 h 440"/>
              <a:gd name="T6" fmla="*/ 0 w 1086"/>
              <a:gd name="T7" fmla="*/ 0 h 440"/>
              <a:gd name="T8" fmla="*/ 168 w 1086"/>
              <a:gd name="T9" fmla="*/ 44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6" h="440">
                <a:moveTo>
                  <a:pt x="168" y="440"/>
                </a:moveTo>
                <a:lnTo>
                  <a:pt x="918" y="440"/>
                </a:lnTo>
                <a:lnTo>
                  <a:pt x="1086" y="0"/>
                </a:lnTo>
                <a:lnTo>
                  <a:pt x="0" y="0"/>
                </a:lnTo>
                <a:lnTo>
                  <a:pt x="168" y="4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F7DF510-3801-8645-896D-790FE46069EB}"/>
              </a:ext>
            </a:extLst>
          </p:cNvPr>
          <p:cNvSpPr>
            <a:spLocks/>
          </p:cNvSpPr>
          <p:nvPr/>
        </p:nvSpPr>
        <p:spPr bwMode="auto">
          <a:xfrm rot="16200000">
            <a:off x="2880519" y="3116962"/>
            <a:ext cx="3421063" cy="517525"/>
          </a:xfrm>
          <a:custGeom>
            <a:avLst/>
            <a:gdLst>
              <a:gd name="T0" fmla="*/ 3421062 w 2155"/>
              <a:gd name="T1" fmla="*/ 0 h 326"/>
              <a:gd name="T2" fmla="*/ 0 w 2155"/>
              <a:gd name="T3" fmla="*/ 0 h 326"/>
              <a:gd name="T4" fmla="*/ 196850 w 2155"/>
              <a:gd name="T5" fmla="*/ 517525 h 326"/>
              <a:gd name="T6" fmla="*/ 3222625 w 2155"/>
              <a:gd name="T7" fmla="*/ 517525 h 326"/>
              <a:gd name="T8" fmla="*/ 3421062 w 2155"/>
              <a:gd name="T9" fmla="*/ 0 h 3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55" h="326">
                <a:moveTo>
                  <a:pt x="2155" y="0"/>
                </a:moveTo>
                <a:lnTo>
                  <a:pt x="0" y="0"/>
                </a:lnTo>
                <a:lnTo>
                  <a:pt x="124" y="326"/>
                </a:lnTo>
                <a:lnTo>
                  <a:pt x="2030" y="326"/>
                </a:lnTo>
                <a:lnTo>
                  <a:pt x="215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94168D5-D37D-4143-80C5-4B31E20D81DD}"/>
              </a:ext>
            </a:extLst>
          </p:cNvPr>
          <p:cNvSpPr>
            <a:spLocks/>
          </p:cNvSpPr>
          <p:nvPr/>
        </p:nvSpPr>
        <p:spPr bwMode="auto">
          <a:xfrm rot="16200000">
            <a:off x="7151687" y="3079656"/>
            <a:ext cx="1076325" cy="590550"/>
          </a:xfrm>
          <a:custGeom>
            <a:avLst/>
            <a:gdLst>
              <a:gd name="T0" fmla="*/ 38 w 678"/>
              <a:gd name="T1" fmla="*/ 100 h 372"/>
              <a:gd name="T2" fmla="*/ 38 w 678"/>
              <a:gd name="T3" fmla="*/ 372 h 372"/>
              <a:gd name="T4" fmla="*/ 638 w 678"/>
              <a:gd name="T5" fmla="*/ 372 h 372"/>
              <a:gd name="T6" fmla="*/ 640 w 678"/>
              <a:gd name="T7" fmla="*/ 100 h 372"/>
              <a:gd name="T8" fmla="*/ 678 w 678"/>
              <a:gd name="T9" fmla="*/ 0 h 372"/>
              <a:gd name="T10" fmla="*/ 0 w 678"/>
              <a:gd name="T11" fmla="*/ 0 h 372"/>
              <a:gd name="T12" fmla="*/ 38 w 678"/>
              <a:gd name="T13" fmla="*/ 10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78" h="372">
                <a:moveTo>
                  <a:pt x="38" y="100"/>
                </a:moveTo>
                <a:lnTo>
                  <a:pt x="38" y="372"/>
                </a:lnTo>
                <a:lnTo>
                  <a:pt x="638" y="372"/>
                </a:lnTo>
                <a:lnTo>
                  <a:pt x="640" y="100"/>
                </a:lnTo>
                <a:lnTo>
                  <a:pt x="678" y="0"/>
                </a:lnTo>
                <a:lnTo>
                  <a:pt x="0" y="0"/>
                </a:lnTo>
                <a:lnTo>
                  <a:pt x="38" y="1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BEFC0C38-4FE3-F447-859B-E6CEC4618CC5}"/>
              </a:ext>
            </a:extLst>
          </p:cNvPr>
          <p:cNvSpPr>
            <a:spLocks/>
          </p:cNvSpPr>
          <p:nvPr/>
        </p:nvSpPr>
        <p:spPr bwMode="auto">
          <a:xfrm rot="16200000">
            <a:off x="3847306" y="3074100"/>
            <a:ext cx="2911475" cy="604838"/>
          </a:xfrm>
          <a:custGeom>
            <a:avLst/>
            <a:gdLst>
              <a:gd name="T0" fmla="*/ 0 w 1834"/>
              <a:gd name="T1" fmla="*/ 0 h 381"/>
              <a:gd name="T2" fmla="*/ 233363 w 1834"/>
              <a:gd name="T3" fmla="*/ 604837 h 381"/>
              <a:gd name="T4" fmla="*/ 2681288 w 1834"/>
              <a:gd name="T5" fmla="*/ 604837 h 381"/>
              <a:gd name="T6" fmla="*/ 2911475 w 1834"/>
              <a:gd name="T7" fmla="*/ 0 h 381"/>
              <a:gd name="T8" fmla="*/ 0 w 1834"/>
              <a:gd name="T9" fmla="*/ 0 h 3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34" h="381">
                <a:moveTo>
                  <a:pt x="0" y="0"/>
                </a:moveTo>
                <a:lnTo>
                  <a:pt x="147" y="381"/>
                </a:lnTo>
                <a:lnTo>
                  <a:pt x="1689" y="381"/>
                </a:lnTo>
                <a:lnTo>
                  <a:pt x="183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5D0B30C-EF69-644A-8E9C-3349F8480E42}"/>
              </a:ext>
            </a:extLst>
          </p:cNvPr>
          <p:cNvSpPr>
            <a:spLocks/>
          </p:cNvSpPr>
          <p:nvPr/>
        </p:nvSpPr>
        <p:spPr bwMode="auto">
          <a:xfrm>
            <a:off x="1495425" y="2836768"/>
            <a:ext cx="2470150" cy="1076325"/>
          </a:xfrm>
          <a:custGeom>
            <a:avLst/>
            <a:gdLst>
              <a:gd name="T0" fmla="*/ 1556 w 1556"/>
              <a:gd name="T1" fmla="*/ 339 h 678"/>
              <a:gd name="T2" fmla="*/ 1114 w 1556"/>
              <a:gd name="T3" fmla="*/ 0 h 678"/>
              <a:gd name="T4" fmla="*/ 1114 w 1556"/>
              <a:gd name="T5" fmla="*/ 176 h 678"/>
              <a:gd name="T6" fmla="*/ 0 w 1556"/>
              <a:gd name="T7" fmla="*/ 176 h 678"/>
              <a:gd name="T8" fmla="*/ 0 w 1556"/>
              <a:gd name="T9" fmla="*/ 502 h 678"/>
              <a:gd name="T10" fmla="*/ 1114 w 1556"/>
              <a:gd name="T11" fmla="*/ 502 h 678"/>
              <a:gd name="T12" fmla="*/ 1114 w 1556"/>
              <a:gd name="T13" fmla="*/ 678 h 678"/>
              <a:gd name="T14" fmla="*/ 1556 w 1556"/>
              <a:gd name="T15" fmla="*/ 339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56" h="678">
                <a:moveTo>
                  <a:pt x="1556" y="339"/>
                </a:moveTo>
                <a:lnTo>
                  <a:pt x="1114" y="0"/>
                </a:lnTo>
                <a:lnTo>
                  <a:pt x="1114" y="176"/>
                </a:lnTo>
                <a:lnTo>
                  <a:pt x="0" y="176"/>
                </a:lnTo>
                <a:lnTo>
                  <a:pt x="0" y="502"/>
                </a:lnTo>
                <a:lnTo>
                  <a:pt x="1114" y="502"/>
                </a:lnTo>
                <a:lnTo>
                  <a:pt x="1114" y="678"/>
                </a:lnTo>
                <a:lnTo>
                  <a:pt x="1556" y="339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F214BFF1-CDF4-6046-8AAB-7835535C908D}"/>
              </a:ext>
            </a:extLst>
          </p:cNvPr>
          <p:cNvSpPr>
            <a:spLocks/>
          </p:cNvSpPr>
          <p:nvPr/>
        </p:nvSpPr>
        <p:spPr bwMode="auto">
          <a:xfrm>
            <a:off x="1495425" y="1669956"/>
            <a:ext cx="2470150" cy="1076325"/>
          </a:xfrm>
          <a:custGeom>
            <a:avLst/>
            <a:gdLst>
              <a:gd name="T0" fmla="*/ 1556 w 1556"/>
              <a:gd name="T1" fmla="*/ 339 h 678"/>
              <a:gd name="T2" fmla="*/ 1114 w 1556"/>
              <a:gd name="T3" fmla="*/ 0 h 678"/>
              <a:gd name="T4" fmla="*/ 1114 w 1556"/>
              <a:gd name="T5" fmla="*/ 176 h 678"/>
              <a:gd name="T6" fmla="*/ 0 w 1556"/>
              <a:gd name="T7" fmla="*/ 176 h 678"/>
              <a:gd name="T8" fmla="*/ 0 w 1556"/>
              <a:gd name="T9" fmla="*/ 502 h 678"/>
              <a:gd name="T10" fmla="*/ 1114 w 1556"/>
              <a:gd name="T11" fmla="*/ 502 h 678"/>
              <a:gd name="T12" fmla="*/ 1114 w 1556"/>
              <a:gd name="T13" fmla="*/ 678 h 678"/>
              <a:gd name="T14" fmla="*/ 1556 w 1556"/>
              <a:gd name="T15" fmla="*/ 339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56" h="678">
                <a:moveTo>
                  <a:pt x="1556" y="339"/>
                </a:moveTo>
                <a:lnTo>
                  <a:pt x="1114" y="0"/>
                </a:lnTo>
                <a:lnTo>
                  <a:pt x="1114" y="176"/>
                </a:lnTo>
                <a:lnTo>
                  <a:pt x="0" y="176"/>
                </a:lnTo>
                <a:lnTo>
                  <a:pt x="0" y="502"/>
                </a:lnTo>
                <a:lnTo>
                  <a:pt x="1114" y="502"/>
                </a:lnTo>
                <a:lnTo>
                  <a:pt x="1114" y="678"/>
                </a:lnTo>
                <a:lnTo>
                  <a:pt x="1556" y="339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04EAB4DA-0624-D44E-ADAB-BB1033E8C870}"/>
              </a:ext>
            </a:extLst>
          </p:cNvPr>
          <p:cNvSpPr>
            <a:spLocks/>
          </p:cNvSpPr>
          <p:nvPr/>
        </p:nvSpPr>
        <p:spPr bwMode="auto">
          <a:xfrm>
            <a:off x="1495425" y="4003581"/>
            <a:ext cx="2470150" cy="1076325"/>
          </a:xfrm>
          <a:custGeom>
            <a:avLst/>
            <a:gdLst>
              <a:gd name="T0" fmla="*/ 1556 w 1556"/>
              <a:gd name="T1" fmla="*/ 339 h 678"/>
              <a:gd name="T2" fmla="*/ 1114 w 1556"/>
              <a:gd name="T3" fmla="*/ 0 h 678"/>
              <a:gd name="T4" fmla="*/ 1114 w 1556"/>
              <a:gd name="T5" fmla="*/ 176 h 678"/>
              <a:gd name="T6" fmla="*/ 0 w 1556"/>
              <a:gd name="T7" fmla="*/ 176 h 678"/>
              <a:gd name="T8" fmla="*/ 0 w 1556"/>
              <a:gd name="T9" fmla="*/ 502 h 678"/>
              <a:gd name="T10" fmla="*/ 1114 w 1556"/>
              <a:gd name="T11" fmla="*/ 502 h 678"/>
              <a:gd name="T12" fmla="*/ 1114 w 1556"/>
              <a:gd name="T13" fmla="*/ 678 h 678"/>
              <a:gd name="T14" fmla="*/ 1556 w 1556"/>
              <a:gd name="T15" fmla="*/ 339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56" h="678">
                <a:moveTo>
                  <a:pt x="1556" y="339"/>
                </a:moveTo>
                <a:lnTo>
                  <a:pt x="1114" y="0"/>
                </a:lnTo>
                <a:lnTo>
                  <a:pt x="1114" y="176"/>
                </a:lnTo>
                <a:lnTo>
                  <a:pt x="0" y="176"/>
                </a:lnTo>
                <a:lnTo>
                  <a:pt x="0" y="502"/>
                </a:lnTo>
                <a:lnTo>
                  <a:pt x="1114" y="502"/>
                </a:lnTo>
                <a:lnTo>
                  <a:pt x="1114" y="678"/>
                </a:lnTo>
                <a:lnTo>
                  <a:pt x="1556" y="339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D775BD5E-EA32-214A-A4B9-E1F1C7423921}"/>
              </a:ext>
            </a:extLst>
          </p:cNvPr>
          <p:cNvSpPr>
            <a:spLocks/>
          </p:cNvSpPr>
          <p:nvPr/>
        </p:nvSpPr>
        <p:spPr bwMode="auto">
          <a:xfrm>
            <a:off x="8135938" y="2836768"/>
            <a:ext cx="2470150" cy="1076325"/>
          </a:xfrm>
          <a:custGeom>
            <a:avLst/>
            <a:gdLst>
              <a:gd name="T0" fmla="*/ 1556 w 1556"/>
              <a:gd name="T1" fmla="*/ 339 h 678"/>
              <a:gd name="T2" fmla="*/ 1114 w 1556"/>
              <a:gd name="T3" fmla="*/ 0 h 678"/>
              <a:gd name="T4" fmla="*/ 1114 w 1556"/>
              <a:gd name="T5" fmla="*/ 176 h 678"/>
              <a:gd name="T6" fmla="*/ 0 w 1556"/>
              <a:gd name="T7" fmla="*/ 176 h 678"/>
              <a:gd name="T8" fmla="*/ 0 w 1556"/>
              <a:gd name="T9" fmla="*/ 502 h 678"/>
              <a:gd name="T10" fmla="*/ 1114 w 1556"/>
              <a:gd name="T11" fmla="*/ 502 h 678"/>
              <a:gd name="T12" fmla="*/ 1114 w 1556"/>
              <a:gd name="T13" fmla="*/ 678 h 678"/>
              <a:gd name="T14" fmla="*/ 1556 w 1556"/>
              <a:gd name="T15" fmla="*/ 339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56" h="678">
                <a:moveTo>
                  <a:pt x="1556" y="339"/>
                </a:moveTo>
                <a:lnTo>
                  <a:pt x="1114" y="0"/>
                </a:lnTo>
                <a:lnTo>
                  <a:pt x="1114" y="176"/>
                </a:lnTo>
                <a:lnTo>
                  <a:pt x="0" y="176"/>
                </a:lnTo>
                <a:lnTo>
                  <a:pt x="0" y="502"/>
                </a:lnTo>
                <a:lnTo>
                  <a:pt x="1114" y="502"/>
                </a:lnTo>
                <a:lnTo>
                  <a:pt x="1114" y="678"/>
                </a:lnTo>
                <a:lnTo>
                  <a:pt x="1556" y="33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42D6A2-A51E-9B4D-B91D-E2F7EAAA33CC}"/>
              </a:ext>
            </a:extLst>
          </p:cNvPr>
          <p:cNvSpPr txBox="1"/>
          <p:nvPr/>
        </p:nvSpPr>
        <p:spPr>
          <a:xfrm>
            <a:off x="1463675" y="1996981"/>
            <a:ext cx="2001838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 01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A082BE-B626-5B4D-974C-6002657415A5}"/>
              </a:ext>
            </a:extLst>
          </p:cNvPr>
          <p:cNvSpPr txBox="1"/>
          <p:nvPr/>
        </p:nvSpPr>
        <p:spPr>
          <a:xfrm>
            <a:off x="1463675" y="3162206"/>
            <a:ext cx="2001838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 02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4E5E6D-CBE0-7044-8AC6-B6E10DD7F2C2}"/>
              </a:ext>
            </a:extLst>
          </p:cNvPr>
          <p:cNvSpPr txBox="1"/>
          <p:nvPr/>
        </p:nvSpPr>
        <p:spPr>
          <a:xfrm>
            <a:off x="1463675" y="4340131"/>
            <a:ext cx="2001838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 03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5BAC39-BBCA-1445-90B5-4472D930C6C0}"/>
              </a:ext>
            </a:extLst>
          </p:cNvPr>
          <p:cNvSpPr txBox="1"/>
          <p:nvPr/>
        </p:nvSpPr>
        <p:spPr>
          <a:xfrm>
            <a:off x="8078788" y="3162206"/>
            <a:ext cx="2003425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ko-KR" alt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43D151-324F-C848-8927-4820F655BDCD}"/>
              </a:ext>
            </a:extLst>
          </p:cNvPr>
          <p:cNvSpPr txBox="1"/>
          <p:nvPr/>
        </p:nvSpPr>
        <p:spPr>
          <a:xfrm rot="16200000">
            <a:off x="3590131" y="3153475"/>
            <a:ext cx="2003425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01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107F8D-FF74-8248-8132-94A9863A7E16}"/>
              </a:ext>
            </a:extLst>
          </p:cNvPr>
          <p:cNvSpPr txBox="1"/>
          <p:nvPr/>
        </p:nvSpPr>
        <p:spPr>
          <a:xfrm rot="16200000">
            <a:off x="4269581" y="3153475"/>
            <a:ext cx="2003425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02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735935-F97F-C242-B252-9563D72F14CD}"/>
              </a:ext>
            </a:extLst>
          </p:cNvPr>
          <p:cNvSpPr txBox="1"/>
          <p:nvPr/>
        </p:nvSpPr>
        <p:spPr>
          <a:xfrm rot="16200000">
            <a:off x="5072856" y="3153475"/>
            <a:ext cx="2003425" cy="423862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03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64E5F3-E8D2-E84D-ACF0-7D3082F5DEA7}"/>
              </a:ext>
            </a:extLst>
          </p:cNvPr>
          <p:cNvSpPr txBox="1"/>
          <p:nvPr/>
        </p:nvSpPr>
        <p:spPr>
          <a:xfrm rot="16200000">
            <a:off x="5868194" y="3153474"/>
            <a:ext cx="2003425" cy="423863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04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5054F6-B3AE-D744-A2C3-15C22D74A660}"/>
              </a:ext>
            </a:extLst>
          </p:cNvPr>
          <p:cNvSpPr txBox="1"/>
          <p:nvPr/>
        </p:nvSpPr>
        <p:spPr>
          <a:xfrm rot="16200000">
            <a:off x="6687344" y="3153474"/>
            <a:ext cx="2003425" cy="423863"/>
          </a:xfrm>
          <a:prstGeom prst="rect">
            <a:avLst/>
          </a:prstGeom>
          <a:noFill/>
          <a:ln>
            <a:noFill/>
          </a:ln>
        </p:spPr>
        <p:txBody>
          <a:bodyPr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05</a:t>
            </a:r>
            <a:endParaRPr lang="ko-KR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765" name="Slide Number Placeholder 2">
            <a:extLst>
              <a:ext uri="{FF2B5EF4-FFF2-40B4-BE49-F238E27FC236}">
                <a16:creationId xmlns:a16="http://schemas.microsoft.com/office/drawing/2014/main" id="{94DFD564-F874-AD4C-843D-E0689114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033125" y="6062569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25C27D55-6577-854D-8F94-D15D776ABBEA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8F5944-10B1-5440-A053-73314B570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225" y="5330825"/>
            <a:ext cx="4303713" cy="82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FFF5FA-B7E3-4547-B1F7-7D5AAAF900D1}"/>
              </a:ext>
            </a:extLst>
          </p:cNvPr>
          <p:cNvSpPr txBox="1"/>
          <p:nvPr/>
        </p:nvSpPr>
        <p:spPr>
          <a:xfrm>
            <a:off x="6753225" y="5114925"/>
            <a:ext cx="8306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3407885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750"/>
                            </p:stCondLst>
                            <p:childTnLst>
                              <p:par>
                                <p:cTn id="5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50"/>
                            </p:stCondLst>
                            <p:childTnLst>
                              <p:par>
                                <p:cTn id="5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7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7250"/>
                            </p:stCondLst>
                            <p:childTnLst>
                              <p:par>
                                <p:cTn id="8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775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24" grpId="0"/>
      <p:bldP spid="25" grpId="0"/>
      <p:bldP spid="26" grpId="0"/>
      <p:bldP spid="27" grpId="0"/>
      <p:bldP spid="35" grpId="0"/>
      <p:bldP spid="36" grpId="0"/>
      <p:bldP spid="37" grpId="0"/>
      <p:bldP spid="38" grpId="0"/>
      <p:bldP spid="39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>
            <a:extLst>
              <a:ext uri="{FF2B5EF4-FFF2-40B4-BE49-F238E27FC236}">
                <a16:creationId xmlns:a16="http://schemas.microsoft.com/office/drawing/2014/main" id="{2CC65533-FC99-9A42-B97F-C5F62720B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539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Ribbon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9B9D5BD5-EC13-0A48-9075-0C518591549C}"/>
              </a:ext>
            </a:extLst>
          </p:cNvPr>
          <p:cNvSpPr>
            <a:spLocks/>
          </p:cNvSpPr>
          <p:nvPr/>
        </p:nvSpPr>
        <p:spPr bwMode="auto">
          <a:xfrm>
            <a:off x="3624263" y="2154238"/>
            <a:ext cx="5451475" cy="1287462"/>
          </a:xfrm>
          <a:custGeom>
            <a:avLst/>
            <a:gdLst>
              <a:gd name="T0" fmla="*/ 222 w 3106"/>
              <a:gd name="T1" fmla="*/ 733 h 733"/>
              <a:gd name="T2" fmla="*/ 2877 w 3106"/>
              <a:gd name="T3" fmla="*/ 335 h 733"/>
              <a:gd name="T4" fmla="*/ 3106 w 3106"/>
              <a:gd name="T5" fmla="*/ 72 h 733"/>
              <a:gd name="T6" fmla="*/ 0 w 3106"/>
              <a:gd name="T7" fmla="*/ 403 h 733"/>
              <a:gd name="T8" fmla="*/ 222 w 3106"/>
              <a:gd name="T9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6" h="733">
                <a:moveTo>
                  <a:pt x="222" y="733"/>
                </a:moveTo>
                <a:cubicBezTo>
                  <a:pt x="1084" y="459"/>
                  <a:pt x="1977" y="327"/>
                  <a:pt x="2877" y="335"/>
                </a:cubicBezTo>
                <a:cubicBezTo>
                  <a:pt x="2952" y="246"/>
                  <a:pt x="3028" y="158"/>
                  <a:pt x="3106" y="72"/>
                </a:cubicBezTo>
                <a:cubicBezTo>
                  <a:pt x="2060" y="0"/>
                  <a:pt x="1012" y="110"/>
                  <a:pt x="0" y="403"/>
                </a:cubicBezTo>
                <a:cubicBezTo>
                  <a:pt x="75" y="512"/>
                  <a:pt x="149" y="622"/>
                  <a:pt x="222" y="7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069B344-B7AD-8847-A603-8F633E1F81B6}"/>
              </a:ext>
            </a:extLst>
          </p:cNvPr>
          <p:cNvSpPr>
            <a:spLocks/>
          </p:cNvSpPr>
          <p:nvPr/>
        </p:nvSpPr>
        <p:spPr bwMode="auto">
          <a:xfrm>
            <a:off x="4230688" y="3021013"/>
            <a:ext cx="4214812" cy="1333500"/>
          </a:xfrm>
          <a:custGeom>
            <a:avLst/>
            <a:gdLst>
              <a:gd name="T0" fmla="*/ 205 w 2401"/>
              <a:gd name="T1" fmla="*/ 759 h 759"/>
              <a:gd name="T2" fmla="*/ 2186 w 2401"/>
              <a:gd name="T3" fmla="*/ 280 h 759"/>
              <a:gd name="T4" fmla="*/ 2401 w 2401"/>
              <a:gd name="T5" fmla="*/ 0 h 759"/>
              <a:gd name="T6" fmla="*/ 0 w 2401"/>
              <a:gd name="T7" fmla="*/ 431 h 759"/>
              <a:gd name="T8" fmla="*/ 205 w 2401"/>
              <a:gd name="T9" fmla="*/ 759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01" h="759">
                <a:moveTo>
                  <a:pt x="205" y="759"/>
                </a:moveTo>
                <a:cubicBezTo>
                  <a:pt x="845" y="512"/>
                  <a:pt x="1509" y="353"/>
                  <a:pt x="2186" y="280"/>
                </a:cubicBezTo>
                <a:cubicBezTo>
                  <a:pt x="2256" y="186"/>
                  <a:pt x="2328" y="92"/>
                  <a:pt x="2401" y="0"/>
                </a:cubicBezTo>
                <a:cubicBezTo>
                  <a:pt x="1585" y="25"/>
                  <a:pt x="779" y="168"/>
                  <a:pt x="0" y="431"/>
                </a:cubicBezTo>
                <a:cubicBezTo>
                  <a:pt x="69" y="539"/>
                  <a:pt x="138" y="649"/>
                  <a:pt x="205" y="75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24663A50-6857-DA42-96D7-88BFC51248F0}"/>
              </a:ext>
            </a:extLst>
          </p:cNvPr>
          <p:cNvSpPr>
            <a:spLocks/>
          </p:cNvSpPr>
          <p:nvPr/>
        </p:nvSpPr>
        <p:spPr bwMode="auto">
          <a:xfrm>
            <a:off x="4789488" y="3808413"/>
            <a:ext cx="3067050" cy="1447800"/>
          </a:xfrm>
          <a:custGeom>
            <a:avLst/>
            <a:gdLst>
              <a:gd name="T0" fmla="*/ 187 w 1747"/>
              <a:gd name="T1" fmla="*/ 825 h 825"/>
              <a:gd name="T2" fmla="*/ 1547 w 1747"/>
              <a:gd name="T3" fmla="*/ 297 h 825"/>
              <a:gd name="T4" fmla="*/ 1747 w 1747"/>
              <a:gd name="T5" fmla="*/ 0 h 825"/>
              <a:gd name="T6" fmla="*/ 0 w 1747"/>
              <a:gd name="T7" fmla="*/ 500 h 825"/>
              <a:gd name="T8" fmla="*/ 187 w 1747"/>
              <a:gd name="T9" fmla="*/ 825 h 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47" h="825">
                <a:moveTo>
                  <a:pt x="187" y="825"/>
                </a:moveTo>
                <a:cubicBezTo>
                  <a:pt x="623" y="601"/>
                  <a:pt x="1078" y="425"/>
                  <a:pt x="1547" y="297"/>
                </a:cubicBezTo>
                <a:cubicBezTo>
                  <a:pt x="1612" y="197"/>
                  <a:pt x="1679" y="98"/>
                  <a:pt x="1747" y="0"/>
                </a:cubicBezTo>
                <a:cubicBezTo>
                  <a:pt x="1148" y="96"/>
                  <a:pt x="563" y="262"/>
                  <a:pt x="0" y="500"/>
                </a:cubicBezTo>
                <a:cubicBezTo>
                  <a:pt x="64" y="608"/>
                  <a:pt x="126" y="716"/>
                  <a:pt x="187" y="82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9D9892F8-9CB6-9C4E-8EB4-2122F6B82173}"/>
              </a:ext>
            </a:extLst>
          </p:cNvPr>
          <p:cNvSpPr>
            <a:spLocks/>
          </p:cNvSpPr>
          <p:nvPr/>
        </p:nvSpPr>
        <p:spPr bwMode="auto">
          <a:xfrm>
            <a:off x="5300663" y="4640263"/>
            <a:ext cx="2009775" cy="1519237"/>
          </a:xfrm>
          <a:custGeom>
            <a:avLst/>
            <a:gdLst>
              <a:gd name="T0" fmla="*/ 171 w 1145"/>
              <a:gd name="T1" fmla="*/ 865 h 865"/>
              <a:gd name="T2" fmla="*/ 961 w 1145"/>
              <a:gd name="T3" fmla="*/ 312 h 865"/>
              <a:gd name="T4" fmla="*/ 1145 w 1145"/>
              <a:gd name="T5" fmla="*/ 0 h 865"/>
              <a:gd name="T6" fmla="*/ 0 w 1145"/>
              <a:gd name="T7" fmla="*/ 539 h 865"/>
              <a:gd name="T8" fmla="*/ 171 w 1145"/>
              <a:gd name="T9" fmla="*/ 865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5" h="865">
                <a:moveTo>
                  <a:pt x="171" y="865"/>
                </a:moveTo>
                <a:cubicBezTo>
                  <a:pt x="422" y="660"/>
                  <a:pt x="685" y="476"/>
                  <a:pt x="961" y="312"/>
                </a:cubicBezTo>
                <a:cubicBezTo>
                  <a:pt x="1020" y="207"/>
                  <a:pt x="1082" y="103"/>
                  <a:pt x="1145" y="0"/>
                </a:cubicBezTo>
                <a:cubicBezTo>
                  <a:pt x="748" y="144"/>
                  <a:pt x="366" y="323"/>
                  <a:pt x="0" y="539"/>
                </a:cubicBezTo>
                <a:cubicBezTo>
                  <a:pt x="58" y="647"/>
                  <a:pt x="115" y="756"/>
                  <a:pt x="171" y="86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20923E34-28D9-D444-8271-30FDF9938D03}"/>
              </a:ext>
            </a:extLst>
          </p:cNvPr>
          <p:cNvSpPr>
            <a:spLocks/>
          </p:cNvSpPr>
          <p:nvPr/>
        </p:nvSpPr>
        <p:spPr bwMode="auto">
          <a:xfrm>
            <a:off x="3624263" y="2697163"/>
            <a:ext cx="4821237" cy="814387"/>
          </a:xfrm>
          <a:custGeom>
            <a:avLst/>
            <a:gdLst>
              <a:gd name="T0" fmla="*/ 0 w 2747"/>
              <a:gd name="T1" fmla="*/ 165091 h 464"/>
              <a:gd name="T2" fmla="*/ 389673 w 2747"/>
              <a:gd name="T3" fmla="*/ 744666 h 464"/>
              <a:gd name="T4" fmla="*/ 4444381 w 2747"/>
              <a:gd name="T5" fmla="*/ 814917 h 464"/>
              <a:gd name="T6" fmla="*/ 4821767 w 2747"/>
              <a:gd name="T7" fmla="*/ 323157 h 464"/>
              <a:gd name="T8" fmla="*/ 0 w 2747"/>
              <a:gd name="T9" fmla="*/ 165091 h 4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47" h="464">
                <a:moveTo>
                  <a:pt x="0" y="94"/>
                </a:moveTo>
                <a:cubicBezTo>
                  <a:pt x="75" y="203"/>
                  <a:pt x="149" y="313"/>
                  <a:pt x="222" y="424"/>
                </a:cubicBezTo>
                <a:cubicBezTo>
                  <a:pt x="992" y="348"/>
                  <a:pt x="1765" y="361"/>
                  <a:pt x="2532" y="464"/>
                </a:cubicBezTo>
                <a:cubicBezTo>
                  <a:pt x="2602" y="370"/>
                  <a:pt x="2674" y="276"/>
                  <a:pt x="2747" y="184"/>
                </a:cubicBezTo>
                <a:cubicBezTo>
                  <a:pt x="1838" y="31"/>
                  <a:pt x="916" y="0"/>
                  <a:pt x="0" y="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9ADB84A7-6205-3A4D-BD84-3E7E95C16E59}"/>
              </a:ext>
            </a:extLst>
          </p:cNvPr>
          <p:cNvSpPr>
            <a:spLocks/>
          </p:cNvSpPr>
          <p:nvPr/>
        </p:nvSpPr>
        <p:spPr bwMode="auto">
          <a:xfrm>
            <a:off x="4230688" y="3659188"/>
            <a:ext cx="3625850" cy="695325"/>
          </a:xfrm>
          <a:custGeom>
            <a:avLst/>
            <a:gdLst>
              <a:gd name="T0" fmla="*/ 1865 w 2065"/>
              <a:gd name="T1" fmla="*/ 381 h 395"/>
              <a:gd name="T2" fmla="*/ 2065 w 2065"/>
              <a:gd name="T3" fmla="*/ 84 h 395"/>
              <a:gd name="T4" fmla="*/ 0 w 2065"/>
              <a:gd name="T5" fmla="*/ 67 h 395"/>
              <a:gd name="T6" fmla="*/ 205 w 2065"/>
              <a:gd name="T7" fmla="*/ 395 h 395"/>
              <a:gd name="T8" fmla="*/ 1865 w 2065"/>
              <a:gd name="T9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5" h="395">
                <a:moveTo>
                  <a:pt x="1865" y="381"/>
                </a:moveTo>
                <a:cubicBezTo>
                  <a:pt x="1930" y="281"/>
                  <a:pt x="1997" y="182"/>
                  <a:pt x="2065" y="84"/>
                </a:cubicBezTo>
                <a:cubicBezTo>
                  <a:pt x="1378" y="6"/>
                  <a:pt x="688" y="0"/>
                  <a:pt x="0" y="67"/>
                </a:cubicBezTo>
                <a:cubicBezTo>
                  <a:pt x="69" y="175"/>
                  <a:pt x="138" y="285"/>
                  <a:pt x="205" y="395"/>
                </a:cubicBezTo>
                <a:cubicBezTo>
                  <a:pt x="757" y="342"/>
                  <a:pt x="1312" y="337"/>
                  <a:pt x="1865" y="38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2A24783F-9119-DD49-A0B9-D61471150AD7}"/>
              </a:ext>
            </a:extLst>
          </p:cNvPr>
          <p:cNvSpPr>
            <a:spLocks/>
          </p:cNvSpPr>
          <p:nvPr/>
        </p:nvSpPr>
        <p:spPr bwMode="auto">
          <a:xfrm>
            <a:off x="5300663" y="5513388"/>
            <a:ext cx="1506537" cy="646112"/>
          </a:xfrm>
          <a:custGeom>
            <a:avLst/>
            <a:gdLst>
              <a:gd name="T0" fmla="*/ 0 w 858"/>
              <a:gd name="T1" fmla="*/ 41 h 367"/>
              <a:gd name="T2" fmla="*/ 171 w 858"/>
              <a:gd name="T3" fmla="*/ 367 h 367"/>
              <a:gd name="T4" fmla="*/ 689 w 858"/>
              <a:gd name="T5" fmla="*/ 331 h 367"/>
              <a:gd name="T6" fmla="*/ 858 w 858"/>
              <a:gd name="T7" fmla="*/ 0 h 367"/>
              <a:gd name="T8" fmla="*/ 0 w 858"/>
              <a:gd name="T9" fmla="*/ 41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367">
                <a:moveTo>
                  <a:pt x="0" y="41"/>
                </a:moveTo>
                <a:cubicBezTo>
                  <a:pt x="58" y="149"/>
                  <a:pt x="115" y="258"/>
                  <a:pt x="171" y="367"/>
                </a:cubicBezTo>
                <a:cubicBezTo>
                  <a:pt x="343" y="350"/>
                  <a:pt x="516" y="338"/>
                  <a:pt x="689" y="331"/>
                </a:cubicBezTo>
                <a:cubicBezTo>
                  <a:pt x="744" y="219"/>
                  <a:pt x="800" y="109"/>
                  <a:pt x="858" y="0"/>
                </a:cubicBezTo>
                <a:cubicBezTo>
                  <a:pt x="572" y="0"/>
                  <a:pt x="285" y="14"/>
                  <a:pt x="0" y="4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2A60979A-44A2-2944-A32F-DB39BE87D17D}"/>
              </a:ext>
            </a:extLst>
          </p:cNvPr>
          <p:cNvSpPr>
            <a:spLocks/>
          </p:cNvSpPr>
          <p:nvPr/>
        </p:nvSpPr>
        <p:spPr bwMode="auto">
          <a:xfrm>
            <a:off x="4789488" y="4591050"/>
            <a:ext cx="2520950" cy="665163"/>
          </a:xfrm>
          <a:custGeom>
            <a:avLst/>
            <a:gdLst>
              <a:gd name="T0" fmla="*/ 1252 w 1436"/>
              <a:gd name="T1" fmla="*/ 340 h 379"/>
              <a:gd name="T2" fmla="*/ 1436 w 1436"/>
              <a:gd name="T3" fmla="*/ 28 h 379"/>
              <a:gd name="T4" fmla="*/ 0 w 1436"/>
              <a:gd name="T5" fmla="*/ 54 h 379"/>
              <a:gd name="T6" fmla="*/ 187 w 1436"/>
              <a:gd name="T7" fmla="*/ 379 h 379"/>
              <a:gd name="T8" fmla="*/ 1252 w 1436"/>
              <a:gd name="T9" fmla="*/ 340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36" h="379">
                <a:moveTo>
                  <a:pt x="1252" y="340"/>
                </a:moveTo>
                <a:cubicBezTo>
                  <a:pt x="1311" y="235"/>
                  <a:pt x="1373" y="131"/>
                  <a:pt x="1436" y="28"/>
                </a:cubicBezTo>
                <a:cubicBezTo>
                  <a:pt x="957" y="0"/>
                  <a:pt x="478" y="9"/>
                  <a:pt x="0" y="54"/>
                </a:cubicBezTo>
                <a:cubicBezTo>
                  <a:pt x="64" y="162"/>
                  <a:pt x="126" y="270"/>
                  <a:pt x="187" y="379"/>
                </a:cubicBezTo>
                <a:cubicBezTo>
                  <a:pt x="541" y="345"/>
                  <a:pt x="896" y="332"/>
                  <a:pt x="1252" y="34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890F3CD2-99CF-5F4D-819F-5DEC904D5FC9}"/>
              </a:ext>
            </a:extLst>
          </p:cNvPr>
          <p:cNvSpPr>
            <a:spLocks/>
          </p:cNvSpPr>
          <p:nvPr/>
        </p:nvSpPr>
        <p:spPr bwMode="auto">
          <a:xfrm>
            <a:off x="2965450" y="1720850"/>
            <a:ext cx="6110288" cy="1022350"/>
          </a:xfrm>
          <a:custGeom>
            <a:avLst/>
            <a:gdLst>
              <a:gd name="T0" fmla="*/ 5708813 w 3481"/>
              <a:gd name="T1" fmla="*/ 1022351 h 582"/>
              <a:gd name="T2" fmla="*/ 6110817 w 3481"/>
              <a:gd name="T3" fmla="*/ 560361 h 582"/>
              <a:gd name="T4" fmla="*/ 0 w 3481"/>
              <a:gd name="T5" fmla="*/ 223090 h 582"/>
              <a:gd name="T6" fmla="*/ 421315 w 3481"/>
              <a:gd name="T7" fmla="*/ 804531 h 582"/>
              <a:gd name="T8" fmla="*/ 5708813 w 3481"/>
              <a:gd name="T9" fmla="*/ 1022351 h 5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81" h="582">
                <a:moveTo>
                  <a:pt x="3252" y="582"/>
                </a:moveTo>
                <a:cubicBezTo>
                  <a:pt x="3327" y="493"/>
                  <a:pt x="3403" y="405"/>
                  <a:pt x="3481" y="319"/>
                </a:cubicBezTo>
                <a:cubicBezTo>
                  <a:pt x="2337" y="64"/>
                  <a:pt x="1163" y="0"/>
                  <a:pt x="0" y="127"/>
                </a:cubicBezTo>
                <a:cubicBezTo>
                  <a:pt x="81" y="237"/>
                  <a:pt x="161" y="347"/>
                  <a:pt x="240" y="458"/>
                </a:cubicBezTo>
                <a:cubicBezTo>
                  <a:pt x="1245" y="353"/>
                  <a:pt x="2257" y="394"/>
                  <a:pt x="3252" y="5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DBB930-61F1-0C43-BCCB-B0905E78B1E2}"/>
              </a:ext>
            </a:extLst>
          </p:cNvPr>
          <p:cNvSpPr txBox="1"/>
          <p:nvPr/>
        </p:nvSpPr>
        <p:spPr>
          <a:xfrm rot="263622">
            <a:off x="4684099" y="2162112"/>
            <a:ext cx="3197797" cy="508848"/>
          </a:xfrm>
          <a:prstGeom prst="rect">
            <a:avLst/>
          </a:prstGeom>
          <a:noFill/>
        </p:spPr>
        <p:txBody>
          <a:bodyPr spcFirstLastPara="1" wrap="none" anchor="ctr">
            <a:prstTxWarp prst="textArchU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Ads Exposure</a:t>
            </a:r>
            <a:endParaRPr lang="id-ID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B28247-F802-CA49-B10F-7AD701AA9FFE}"/>
              </a:ext>
            </a:extLst>
          </p:cNvPr>
          <p:cNvSpPr txBox="1"/>
          <p:nvPr/>
        </p:nvSpPr>
        <p:spPr>
          <a:xfrm rot="263622">
            <a:off x="4659436" y="3065155"/>
            <a:ext cx="3197797" cy="508848"/>
          </a:xfrm>
          <a:prstGeom prst="rect">
            <a:avLst/>
          </a:prstGeom>
          <a:noFill/>
        </p:spPr>
        <p:txBody>
          <a:bodyPr spcFirstLastPara="1" wrap="none" anchor="ctr">
            <a:prstTxWarp prst="textArchU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 Hits</a:t>
            </a:r>
            <a:endParaRPr lang="id-ID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1D892F-904E-8740-93CA-22DD7D4CCFA7}"/>
              </a:ext>
            </a:extLst>
          </p:cNvPr>
          <p:cNvSpPr txBox="1"/>
          <p:nvPr/>
        </p:nvSpPr>
        <p:spPr>
          <a:xfrm rot="263622">
            <a:off x="4496015" y="4004576"/>
            <a:ext cx="3386159" cy="508848"/>
          </a:xfrm>
          <a:prstGeom prst="rect">
            <a:avLst/>
          </a:prstGeom>
          <a:noFill/>
        </p:spPr>
        <p:txBody>
          <a:bodyPr spcFirstLastPara="1" wrap="none" anchor="ctr">
            <a:prstTxWarp prst="textArchU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</a:t>
            </a:r>
            <a:endParaRPr lang="id-ID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73FB49-F377-164E-A162-71652BA0CD83}"/>
              </a:ext>
            </a:extLst>
          </p:cNvPr>
          <p:cNvSpPr txBox="1"/>
          <p:nvPr/>
        </p:nvSpPr>
        <p:spPr>
          <a:xfrm>
            <a:off x="4302425" y="4954224"/>
            <a:ext cx="3594265" cy="508848"/>
          </a:xfrm>
          <a:prstGeom prst="rect">
            <a:avLst/>
          </a:prstGeom>
          <a:noFill/>
        </p:spPr>
        <p:txBody>
          <a:bodyPr spcFirstLastPara="1" wrap="none" anchor="ctr">
            <a:prstTxWarp prst="textArchU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</a:t>
            </a:r>
            <a:endParaRPr lang="id-ID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BC1B70-6119-E44C-A470-FCCD82F0369C}"/>
              </a:ext>
            </a:extLst>
          </p:cNvPr>
          <p:cNvSpPr txBox="1"/>
          <p:nvPr/>
        </p:nvSpPr>
        <p:spPr>
          <a:xfrm>
            <a:off x="4247010" y="5836709"/>
            <a:ext cx="3594265" cy="508848"/>
          </a:xfrm>
          <a:prstGeom prst="rect">
            <a:avLst/>
          </a:prstGeom>
          <a:noFill/>
        </p:spPr>
        <p:txBody>
          <a:bodyPr spcFirstLastPara="1" wrap="none" anchor="ctr">
            <a:prstTxWarp prst="textArchUp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endParaRPr lang="id-ID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98519C-681B-F245-9991-013E009D5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188" y="1822450"/>
            <a:ext cx="1771650" cy="82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A453FE-BCA5-644C-92B8-09017956D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3013" y="2825750"/>
            <a:ext cx="2312987" cy="82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433001-4D09-7344-BB74-251FD1CB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0" y="3640138"/>
            <a:ext cx="1771650" cy="82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F424BF-8347-2141-9E19-966018372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4498975"/>
            <a:ext cx="2312987" cy="82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A693C42-173D-914F-9CB9-5C3A7E059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5413375"/>
            <a:ext cx="2447925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90CCE8B-48D6-F545-B1ED-A42E7F5667DB}"/>
              </a:ext>
            </a:extLst>
          </p:cNvPr>
          <p:cNvCxnSpPr/>
          <p:nvPr/>
        </p:nvCxnSpPr>
        <p:spPr>
          <a:xfrm flipH="1">
            <a:off x="2695575" y="2295525"/>
            <a:ext cx="414338" cy="0"/>
          </a:xfrm>
          <a:prstGeom prst="straightConnector1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085477-B0EA-8446-A958-1E61B0DD3170}"/>
              </a:ext>
            </a:extLst>
          </p:cNvPr>
          <p:cNvCxnSpPr/>
          <p:nvPr/>
        </p:nvCxnSpPr>
        <p:spPr>
          <a:xfrm flipH="1">
            <a:off x="3878263" y="4114800"/>
            <a:ext cx="414337" cy="0"/>
          </a:xfrm>
          <a:prstGeom prst="straightConnector1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CEA7C97-79BD-9041-8897-ADA28F659545}"/>
              </a:ext>
            </a:extLst>
          </p:cNvPr>
          <p:cNvCxnSpPr/>
          <p:nvPr/>
        </p:nvCxnSpPr>
        <p:spPr>
          <a:xfrm flipH="1">
            <a:off x="4905375" y="5908675"/>
            <a:ext cx="414338" cy="0"/>
          </a:xfrm>
          <a:prstGeom prst="straightConnector1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F037B1E-4DE2-5546-B051-01299EAAA96A}"/>
              </a:ext>
            </a:extLst>
          </p:cNvPr>
          <p:cNvCxnSpPr/>
          <p:nvPr/>
        </p:nvCxnSpPr>
        <p:spPr>
          <a:xfrm>
            <a:off x="7216775" y="4960938"/>
            <a:ext cx="414338" cy="0"/>
          </a:xfrm>
          <a:prstGeom prst="straightConnector1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3F841B0-6D64-5A45-BB46-C0EA1C905C20}"/>
              </a:ext>
            </a:extLst>
          </p:cNvPr>
          <p:cNvCxnSpPr/>
          <p:nvPr/>
        </p:nvCxnSpPr>
        <p:spPr>
          <a:xfrm>
            <a:off x="8380413" y="3289300"/>
            <a:ext cx="414337" cy="0"/>
          </a:xfrm>
          <a:prstGeom prst="straightConnector1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19" name="Slide Number Placeholder 26">
            <a:extLst>
              <a:ext uri="{FF2B5EF4-FFF2-40B4-BE49-F238E27FC236}">
                <a16:creationId xmlns:a16="http://schemas.microsoft.com/office/drawing/2014/main" id="{9302411C-27CD-4049-BD2B-189B5963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5395617E-6CD4-A345-AFA6-DC664C4E4784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2959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1">
            <a:extLst>
              <a:ext uri="{FF2B5EF4-FFF2-40B4-BE49-F238E27FC236}">
                <a16:creationId xmlns:a16="http://schemas.microsoft.com/office/drawing/2014/main" id="{62A64298-7F8C-0441-851B-BDA0D426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274" y="394539"/>
            <a:ext cx="10169525" cy="860425"/>
          </a:xfrm>
        </p:spPr>
        <p:txBody>
          <a:bodyPr>
            <a:normAutofit/>
          </a:bodyPr>
          <a:lstStyle/>
          <a:p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Funnel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69B217-D9BD-A746-AF6E-8E23F57B51A7}"/>
              </a:ext>
            </a:extLst>
          </p:cNvPr>
          <p:cNvGrpSpPr>
            <a:grpSpLocks/>
          </p:cNvGrpSpPr>
          <p:nvPr/>
        </p:nvGrpSpPr>
        <p:grpSpPr bwMode="auto">
          <a:xfrm>
            <a:off x="4138613" y="2365375"/>
            <a:ext cx="3321050" cy="3282950"/>
            <a:chOff x="4138078" y="2365589"/>
            <a:chExt cx="3321686" cy="3283371"/>
          </a:xfrm>
        </p:grpSpPr>
        <p:grpSp>
          <p:nvGrpSpPr>
            <p:cNvPr id="162859" name="Group 2">
              <a:extLst>
                <a:ext uri="{FF2B5EF4-FFF2-40B4-BE49-F238E27FC236}">
                  <a16:creationId xmlns:a16="http://schemas.microsoft.com/office/drawing/2014/main" id="{369A3DFD-1DA4-D949-BA4A-7993E9393B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3385" y="2365589"/>
              <a:ext cx="3291071" cy="257569"/>
              <a:chOff x="4153385" y="2365589"/>
              <a:chExt cx="3291071" cy="257569"/>
            </a:xfrm>
          </p:grpSpPr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1B3E3A63-2E6D-DF47-AACA-E4B346A171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3956" y="2365589"/>
                <a:ext cx="3289930" cy="25720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25F310CA-439D-4940-8AD1-6E7E4702F2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03684" y="2365589"/>
                <a:ext cx="1640202" cy="257208"/>
              </a:xfrm>
              <a:prstGeom prst="rect">
                <a:avLst/>
              </a:pr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2860" name="Group 3">
              <a:extLst>
                <a:ext uri="{FF2B5EF4-FFF2-40B4-BE49-F238E27FC236}">
                  <a16:creationId xmlns:a16="http://schemas.microsoft.com/office/drawing/2014/main" id="{869A0D99-E877-FF47-BB53-9DC8460F68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38078" y="2698484"/>
              <a:ext cx="3321686" cy="2513427"/>
              <a:chOff x="4138078" y="2698484"/>
              <a:chExt cx="3321686" cy="2513427"/>
            </a:xfrm>
          </p:grpSpPr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D96CD3FD-9BEA-B646-90FA-B7C50F3EF0F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138078" y="2699007"/>
                <a:ext cx="3321686" cy="2513335"/>
              </a:xfrm>
              <a:custGeom>
                <a:avLst/>
                <a:gdLst>
                  <a:gd name="T0" fmla="*/ 0 w 3038"/>
                  <a:gd name="T1" fmla="*/ 0 h 2059"/>
                  <a:gd name="T2" fmla="*/ 3038 w 3038"/>
                  <a:gd name="T3" fmla="*/ 0 h 2059"/>
                  <a:gd name="T4" fmla="*/ 1697 w 3038"/>
                  <a:gd name="T5" fmla="*/ 2059 h 2059"/>
                  <a:gd name="T6" fmla="*/ 1328 w 3038"/>
                  <a:gd name="T7" fmla="*/ 2059 h 2059"/>
                  <a:gd name="T8" fmla="*/ 0 w 3038"/>
                  <a:gd name="T9" fmla="*/ 0 h 20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38" h="2059">
                    <a:moveTo>
                      <a:pt x="0" y="0"/>
                    </a:moveTo>
                    <a:lnTo>
                      <a:pt x="3038" y="0"/>
                    </a:lnTo>
                    <a:lnTo>
                      <a:pt x="1697" y="2059"/>
                    </a:lnTo>
                    <a:lnTo>
                      <a:pt x="1328" y="20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A89C9786-F0D8-784C-99F1-EC7D1E34B66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794157" y="2699007"/>
                <a:ext cx="1665607" cy="2513335"/>
              </a:xfrm>
              <a:custGeom>
                <a:avLst/>
                <a:gdLst>
                  <a:gd name="T0" fmla="*/ 1524 w 1524"/>
                  <a:gd name="T1" fmla="*/ 0 h 2059"/>
                  <a:gd name="T2" fmla="*/ 0 w 1524"/>
                  <a:gd name="T3" fmla="*/ 0 h 2059"/>
                  <a:gd name="T4" fmla="*/ 1328 w 1524"/>
                  <a:gd name="T5" fmla="*/ 2059 h 2059"/>
                  <a:gd name="T6" fmla="*/ 1524 w 1524"/>
                  <a:gd name="T7" fmla="*/ 2059 h 2059"/>
                  <a:gd name="T8" fmla="*/ 1524 w 1524"/>
                  <a:gd name="T9" fmla="*/ 0 h 20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4" h="2059">
                    <a:moveTo>
                      <a:pt x="1524" y="0"/>
                    </a:moveTo>
                    <a:lnTo>
                      <a:pt x="0" y="0"/>
                    </a:lnTo>
                    <a:lnTo>
                      <a:pt x="1328" y="2059"/>
                    </a:lnTo>
                    <a:lnTo>
                      <a:pt x="1524" y="2059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2861" name="Group 4">
              <a:extLst>
                <a:ext uri="{FF2B5EF4-FFF2-40B4-BE49-F238E27FC236}">
                  <a16:creationId xmlns:a16="http://schemas.microsoft.com/office/drawing/2014/main" id="{BFBCA48E-D33B-EC49-B2A4-A31616C4D5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01019" y="5270542"/>
              <a:ext cx="395804" cy="378418"/>
              <a:chOff x="5601019" y="5270542"/>
              <a:chExt cx="395804" cy="378418"/>
            </a:xfrm>
          </p:grpSpPr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3D50341F-E9D1-DE49-9924-A96E04F39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00445" y="5271086"/>
                <a:ext cx="396951" cy="37787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7EABCC68-EBE6-864E-AB6B-7743C49BDB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03684" y="5271086"/>
                <a:ext cx="193712" cy="377874"/>
              </a:xfrm>
              <a:prstGeom prst="rect">
                <a:avLst/>
              </a:pr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94894D-0CF2-CB4D-94CB-5B014B0B8F3C}"/>
              </a:ext>
            </a:extLst>
          </p:cNvPr>
          <p:cNvGrpSpPr/>
          <p:nvPr/>
        </p:nvGrpSpPr>
        <p:grpSpPr>
          <a:xfrm flipH="1">
            <a:off x="4262522" y="1520485"/>
            <a:ext cx="313198" cy="741233"/>
            <a:chOff x="5505537" y="930389"/>
            <a:chExt cx="333375" cy="788988"/>
          </a:xfrm>
          <a:solidFill>
            <a:schemeClr val="accent1"/>
          </a:solidFill>
        </p:grpSpPr>
        <p:sp>
          <p:nvSpPr>
            <p:cNvPr id="16" name="Oval 27">
              <a:extLst>
                <a:ext uri="{FF2B5EF4-FFF2-40B4-BE49-F238E27FC236}">
                  <a16:creationId xmlns:a16="http://schemas.microsoft.com/office/drawing/2014/main" id="{0605B3F9-158D-364B-8110-05AC9B7A9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F4644860-310D-2242-B14F-47B0D7FCE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43378D-003C-6B49-811F-90E13C16AA87}"/>
              </a:ext>
            </a:extLst>
          </p:cNvPr>
          <p:cNvGrpSpPr/>
          <p:nvPr/>
        </p:nvGrpSpPr>
        <p:grpSpPr>
          <a:xfrm flipH="1">
            <a:off x="4668922" y="1520485"/>
            <a:ext cx="313198" cy="741233"/>
            <a:chOff x="5505537" y="930389"/>
            <a:chExt cx="333375" cy="788988"/>
          </a:xfrm>
          <a:solidFill>
            <a:schemeClr val="accent1"/>
          </a:solidFill>
        </p:grpSpPr>
        <p:sp>
          <p:nvSpPr>
            <p:cNvPr id="19" name="Oval 27">
              <a:extLst>
                <a:ext uri="{FF2B5EF4-FFF2-40B4-BE49-F238E27FC236}">
                  <a16:creationId xmlns:a16="http://schemas.microsoft.com/office/drawing/2014/main" id="{21D5D910-DF97-4E44-A1E3-D323B9719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28">
              <a:extLst>
                <a:ext uri="{FF2B5EF4-FFF2-40B4-BE49-F238E27FC236}">
                  <a16:creationId xmlns:a16="http://schemas.microsoft.com/office/drawing/2014/main" id="{D1527CEB-FF7E-4B4B-B00F-4A3975595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383E52-32D3-A545-9D61-595D66998CB6}"/>
              </a:ext>
            </a:extLst>
          </p:cNvPr>
          <p:cNvGrpSpPr/>
          <p:nvPr/>
        </p:nvGrpSpPr>
        <p:grpSpPr>
          <a:xfrm flipH="1">
            <a:off x="5075322" y="1520485"/>
            <a:ext cx="313198" cy="741233"/>
            <a:chOff x="5505537" y="930389"/>
            <a:chExt cx="333375" cy="788988"/>
          </a:xfrm>
          <a:solidFill>
            <a:schemeClr val="accent1"/>
          </a:solidFill>
        </p:grpSpPr>
        <p:sp>
          <p:nvSpPr>
            <p:cNvPr id="22" name="Oval 27">
              <a:extLst>
                <a:ext uri="{FF2B5EF4-FFF2-40B4-BE49-F238E27FC236}">
                  <a16:creationId xmlns:a16="http://schemas.microsoft.com/office/drawing/2014/main" id="{B5AF905E-481D-8945-8783-7BDD91F9B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4626A15F-3AF9-914C-835E-F988FBA86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FBD6F9B-B41D-F046-B3BD-FCFDE4EA8F74}"/>
              </a:ext>
            </a:extLst>
          </p:cNvPr>
          <p:cNvGrpSpPr/>
          <p:nvPr/>
        </p:nvGrpSpPr>
        <p:grpSpPr>
          <a:xfrm flipH="1">
            <a:off x="5481722" y="1520485"/>
            <a:ext cx="313198" cy="741233"/>
            <a:chOff x="5505537" y="930389"/>
            <a:chExt cx="333375" cy="788988"/>
          </a:xfrm>
          <a:solidFill>
            <a:schemeClr val="accent1"/>
          </a:solidFill>
        </p:grpSpPr>
        <p:sp>
          <p:nvSpPr>
            <p:cNvPr id="25" name="Oval 27">
              <a:extLst>
                <a:ext uri="{FF2B5EF4-FFF2-40B4-BE49-F238E27FC236}">
                  <a16:creationId xmlns:a16="http://schemas.microsoft.com/office/drawing/2014/main" id="{08F0D992-E069-F641-8487-81A582015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7C806CF0-8FAD-F04F-9EAB-865E80CE6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1D9B764-1893-554A-8B42-085215D65E42}"/>
              </a:ext>
            </a:extLst>
          </p:cNvPr>
          <p:cNvGrpSpPr/>
          <p:nvPr/>
        </p:nvGrpSpPr>
        <p:grpSpPr>
          <a:xfrm flipH="1">
            <a:off x="5888122" y="1520485"/>
            <a:ext cx="313198" cy="741233"/>
            <a:chOff x="5505537" y="930389"/>
            <a:chExt cx="333375" cy="788988"/>
          </a:xfrm>
          <a:solidFill>
            <a:schemeClr val="accent1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4243913-2DC5-4446-AD24-BA23D9E90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B93D966-971F-FA43-8AAE-E0FC368C1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27D95EC-BAC7-9B45-B3A2-3BF733C2E707}"/>
              </a:ext>
            </a:extLst>
          </p:cNvPr>
          <p:cNvGrpSpPr/>
          <p:nvPr/>
        </p:nvGrpSpPr>
        <p:grpSpPr>
          <a:xfrm flipH="1">
            <a:off x="6294522" y="1520485"/>
            <a:ext cx="313198" cy="741233"/>
            <a:chOff x="5505537" y="930389"/>
            <a:chExt cx="333375" cy="7889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1" name="Oval 27">
              <a:extLst>
                <a:ext uri="{FF2B5EF4-FFF2-40B4-BE49-F238E27FC236}">
                  <a16:creationId xmlns:a16="http://schemas.microsoft.com/office/drawing/2014/main" id="{14B2F5AE-D9F5-AF4D-AAF5-174CE3E29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3B736EF6-CF41-5B43-9D44-559A9B02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7500F0B-E566-2B4C-8937-7943712031AA}"/>
              </a:ext>
            </a:extLst>
          </p:cNvPr>
          <p:cNvGrpSpPr/>
          <p:nvPr/>
        </p:nvGrpSpPr>
        <p:grpSpPr>
          <a:xfrm flipH="1">
            <a:off x="6700922" y="1520485"/>
            <a:ext cx="313198" cy="741233"/>
            <a:chOff x="5505537" y="930389"/>
            <a:chExt cx="333375" cy="7889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4" name="Oval 27">
              <a:extLst>
                <a:ext uri="{FF2B5EF4-FFF2-40B4-BE49-F238E27FC236}">
                  <a16:creationId xmlns:a16="http://schemas.microsoft.com/office/drawing/2014/main" id="{689E8C26-9D47-BD4C-A966-F16C57FE3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FAC39265-B505-2B4A-A3FA-0B549A75B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C36F84-D38A-C444-81FC-3D8AD2FE4328}"/>
              </a:ext>
            </a:extLst>
          </p:cNvPr>
          <p:cNvGrpSpPr/>
          <p:nvPr/>
        </p:nvGrpSpPr>
        <p:grpSpPr>
          <a:xfrm flipH="1">
            <a:off x="7107322" y="1520485"/>
            <a:ext cx="313198" cy="741233"/>
            <a:chOff x="5505537" y="930389"/>
            <a:chExt cx="333375" cy="7889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7" name="Oval 27">
              <a:extLst>
                <a:ext uri="{FF2B5EF4-FFF2-40B4-BE49-F238E27FC236}">
                  <a16:creationId xmlns:a16="http://schemas.microsoft.com/office/drawing/2014/main" id="{73FB1875-E4E8-9D4E-BD42-736D024FD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373" y="930389"/>
              <a:ext cx="141288" cy="1397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233DFDA-FD67-F644-B18C-BAC5977C5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537" y="1084378"/>
              <a:ext cx="333375" cy="634999"/>
            </a:xfrm>
            <a:custGeom>
              <a:avLst/>
              <a:gdLst>
                <a:gd name="T0" fmla="*/ 87 w 87"/>
                <a:gd name="T1" fmla="*/ 24 h 168"/>
                <a:gd name="T2" fmla="*/ 62 w 87"/>
                <a:gd name="T3" fmla="*/ 0 h 168"/>
                <a:gd name="T4" fmla="*/ 37 w 87"/>
                <a:gd name="T5" fmla="*/ 0 h 168"/>
                <a:gd name="T6" fmla="*/ 35 w 87"/>
                <a:gd name="T7" fmla="*/ 0 h 168"/>
                <a:gd name="T8" fmla="*/ 25 w 87"/>
                <a:gd name="T9" fmla="*/ 0 h 168"/>
                <a:gd name="T10" fmla="*/ 0 w 87"/>
                <a:gd name="T11" fmla="*/ 24 h 168"/>
                <a:gd name="T12" fmla="*/ 0 w 87"/>
                <a:gd name="T13" fmla="*/ 24 h 168"/>
                <a:gd name="T14" fmla="*/ 0 w 87"/>
                <a:gd name="T15" fmla="*/ 73 h 168"/>
                <a:gd name="T16" fmla="*/ 8 w 87"/>
                <a:gd name="T17" fmla="*/ 81 h 168"/>
                <a:gd name="T18" fmla="*/ 16 w 87"/>
                <a:gd name="T19" fmla="*/ 73 h 168"/>
                <a:gd name="T20" fmla="*/ 16 w 87"/>
                <a:gd name="T21" fmla="*/ 44 h 168"/>
                <a:gd name="T22" fmla="*/ 16 w 87"/>
                <a:gd name="T23" fmla="*/ 28 h 168"/>
                <a:gd name="T24" fmla="*/ 20 w 87"/>
                <a:gd name="T25" fmla="*/ 28 h 168"/>
                <a:gd name="T26" fmla="*/ 20 w 87"/>
                <a:gd name="T27" fmla="*/ 46 h 168"/>
                <a:gd name="T28" fmla="*/ 20 w 87"/>
                <a:gd name="T29" fmla="*/ 77 h 168"/>
                <a:gd name="T30" fmla="*/ 20 w 87"/>
                <a:gd name="T31" fmla="*/ 81 h 168"/>
                <a:gd name="T32" fmla="*/ 20 w 87"/>
                <a:gd name="T33" fmla="*/ 157 h 168"/>
                <a:gd name="T34" fmla="*/ 31 w 87"/>
                <a:gd name="T35" fmla="*/ 168 h 168"/>
                <a:gd name="T36" fmla="*/ 41 w 87"/>
                <a:gd name="T37" fmla="*/ 157 h 168"/>
                <a:gd name="T38" fmla="*/ 41 w 87"/>
                <a:gd name="T39" fmla="*/ 81 h 168"/>
                <a:gd name="T40" fmla="*/ 46 w 87"/>
                <a:gd name="T41" fmla="*/ 81 h 168"/>
                <a:gd name="T42" fmla="*/ 46 w 87"/>
                <a:gd name="T43" fmla="*/ 157 h 168"/>
                <a:gd name="T44" fmla="*/ 56 w 87"/>
                <a:gd name="T45" fmla="*/ 168 h 168"/>
                <a:gd name="T46" fmla="*/ 67 w 87"/>
                <a:gd name="T47" fmla="*/ 157 h 168"/>
                <a:gd name="T48" fmla="*/ 67 w 87"/>
                <a:gd name="T49" fmla="*/ 81 h 168"/>
                <a:gd name="T50" fmla="*/ 67 w 87"/>
                <a:gd name="T51" fmla="*/ 77 h 168"/>
                <a:gd name="T52" fmla="*/ 67 w 87"/>
                <a:gd name="T53" fmla="*/ 46 h 168"/>
                <a:gd name="T54" fmla="*/ 67 w 87"/>
                <a:gd name="T55" fmla="*/ 28 h 168"/>
                <a:gd name="T56" fmla="*/ 71 w 87"/>
                <a:gd name="T57" fmla="*/ 28 h 168"/>
                <a:gd name="T58" fmla="*/ 71 w 87"/>
                <a:gd name="T59" fmla="*/ 44 h 168"/>
                <a:gd name="T60" fmla="*/ 71 w 87"/>
                <a:gd name="T61" fmla="*/ 73 h 168"/>
                <a:gd name="T62" fmla="*/ 79 w 87"/>
                <a:gd name="T63" fmla="*/ 81 h 168"/>
                <a:gd name="T64" fmla="*/ 87 w 87"/>
                <a:gd name="T65" fmla="*/ 73 h 168"/>
                <a:gd name="T66" fmla="*/ 87 w 87"/>
                <a:gd name="T67" fmla="*/ 24 h 168"/>
                <a:gd name="T68" fmla="*/ 87 w 87"/>
                <a:gd name="T69" fmla="*/ 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7" h="168">
                  <a:moveTo>
                    <a:pt x="87" y="24"/>
                  </a:moveTo>
                  <a:cubicBezTo>
                    <a:pt x="87" y="11"/>
                    <a:pt x="75" y="0"/>
                    <a:pt x="6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2" y="0"/>
                    <a:pt x="0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8"/>
                    <a:pt x="4" y="81"/>
                    <a:pt x="8" y="81"/>
                  </a:cubicBezTo>
                  <a:cubicBezTo>
                    <a:pt x="13" y="81"/>
                    <a:pt x="16" y="78"/>
                    <a:pt x="16" y="7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157"/>
                    <a:pt x="20" y="157"/>
                    <a:pt x="20" y="157"/>
                  </a:cubicBezTo>
                  <a:cubicBezTo>
                    <a:pt x="20" y="163"/>
                    <a:pt x="25" y="168"/>
                    <a:pt x="31" y="168"/>
                  </a:cubicBezTo>
                  <a:cubicBezTo>
                    <a:pt x="37" y="168"/>
                    <a:pt x="41" y="163"/>
                    <a:pt x="41" y="157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46" y="163"/>
                    <a:pt x="50" y="168"/>
                    <a:pt x="56" y="168"/>
                  </a:cubicBezTo>
                  <a:cubicBezTo>
                    <a:pt x="62" y="168"/>
                    <a:pt x="67" y="163"/>
                    <a:pt x="67" y="157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78"/>
                    <a:pt x="74" y="81"/>
                    <a:pt x="79" y="81"/>
                  </a:cubicBezTo>
                  <a:cubicBezTo>
                    <a:pt x="83" y="81"/>
                    <a:pt x="87" y="78"/>
                    <a:pt x="87" y="73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6569CF93-3F25-B14A-B29E-7766376F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638" y="1665288"/>
            <a:ext cx="10823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7/10</a:t>
            </a:r>
            <a:endParaRPr lang="id-ID" altLang="en-US" sz="360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421F4C-8B7A-3347-893B-B58E768A767D}"/>
              </a:ext>
            </a:extLst>
          </p:cNvPr>
          <p:cNvSpPr/>
          <p:nvPr/>
        </p:nvSpPr>
        <p:spPr>
          <a:xfrm>
            <a:off x="7513638" y="1416050"/>
            <a:ext cx="2446337" cy="31489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user</a:t>
            </a:r>
            <a:endParaRPr lang="id-ID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276C859-2FB4-FE4C-ACBD-969F2B63E3E3}"/>
              </a:ext>
            </a:extLst>
          </p:cNvPr>
          <p:cNvCxnSpPr/>
          <p:nvPr/>
        </p:nvCxnSpPr>
        <p:spPr>
          <a:xfrm>
            <a:off x="3860800" y="3065463"/>
            <a:ext cx="1665288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0C8AB6A-3D1F-7D40-802A-BEA87EF7C303}"/>
              </a:ext>
            </a:extLst>
          </p:cNvPr>
          <p:cNvCxnSpPr/>
          <p:nvPr/>
        </p:nvCxnSpPr>
        <p:spPr>
          <a:xfrm>
            <a:off x="6045200" y="3630613"/>
            <a:ext cx="1665288" cy="0"/>
          </a:xfrm>
          <a:prstGeom prst="line">
            <a:avLst/>
          </a:prstGeom>
          <a:ln w="3810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1F8F5C6-AD88-8E49-B543-9723C572E692}"/>
              </a:ext>
            </a:extLst>
          </p:cNvPr>
          <p:cNvCxnSpPr/>
          <p:nvPr/>
        </p:nvCxnSpPr>
        <p:spPr>
          <a:xfrm>
            <a:off x="3860800" y="4227513"/>
            <a:ext cx="1665288" cy="0"/>
          </a:xfrm>
          <a:prstGeom prst="line">
            <a:avLst/>
          </a:prstGeom>
          <a:ln w="3810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A130D93-9BA5-5F4A-8429-A6DF424DE429}"/>
              </a:ext>
            </a:extLst>
          </p:cNvPr>
          <p:cNvCxnSpPr/>
          <p:nvPr/>
        </p:nvCxnSpPr>
        <p:spPr>
          <a:xfrm>
            <a:off x="6045200" y="4833938"/>
            <a:ext cx="1665288" cy="0"/>
          </a:xfrm>
          <a:prstGeom prst="line">
            <a:avLst/>
          </a:prstGeom>
          <a:ln w="3810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2BE23A0-BAAB-0A49-BEB4-84FD32F32347}"/>
              </a:ext>
            </a:extLst>
          </p:cNvPr>
          <p:cNvSpPr txBox="1"/>
          <p:nvPr/>
        </p:nvSpPr>
        <p:spPr>
          <a:xfrm>
            <a:off x="7812088" y="3284538"/>
            <a:ext cx="73930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2D12009-7752-4B48-AF09-EEE13FCEF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3452813"/>
            <a:ext cx="2605087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32DABD-EFAD-F04D-8088-8CCB25BC1094}"/>
              </a:ext>
            </a:extLst>
          </p:cNvPr>
          <p:cNvSpPr txBox="1"/>
          <p:nvPr/>
        </p:nvSpPr>
        <p:spPr>
          <a:xfrm>
            <a:off x="7812088" y="4464050"/>
            <a:ext cx="134524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Customers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FBEF5D5-581B-1744-9FD3-A664EDF0D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4632325"/>
            <a:ext cx="2605087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C6E3FDC-6BC0-F247-8C77-8B3CC69A4595}"/>
              </a:ext>
            </a:extLst>
          </p:cNvPr>
          <p:cNvSpPr txBox="1"/>
          <p:nvPr/>
        </p:nvSpPr>
        <p:spPr>
          <a:xfrm>
            <a:off x="2797938" y="2784475"/>
            <a:ext cx="99142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5FD4B67-FFE3-DB48-A609-3E164585B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275" y="2952750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939BED8-57BF-0B48-AD03-D8E13ABE64D9}"/>
              </a:ext>
            </a:extLst>
          </p:cNvPr>
          <p:cNvSpPr txBox="1"/>
          <p:nvPr/>
        </p:nvSpPr>
        <p:spPr>
          <a:xfrm>
            <a:off x="3203946" y="3963988"/>
            <a:ext cx="58541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9CE7014-BD31-7242-955F-2CF5D1140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275" y="4132263"/>
            <a:ext cx="2605088" cy="5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913E93-E3F1-184B-A6FC-9B7025C34A54}"/>
              </a:ext>
            </a:extLst>
          </p:cNvPr>
          <p:cNvGrpSpPr>
            <a:grpSpLocks/>
          </p:cNvGrpSpPr>
          <p:nvPr/>
        </p:nvGrpSpPr>
        <p:grpSpPr bwMode="auto">
          <a:xfrm>
            <a:off x="5532438" y="2813050"/>
            <a:ext cx="501650" cy="503238"/>
            <a:chOff x="5531881" y="2813358"/>
            <a:chExt cx="502920" cy="50292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E977648-ABB7-0F44-AA03-76D5EC4A9C5C}"/>
                </a:ext>
              </a:extLst>
            </p:cNvPr>
            <p:cNvSpPr/>
            <p:nvPr/>
          </p:nvSpPr>
          <p:spPr>
            <a:xfrm>
              <a:off x="5531881" y="2813358"/>
              <a:ext cx="502920" cy="5029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2A6FD80-0750-7648-8E78-8187871673E2}"/>
                </a:ext>
              </a:extLst>
            </p:cNvPr>
            <p:cNvSpPr txBox="1"/>
            <p:nvPr/>
          </p:nvSpPr>
          <p:spPr>
            <a:xfrm>
              <a:off x="5606457" y="2929173"/>
              <a:ext cx="342625" cy="26144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id-ID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26BB67-CF94-8D4E-B1C2-2ED50F3CB1DF}"/>
              </a:ext>
            </a:extLst>
          </p:cNvPr>
          <p:cNvGrpSpPr>
            <a:grpSpLocks/>
          </p:cNvGrpSpPr>
          <p:nvPr/>
        </p:nvGrpSpPr>
        <p:grpSpPr bwMode="auto">
          <a:xfrm>
            <a:off x="5532438" y="3379788"/>
            <a:ext cx="501650" cy="503237"/>
            <a:chOff x="5531881" y="3379328"/>
            <a:chExt cx="502920" cy="50292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E51FBDA-5B0F-254E-A64E-3C10350CE983}"/>
                </a:ext>
              </a:extLst>
            </p:cNvPr>
            <p:cNvSpPr/>
            <p:nvPr/>
          </p:nvSpPr>
          <p:spPr>
            <a:xfrm>
              <a:off x="5531881" y="3379328"/>
              <a:ext cx="502920" cy="5029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A214D5-5788-684B-A967-79162CA9D12A}"/>
                </a:ext>
              </a:extLst>
            </p:cNvPr>
            <p:cNvSpPr txBox="1"/>
            <p:nvPr/>
          </p:nvSpPr>
          <p:spPr>
            <a:xfrm>
              <a:off x="5611232" y="3487210"/>
              <a:ext cx="342625" cy="26144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id-ID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CA8DCC1-16B6-F14C-98E1-2BCA9B3D5055}"/>
              </a:ext>
            </a:extLst>
          </p:cNvPr>
          <p:cNvGrpSpPr>
            <a:grpSpLocks/>
          </p:cNvGrpSpPr>
          <p:nvPr/>
        </p:nvGrpSpPr>
        <p:grpSpPr bwMode="auto">
          <a:xfrm>
            <a:off x="5532438" y="3975100"/>
            <a:ext cx="501650" cy="503238"/>
            <a:chOff x="5531881" y="3975573"/>
            <a:chExt cx="502920" cy="50292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FBD6432-F553-5F43-BEA0-38ED5E4E754B}"/>
                </a:ext>
              </a:extLst>
            </p:cNvPr>
            <p:cNvSpPr/>
            <p:nvPr/>
          </p:nvSpPr>
          <p:spPr>
            <a:xfrm>
              <a:off x="5531881" y="3975573"/>
              <a:ext cx="502920" cy="5029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3538EAF-0DBE-0947-84DC-B8C44127F90D}"/>
                </a:ext>
              </a:extLst>
            </p:cNvPr>
            <p:cNvSpPr txBox="1"/>
            <p:nvPr/>
          </p:nvSpPr>
          <p:spPr>
            <a:xfrm>
              <a:off x="5608049" y="4107253"/>
              <a:ext cx="342625" cy="26144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id-ID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4B85E7-FEBE-A946-902B-55CDAC6DF804}"/>
              </a:ext>
            </a:extLst>
          </p:cNvPr>
          <p:cNvGrpSpPr>
            <a:grpSpLocks/>
          </p:cNvGrpSpPr>
          <p:nvPr/>
        </p:nvGrpSpPr>
        <p:grpSpPr bwMode="auto">
          <a:xfrm>
            <a:off x="5532438" y="4581525"/>
            <a:ext cx="501650" cy="503238"/>
            <a:chOff x="5531881" y="4582183"/>
            <a:chExt cx="502920" cy="50292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CF4DEA7-EEFC-EB40-B364-8C072D9BA0AE}"/>
                </a:ext>
              </a:extLst>
            </p:cNvPr>
            <p:cNvSpPr/>
            <p:nvPr/>
          </p:nvSpPr>
          <p:spPr>
            <a:xfrm>
              <a:off x="5531881" y="4582183"/>
              <a:ext cx="502920" cy="5029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2DE52-29F8-D34E-853B-85F445755439}"/>
                </a:ext>
              </a:extLst>
            </p:cNvPr>
            <p:cNvSpPr txBox="1"/>
            <p:nvPr/>
          </p:nvSpPr>
          <p:spPr>
            <a:xfrm>
              <a:off x="5614415" y="4715449"/>
              <a:ext cx="342625" cy="26144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id-ID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31D3A61-D4F3-D54A-84C2-1E29F618C8AA}"/>
              </a:ext>
            </a:extLst>
          </p:cNvPr>
          <p:cNvGrpSpPr/>
          <p:nvPr/>
        </p:nvGrpSpPr>
        <p:grpSpPr>
          <a:xfrm>
            <a:off x="4841875" y="5661025"/>
            <a:ext cx="935038" cy="690563"/>
            <a:chOff x="4841875" y="5762625"/>
            <a:chExt cx="935038" cy="690563"/>
          </a:xfrm>
          <a:solidFill>
            <a:srgbClr val="FFC000"/>
          </a:solidFill>
        </p:grpSpPr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F4D1C9D7-1C94-E94B-8F94-517BF4FE24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8550" y="6127750"/>
              <a:ext cx="260350" cy="258763"/>
            </a:xfrm>
            <a:custGeom>
              <a:avLst/>
              <a:gdLst>
                <a:gd name="T0" fmla="*/ 142 w 285"/>
                <a:gd name="T1" fmla="*/ 0 h 285"/>
                <a:gd name="T2" fmla="*/ 0 w 285"/>
                <a:gd name="T3" fmla="*/ 143 h 285"/>
                <a:gd name="T4" fmla="*/ 142 w 285"/>
                <a:gd name="T5" fmla="*/ 285 h 285"/>
                <a:gd name="T6" fmla="*/ 285 w 285"/>
                <a:gd name="T7" fmla="*/ 143 h 285"/>
                <a:gd name="T8" fmla="*/ 142 w 285"/>
                <a:gd name="T9" fmla="*/ 0 h 285"/>
                <a:gd name="T10" fmla="*/ 142 w 285"/>
                <a:gd name="T11" fmla="*/ 259 h 285"/>
                <a:gd name="T12" fmla="*/ 26 w 285"/>
                <a:gd name="T13" fmla="*/ 143 h 285"/>
                <a:gd name="T14" fmla="*/ 142 w 285"/>
                <a:gd name="T15" fmla="*/ 26 h 285"/>
                <a:gd name="T16" fmla="*/ 259 w 285"/>
                <a:gd name="T17" fmla="*/ 143 h 285"/>
                <a:gd name="T18" fmla="*/ 142 w 285"/>
                <a:gd name="T19" fmla="*/ 25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5" h="285">
                  <a:moveTo>
                    <a:pt x="142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1"/>
                    <a:pt x="64" y="285"/>
                    <a:pt x="142" y="285"/>
                  </a:cubicBezTo>
                  <a:cubicBezTo>
                    <a:pt x="221" y="285"/>
                    <a:pt x="285" y="221"/>
                    <a:pt x="285" y="143"/>
                  </a:cubicBezTo>
                  <a:cubicBezTo>
                    <a:pt x="285" y="64"/>
                    <a:pt x="221" y="0"/>
                    <a:pt x="142" y="0"/>
                  </a:cubicBezTo>
                  <a:close/>
                  <a:moveTo>
                    <a:pt x="142" y="259"/>
                  </a:moveTo>
                  <a:cubicBezTo>
                    <a:pt x="78" y="259"/>
                    <a:pt x="26" y="207"/>
                    <a:pt x="26" y="143"/>
                  </a:cubicBezTo>
                  <a:cubicBezTo>
                    <a:pt x="26" y="78"/>
                    <a:pt x="78" y="26"/>
                    <a:pt x="142" y="26"/>
                  </a:cubicBezTo>
                  <a:cubicBezTo>
                    <a:pt x="207" y="26"/>
                    <a:pt x="259" y="78"/>
                    <a:pt x="259" y="143"/>
                  </a:cubicBezTo>
                  <a:cubicBezTo>
                    <a:pt x="259" y="207"/>
                    <a:pt x="207" y="259"/>
                    <a:pt x="142" y="2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B90B3971-F597-9549-BD89-7DB91CE78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8400" y="6173788"/>
              <a:ext cx="120650" cy="165100"/>
            </a:xfrm>
            <a:custGeom>
              <a:avLst/>
              <a:gdLst>
                <a:gd name="T0" fmla="*/ 115 w 133"/>
                <a:gd name="T1" fmla="*/ 86 h 182"/>
                <a:gd name="T2" fmla="*/ 88 w 133"/>
                <a:gd name="T3" fmla="*/ 73 h 182"/>
                <a:gd name="T4" fmla="*/ 59 w 133"/>
                <a:gd name="T5" fmla="*/ 59 h 182"/>
                <a:gd name="T6" fmla="*/ 54 w 133"/>
                <a:gd name="T7" fmla="*/ 46 h 182"/>
                <a:gd name="T8" fmla="*/ 57 w 133"/>
                <a:gd name="T9" fmla="*/ 38 h 182"/>
                <a:gd name="T10" fmla="*/ 64 w 133"/>
                <a:gd name="T11" fmla="*/ 35 h 182"/>
                <a:gd name="T12" fmla="*/ 72 w 133"/>
                <a:gd name="T13" fmla="*/ 38 h 182"/>
                <a:gd name="T14" fmla="*/ 74 w 133"/>
                <a:gd name="T15" fmla="*/ 52 h 182"/>
                <a:gd name="T16" fmla="*/ 74 w 133"/>
                <a:gd name="T17" fmla="*/ 58 h 182"/>
                <a:gd name="T18" fmla="*/ 126 w 133"/>
                <a:gd name="T19" fmla="*/ 58 h 182"/>
                <a:gd name="T20" fmla="*/ 127 w 133"/>
                <a:gd name="T21" fmla="*/ 51 h 182"/>
                <a:gd name="T22" fmla="*/ 115 w 133"/>
                <a:gd name="T23" fmla="*/ 24 h 182"/>
                <a:gd name="T24" fmla="*/ 78 w 133"/>
                <a:gd name="T25" fmla="*/ 12 h 182"/>
                <a:gd name="T26" fmla="*/ 78 w 133"/>
                <a:gd name="T27" fmla="*/ 0 h 182"/>
                <a:gd name="T28" fmla="*/ 54 w 133"/>
                <a:gd name="T29" fmla="*/ 0 h 182"/>
                <a:gd name="T30" fmla="*/ 54 w 133"/>
                <a:gd name="T31" fmla="*/ 12 h 182"/>
                <a:gd name="T32" fmla="*/ 14 w 133"/>
                <a:gd name="T33" fmla="*/ 24 h 182"/>
                <a:gd name="T34" fmla="*/ 0 w 133"/>
                <a:gd name="T35" fmla="*/ 51 h 182"/>
                <a:gd name="T36" fmla="*/ 7 w 133"/>
                <a:gd name="T37" fmla="*/ 72 h 182"/>
                <a:gd name="T38" fmla="*/ 22 w 133"/>
                <a:gd name="T39" fmla="*/ 87 h 182"/>
                <a:gd name="T40" fmla="*/ 54 w 133"/>
                <a:gd name="T41" fmla="*/ 103 h 182"/>
                <a:gd name="T42" fmla="*/ 71 w 133"/>
                <a:gd name="T43" fmla="*/ 115 h 182"/>
                <a:gd name="T44" fmla="*/ 74 w 133"/>
                <a:gd name="T45" fmla="*/ 134 h 182"/>
                <a:gd name="T46" fmla="*/ 71 w 133"/>
                <a:gd name="T47" fmla="*/ 141 h 182"/>
                <a:gd name="T48" fmla="*/ 63 w 133"/>
                <a:gd name="T49" fmla="*/ 144 h 182"/>
                <a:gd name="T50" fmla="*/ 55 w 133"/>
                <a:gd name="T51" fmla="*/ 140 h 182"/>
                <a:gd name="T52" fmla="*/ 54 w 133"/>
                <a:gd name="T53" fmla="*/ 121 h 182"/>
                <a:gd name="T54" fmla="*/ 54 w 133"/>
                <a:gd name="T55" fmla="*/ 112 h 182"/>
                <a:gd name="T56" fmla="*/ 1 w 133"/>
                <a:gd name="T57" fmla="*/ 112 h 182"/>
                <a:gd name="T58" fmla="*/ 1 w 133"/>
                <a:gd name="T59" fmla="*/ 119 h 182"/>
                <a:gd name="T60" fmla="*/ 17 w 133"/>
                <a:gd name="T61" fmla="*/ 155 h 182"/>
                <a:gd name="T62" fmla="*/ 54 w 133"/>
                <a:gd name="T63" fmla="*/ 167 h 182"/>
                <a:gd name="T64" fmla="*/ 54 w 133"/>
                <a:gd name="T65" fmla="*/ 182 h 182"/>
                <a:gd name="T66" fmla="*/ 78 w 133"/>
                <a:gd name="T67" fmla="*/ 182 h 182"/>
                <a:gd name="T68" fmla="*/ 78 w 133"/>
                <a:gd name="T69" fmla="*/ 167 h 182"/>
                <a:gd name="T70" fmla="*/ 119 w 133"/>
                <a:gd name="T71" fmla="*/ 153 h 182"/>
                <a:gd name="T72" fmla="*/ 133 w 133"/>
                <a:gd name="T73" fmla="*/ 121 h 182"/>
                <a:gd name="T74" fmla="*/ 127 w 133"/>
                <a:gd name="T75" fmla="*/ 99 h 182"/>
                <a:gd name="T76" fmla="*/ 115 w 133"/>
                <a:gd name="T77" fmla="*/ 8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3" h="182">
                  <a:moveTo>
                    <a:pt x="115" y="86"/>
                  </a:moveTo>
                  <a:cubicBezTo>
                    <a:pt x="110" y="83"/>
                    <a:pt x="101" y="79"/>
                    <a:pt x="88" y="73"/>
                  </a:cubicBezTo>
                  <a:cubicBezTo>
                    <a:pt x="72" y="66"/>
                    <a:pt x="62" y="61"/>
                    <a:pt x="59" y="59"/>
                  </a:cubicBezTo>
                  <a:cubicBezTo>
                    <a:pt x="56" y="56"/>
                    <a:pt x="54" y="52"/>
                    <a:pt x="54" y="46"/>
                  </a:cubicBezTo>
                  <a:cubicBezTo>
                    <a:pt x="54" y="42"/>
                    <a:pt x="55" y="40"/>
                    <a:pt x="57" y="38"/>
                  </a:cubicBezTo>
                  <a:cubicBezTo>
                    <a:pt x="58" y="36"/>
                    <a:pt x="61" y="35"/>
                    <a:pt x="64" y="35"/>
                  </a:cubicBezTo>
                  <a:cubicBezTo>
                    <a:pt x="68" y="35"/>
                    <a:pt x="71" y="36"/>
                    <a:pt x="72" y="38"/>
                  </a:cubicBezTo>
                  <a:cubicBezTo>
                    <a:pt x="73" y="40"/>
                    <a:pt x="74" y="45"/>
                    <a:pt x="74" y="52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126" y="58"/>
                    <a:pt x="126" y="58"/>
                    <a:pt x="126" y="58"/>
                  </a:cubicBezTo>
                  <a:cubicBezTo>
                    <a:pt x="127" y="55"/>
                    <a:pt x="127" y="52"/>
                    <a:pt x="127" y="51"/>
                  </a:cubicBezTo>
                  <a:cubicBezTo>
                    <a:pt x="127" y="39"/>
                    <a:pt x="123" y="31"/>
                    <a:pt x="115" y="24"/>
                  </a:cubicBezTo>
                  <a:cubicBezTo>
                    <a:pt x="107" y="18"/>
                    <a:pt x="94" y="14"/>
                    <a:pt x="78" y="12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36" y="14"/>
                    <a:pt x="23" y="18"/>
                    <a:pt x="14" y="24"/>
                  </a:cubicBezTo>
                  <a:cubicBezTo>
                    <a:pt x="5" y="31"/>
                    <a:pt x="0" y="40"/>
                    <a:pt x="0" y="51"/>
                  </a:cubicBezTo>
                  <a:cubicBezTo>
                    <a:pt x="0" y="59"/>
                    <a:pt x="2" y="66"/>
                    <a:pt x="7" y="72"/>
                  </a:cubicBezTo>
                  <a:cubicBezTo>
                    <a:pt x="11" y="79"/>
                    <a:pt x="16" y="84"/>
                    <a:pt x="22" y="87"/>
                  </a:cubicBezTo>
                  <a:cubicBezTo>
                    <a:pt x="27" y="90"/>
                    <a:pt x="38" y="96"/>
                    <a:pt x="54" y="103"/>
                  </a:cubicBezTo>
                  <a:cubicBezTo>
                    <a:pt x="64" y="108"/>
                    <a:pt x="70" y="112"/>
                    <a:pt x="71" y="115"/>
                  </a:cubicBezTo>
                  <a:cubicBezTo>
                    <a:pt x="73" y="119"/>
                    <a:pt x="74" y="125"/>
                    <a:pt x="74" y="134"/>
                  </a:cubicBezTo>
                  <a:cubicBezTo>
                    <a:pt x="74" y="137"/>
                    <a:pt x="73" y="140"/>
                    <a:pt x="71" y="141"/>
                  </a:cubicBezTo>
                  <a:cubicBezTo>
                    <a:pt x="70" y="143"/>
                    <a:pt x="67" y="144"/>
                    <a:pt x="63" y="144"/>
                  </a:cubicBezTo>
                  <a:cubicBezTo>
                    <a:pt x="59" y="144"/>
                    <a:pt x="57" y="143"/>
                    <a:pt x="55" y="140"/>
                  </a:cubicBezTo>
                  <a:cubicBezTo>
                    <a:pt x="54" y="138"/>
                    <a:pt x="54" y="131"/>
                    <a:pt x="54" y="121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1" y="136"/>
                    <a:pt x="6" y="148"/>
                    <a:pt x="17" y="155"/>
                  </a:cubicBezTo>
                  <a:cubicBezTo>
                    <a:pt x="27" y="162"/>
                    <a:pt x="40" y="166"/>
                    <a:pt x="54" y="167"/>
                  </a:cubicBezTo>
                  <a:cubicBezTo>
                    <a:pt x="54" y="182"/>
                    <a:pt x="54" y="182"/>
                    <a:pt x="54" y="182"/>
                  </a:cubicBezTo>
                  <a:cubicBezTo>
                    <a:pt x="78" y="182"/>
                    <a:pt x="78" y="182"/>
                    <a:pt x="78" y="182"/>
                  </a:cubicBezTo>
                  <a:cubicBezTo>
                    <a:pt x="78" y="167"/>
                    <a:pt x="78" y="167"/>
                    <a:pt x="78" y="167"/>
                  </a:cubicBezTo>
                  <a:cubicBezTo>
                    <a:pt x="96" y="166"/>
                    <a:pt x="110" y="161"/>
                    <a:pt x="119" y="153"/>
                  </a:cubicBezTo>
                  <a:cubicBezTo>
                    <a:pt x="128" y="145"/>
                    <a:pt x="133" y="134"/>
                    <a:pt x="133" y="121"/>
                  </a:cubicBezTo>
                  <a:cubicBezTo>
                    <a:pt x="133" y="112"/>
                    <a:pt x="131" y="105"/>
                    <a:pt x="127" y="99"/>
                  </a:cubicBezTo>
                  <a:cubicBezTo>
                    <a:pt x="124" y="94"/>
                    <a:pt x="120" y="89"/>
                    <a:pt x="115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84E4CCB7-09C6-EA4C-8758-0AC640CAA4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1875" y="5762625"/>
              <a:ext cx="935038" cy="690563"/>
            </a:xfrm>
            <a:custGeom>
              <a:avLst/>
              <a:gdLst>
                <a:gd name="T0" fmla="*/ 972 w 1028"/>
                <a:gd name="T1" fmla="*/ 291 h 761"/>
                <a:gd name="T2" fmla="*/ 541 w 1028"/>
                <a:gd name="T3" fmla="*/ 255 h 761"/>
                <a:gd name="T4" fmla="*/ 509 w 1028"/>
                <a:gd name="T5" fmla="*/ 172 h 761"/>
                <a:gd name="T6" fmla="*/ 565 w 1028"/>
                <a:gd name="T7" fmla="*/ 157 h 761"/>
                <a:gd name="T8" fmla="*/ 565 w 1028"/>
                <a:gd name="T9" fmla="*/ 0 h 761"/>
                <a:gd name="T10" fmla="*/ 144 w 1028"/>
                <a:gd name="T11" fmla="*/ 0 h 761"/>
                <a:gd name="T12" fmla="*/ 124 w 1028"/>
                <a:gd name="T13" fmla="*/ 86 h 761"/>
                <a:gd name="T14" fmla="*/ 88 w 1028"/>
                <a:gd name="T15" fmla="*/ 208 h 761"/>
                <a:gd name="T16" fmla="*/ 120 w 1028"/>
                <a:gd name="T17" fmla="*/ 294 h 761"/>
                <a:gd name="T18" fmla="*/ 163 w 1028"/>
                <a:gd name="T19" fmla="*/ 330 h 761"/>
                <a:gd name="T20" fmla="*/ 0 w 1028"/>
                <a:gd name="T21" fmla="*/ 545 h 761"/>
                <a:gd name="T22" fmla="*/ 602 w 1028"/>
                <a:gd name="T23" fmla="*/ 761 h 761"/>
                <a:gd name="T24" fmla="*/ 969 w 1028"/>
                <a:gd name="T25" fmla="*/ 760 h 761"/>
                <a:gd name="T26" fmla="*/ 1004 w 1028"/>
                <a:gd name="T27" fmla="*/ 638 h 761"/>
                <a:gd name="T28" fmla="*/ 928 w 1028"/>
                <a:gd name="T29" fmla="*/ 603 h 761"/>
                <a:gd name="T30" fmla="*/ 972 w 1028"/>
                <a:gd name="T31" fmla="*/ 587 h 761"/>
                <a:gd name="T32" fmla="*/ 992 w 1028"/>
                <a:gd name="T33" fmla="*/ 501 h 761"/>
                <a:gd name="T34" fmla="*/ 1028 w 1028"/>
                <a:gd name="T35" fmla="*/ 379 h 761"/>
                <a:gd name="T36" fmla="*/ 604 w 1028"/>
                <a:gd name="T37" fmla="*/ 308 h 761"/>
                <a:gd name="T38" fmla="*/ 604 w 1028"/>
                <a:gd name="T39" fmla="*/ 359 h 761"/>
                <a:gd name="T40" fmla="*/ 624 w 1028"/>
                <a:gd name="T41" fmla="*/ 395 h 761"/>
                <a:gd name="T42" fmla="*/ 599 w 1028"/>
                <a:gd name="T43" fmla="*/ 395 h 761"/>
                <a:gd name="T44" fmla="*/ 910 w 1028"/>
                <a:gd name="T45" fmla="*/ 534 h 761"/>
                <a:gd name="T46" fmla="*/ 624 w 1028"/>
                <a:gd name="T47" fmla="*/ 483 h 761"/>
                <a:gd name="T48" fmla="*/ 523 w 1028"/>
                <a:gd name="T49" fmla="*/ 570 h 761"/>
                <a:gd name="T50" fmla="*/ 399 w 1028"/>
                <a:gd name="T51" fmla="*/ 621 h 761"/>
                <a:gd name="T52" fmla="*/ 488 w 1028"/>
                <a:gd name="T53" fmla="*/ 484 h 761"/>
                <a:gd name="T54" fmla="*/ 405 w 1028"/>
                <a:gd name="T55" fmla="*/ 484 h 761"/>
                <a:gd name="T56" fmla="*/ 569 w 1028"/>
                <a:gd name="T57" fmla="*/ 484 h 761"/>
                <a:gd name="T58" fmla="*/ 524 w 1028"/>
                <a:gd name="T59" fmla="*/ 534 h 761"/>
                <a:gd name="T60" fmla="*/ 564 w 1028"/>
                <a:gd name="T61" fmla="*/ 448 h 761"/>
                <a:gd name="T62" fmla="*/ 564 w 1028"/>
                <a:gd name="T63" fmla="*/ 398 h 761"/>
                <a:gd name="T64" fmla="*/ 531 w 1028"/>
                <a:gd name="T65" fmla="*/ 363 h 761"/>
                <a:gd name="T66" fmla="*/ 217 w 1028"/>
                <a:gd name="T67" fmla="*/ 312 h 761"/>
                <a:gd name="T68" fmla="*/ 173 w 1028"/>
                <a:gd name="T69" fmla="*/ 276 h 761"/>
                <a:gd name="T70" fmla="*/ 488 w 1028"/>
                <a:gd name="T71" fmla="*/ 276 h 761"/>
                <a:gd name="T72" fmla="*/ 511 w 1028"/>
                <a:gd name="T73" fmla="*/ 53 h 761"/>
                <a:gd name="T74" fmla="*/ 197 w 1028"/>
                <a:gd name="T75" fmla="*/ 104 h 761"/>
                <a:gd name="T76" fmla="*/ 141 w 1028"/>
                <a:gd name="T77" fmla="*/ 139 h 761"/>
                <a:gd name="T78" fmla="*/ 456 w 1028"/>
                <a:gd name="T79" fmla="*/ 190 h 761"/>
                <a:gd name="T80" fmla="*/ 216 w 1028"/>
                <a:gd name="T81" fmla="*/ 382 h 761"/>
                <a:gd name="T82" fmla="*/ 54 w 1028"/>
                <a:gd name="T83" fmla="*/ 545 h 761"/>
                <a:gd name="T84" fmla="*/ 380 w 1028"/>
                <a:gd name="T85" fmla="*/ 656 h 761"/>
                <a:gd name="T86" fmla="*/ 601 w 1028"/>
                <a:gd name="T87" fmla="*/ 620 h 761"/>
                <a:gd name="T88" fmla="*/ 569 w 1028"/>
                <a:gd name="T89" fmla="*/ 570 h 761"/>
                <a:gd name="T90" fmla="*/ 601 w 1028"/>
                <a:gd name="T91" fmla="*/ 620 h 761"/>
                <a:gd name="T92" fmla="*/ 636 w 1028"/>
                <a:gd name="T93" fmla="*/ 707 h 761"/>
                <a:gd name="T94" fmla="*/ 951 w 1028"/>
                <a:gd name="T95" fmla="*/ 656 h 761"/>
                <a:gd name="T96" fmla="*/ 660 w 1028"/>
                <a:gd name="T97" fmla="*/ 448 h 761"/>
                <a:gd name="T98" fmla="*/ 975 w 1028"/>
                <a:gd name="T99" fmla="*/ 448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8" h="761">
                  <a:moveTo>
                    <a:pt x="992" y="344"/>
                  </a:moveTo>
                  <a:cubicBezTo>
                    <a:pt x="972" y="344"/>
                    <a:pt x="972" y="344"/>
                    <a:pt x="972" y="344"/>
                  </a:cubicBezTo>
                  <a:cubicBezTo>
                    <a:pt x="972" y="291"/>
                    <a:pt x="972" y="291"/>
                    <a:pt x="972" y="291"/>
                  </a:cubicBezTo>
                  <a:cubicBezTo>
                    <a:pt x="972" y="255"/>
                    <a:pt x="972" y="255"/>
                    <a:pt x="972" y="255"/>
                  </a:cubicBezTo>
                  <a:cubicBezTo>
                    <a:pt x="937" y="255"/>
                    <a:pt x="937" y="255"/>
                    <a:pt x="937" y="255"/>
                  </a:cubicBezTo>
                  <a:cubicBezTo>
                    <a:pt x="541" y="255"/>
                    <a:pt x="541" y="255"/>
                    <a:pt x="541" y="255"/>
                  </a:cubicBezTo>
                  <a:cubicBezTo>
                    <a:pt x="541" y="208"/>
                    <a:pt x="541" y="208"/>
                    <a:pt x="541" y="208"/>
                  </a:cubicBezTo>
                  <a:cubicBezTo>
                    <a:pt x="541" y="172"/>
                    <a:pt x="541" y="172"/>
                    <a:pt x="541" y="172"/>
                  </a:cubicBezTo>
                  <a:cubicBezTo>
                    <a:pt x="509" y="172"/>
                    <a:pt x="509" y="172"/>
                    <a:pt x="509" y="172"/>
                  </a:cubicBezTo>
                  <a:cubicBezTo>
                    <a:pt x="509" y="157"/>
                    <a:pt x="509" y="157"/>
                    <a:pt x="509" y="157"/>
                  </a:cubicBezTo>
                  <a:cubicBezTo>
                    <a:pt x="529" y="157"/>
                    <a:pt x="529" y="157"/>
                    <a:pt x="529" y="157"/>
                  </a:cubicBezTo>
                  <a:cubicBezTo>
                    <a:pt x="565" y="157"/>
                    <a:pt x="565" y="157"/>
                    <a:pt x="565" y="157"/>
                  </a:cubicBezTo>
                  <a:cubicBezTo>
                    <a:pt x="565" y="121"/>
                    <a:pt x="565" y="121"/>
                    <a:pt x="565" y="121"/>
                  </a:cubicBezTo>
                  <a:cubicBezTo>
                    <a:pt x="565" y="35"/>
                    <a:pt x="565" y="35"/>
                    <a:pt x="565" y="35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179" y="0"/>
                    <a:pt x="179" y="0"/>
                    <a:pt x="179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44" y="35"/>
                    <a:pt x="144" y="35"/>
                    <a:pt x="144" y="35"/>
                  </a:cubicBezTo>
                  <a:cubicBezTo>
                    <a:pt x="144" y="86"/>
                    <a:pt x="144" y="86"/>
                    <a:pt x="144" y="86"/>
                  </a:cubicBezTo>
                  <a:cubicBezTo>
                    <a:pt x="124" y="86"/>
                    <a:pt x="124" y="86"/>
                    <a:pt x="124" y="86"/>
                  </a:cubicBezTo>
                  <a:cubicBezTo>
                    <a:pt x="88" y="86"/>
                    <a:pt x="88" y="86"/>
                    <a:pt x="88" y="86"/>
                  </a:cubicBezTo>
                  <a:cubicBezTo>
                    <a:pt x="88" y="121"/>
                    <a:pt x="88" y="121"/>
                    <a:pt x="88" y="121"/>
                  </a:cubicBezTo>
                  <a:cubicBezTo>
                    <a:pt x="88" y="208"/>
                    <a:pt x="88" y="208"/>
                    <a:pt x="88" y="208"/>
                  </a:cubicBezTo>
                  <a:cubicBezTo>
                    <a:pt x="88" y="243"/>
                    <a:pt x="88" y="243"/>
                    <a:pt x="88" y="243"/>
                  </a:cubicBezTo>
                  <a:cubicBezTo>
                    <a:pt x="120" y="243"/>
                    <a:pt x="120" y="243"/>
                    <a:pt x="120" y="243"/>
                  </a:cubicBezTo>
                  <a:cubicBezTo>
                    <a:pt x="120" y="294"/>
                    <a:pt x="120" y="294"/>
                    <a:pt x="120" y="294"/>
                  </a:cubicBezTo>
                  <a:cubicBezTo>
                    <a:pt x="120" y="330"/>
                    <a:pt x="120" y="330"/>
                    <a:pt x="120" y="330"/>
                  </a:cubicBezTo>
                  <a:cubicBezTo>
                    <a:pt x="155" y="330"/>
                    <a:pt x="155" y="330"/>
                    <a:pt x="155" y="330"/>
                  </a:cubicBezTo>
                  <a:cubicBezTo>
                    <a:pt x="163" y="330"/>
                    <a:pt x="163" y="330"/>
                    <a:pt x="163" y="330"/>
                  </a:cubicBezTo>
                  <a:cubicBezTo>
                    <a:pt x="163" y="335"/>
                    <a:pt x="163" y="335"/>
                    <a:pt x="163" y="335"/>
                  </a:cubicBezTo>
                  <a:cubicBezTo>
                    <a:pt x="123" y="345"/>
                    <a:pt x="86" y="367"/>
                    <a:pt x="57" y="399"/>
                  </a:cubicBezTo>
                  <a:cubicBezTo>
                    <a:pt x="20" y="439"/>
                    <a:pt x="0" y="491"/>
                    <a:pt x="0" y="545"/>
                  </a:cubicBezTo>
                  <a:cubicBezTo>
                    <a:pt x="0" y="664"/>
                    <a:pt x="97" y="761"/>
                    <a:pt x="216" y="761"/>
                  </a:cubicBezTo>
                  <a:cubicBezTo>
                    <a:pt x="567" y="761"/>
                    <a:pt x="567" y="761"/>
                    <a:pt x="567" y="761"/>
                  </a:cubicBezTo>
                  <a:cubicBezTo>
                    <a:pt x="602" y="761"/>
                    <a:pt x="602" y="761"/>
                    <a:pt x="602" y="761"/>
                  </a:cubicBezTo>
                  <a:cubicBezTo>
                    <a:pt x="602" y="760"/>
                    <a:pt x="602" y="760"/>
                    <a:pt x="602" y="760"/>
                  </a:cubicBezTo>
                  <a:cubicBezTo>
                    <a:pt x="619" y="760"/>
                    <a:pt x="619" y="760"/>
                    <a:pt x="619" y="760"/>
                  </a:cubicBezTo>
                  <a:cubicBezTo>
                    <a:pt x="969" y="760"/>
                    <a:pt x="969" y="760"/>
                    <a:pt x="969" y="760"/>
                  </a:cubicBezTo>
                  <a:cubicBezTo>
                    <a:pt x="1004" y="760"/>
                    <a:pt x="1004" y="760"/>
                    <a:pt x="1004" y="760"/>
                  </a:cubicBezTo>
                  <a:cubicBezTo>
                    <a:pt x="1004" y="725"/>
                    <a:pt x="1004" y="725"/>
                    <a:pt x="1004" y="725"/>
                  </a:cubicBezTo>
                  <a:cubicBezTo>
                    <a:pt x="1004" y="638"/>
                    <a:pt x="1004" y="638"/>
                    <a:pt x="1004" y="638"/>
                  </a:cubicBezTo>
                  <a:cubicBezTo>
                    <a:pt x="1004" y="603"/>
                    <a:pt x="1004" y="603"/>
                    <a:pt x="1004" y="603"/>
                  </a:cubicBezTo>
                  <a:cubicBezTo>
                    <a:pt x="969" y="603"/>
                    <a:pt x="969" y="603"/>
                    <a:pt x="969" y="603"/>
                  </a:cubicBezTo>
                  <a:cubicBezTo>
                    <a:pt x="928" y="603"/>
                    <a:pt x="928" y="603"/>
                    <a:pt x="928" y="603"/>
                  </a:cubicBezTo>
                  <a:cubicBezTo>
                    <a:pt x="928" y="587"/>
                    <a:pt x="928" y="587"/>
                    <a:pt x="928" y="587"/>
                  </a:cubicBezTo>
                  <a:cubicBezTo>
                    <a:pt x="937" y="587"/>
                    <a:pt x="937" y="587"/>
                    <a:pt x="937" y="587"/>
                  </a:cubicBezTo>
                  <a:cubicBezTo>
                    <a:pt x="972" y="587"/>
                    <a:pt x="972" y="587"/>
                    <a:pt x="972" y="587"/>
                  </a:cubicBezTo>
                  <a:cubicBezTo>
                    <a:pt x="972" y="552"/>
                    <a:pt x="972" y="552"/>
                    <a:pt x="972" y="552"/>
                  </a:cubicBezTo>
                  <a:cubicBezTo>
                    <a:pt x="972" y="501"/>
                    <a:pt x="972" y="501"/>
                    <a:pt x="972" y="501"/>
                  </a:cubicBezTo>
                  <a:cubicBezTo>
                    <a:pt x="992" y="501"/>
                    <a:pt x="992" y="501"/>
                    <a:pt x="992" y="501"/>
                  </a:cubicBezTo>
                  <a:cubicBezTo>
                    <a:pt x="1028" y="501"/>
                    <a:pt x="1028" y="501"/>
                    <a:pt x="1028" y="501"/>
                  </a:cubicBezTo>
                  <a:cubicBezTo>
                    <a:pt x="1028" y="466"/>
                    <a:pt x="1028" y="466"/>
                    <a:pt x="1028" y="466"/>
                  </a:cubicBezTo>
                  <a:cubicBezTo>
                    <a:pt x="1028" y="379"/>
                    <a:pt x="1028" y="379"/>
                    <a:pt x="1028" y="379"/>
                  </a:cubicBezTo>
                  <a:cubicBezTo>
                    <a:pt x="1028" y="344"/>
                    <a:pt x="1028" y="344"/>
                    <a:pt x="1028" y="344"/>
                  </a:cubicBezTo>
                  <a:lnTo>
                    <a:pt x="992" y="344"/>
                  </a:lnTo>
                  <a:close/>
                  <a:moveTo>
                    <a:pt x="604" y="308"/>
                  </a:moveTo>
                  <a:cubicBezTo>
                    <a:pt x="919" y="308"/>
                    <a:pt x="919" y="308"/>
                    <a:pt x="919" y="308"/>
                  </a:cubicBezTo>
                  <a:cubicBezTo>
                    <a:pt x="919" y="359"/>
                    <a:pt x="919" y="359"/>
                    <a:pt x="919" y="359"/>
                  </a:cubicBezTo>
                  <a:cubicBezTo>
                    <a:pt x="604" y="359"/>
                    <a:pt x="604" y="359"/>
                    <a:pt x="604" y="359"/>
                  </a:cubicBezTo>
                  <a:lnTo>
                    <a:pt x="604" y="308"/>
                  </a:lnTo>
                  <a:close/>
                  <a:moveTo>
                    <a:pt x="599" y="395"/>
                  </a:moveTo>
                  <a:cubicBezTo>
                    <a:pt x="624" y="395"/>
                    <a:pt x="624" y="395"/>
                    <a:pt x="624" y="395"/>
                  </a:cubicBezTo>
                  <a:cubicBezTo>
                    <a:pt x="624" y="448"/>
                    <a:pt x="624" y="448"/>
                    <a:pt x="624" y="448"/>
                  </a:cubicBezTo>
                  <a:cubicBezTo>
                    <a:pt x="599" y="448"/>
                    <a:pt x="599" y="448"/>
                    <a:pt x="599" y="448"/>
                  </a:cubicBezTo>
                  <a:lnTo>
                    <a:pt x="599" y="395"/>
                  </a:lnTo>
                  <a:close/>
                  <a:moveTo>
                    <a:pt x="919" y="483"/>
                  </a:moveTo>
                  <a:cubicBezTo>
                    <a:pt x="919" y="534"/>
                    <a:pt x="919" y="534"/>
                    <a:pt x="919" y="534"/>
                  </a:cubicBezTo>
                  <a:cubicBezTo>
                    <a:pt x="910" y="534"/>
                    <a:pt x="910" y="534"/>
                    <a:pt x="910" y="534"/>
                  </a:cubicBezTo>
                  <a:cubicBezTo>
                    <a:pt x="604" y="534"/>
                    <a:pt x="604" y="534"/>
                    <a:pt x="604" y="534"/>
                  </a:cubicBezTo>
                  <a:cubicBezTo>
                    <a:pt x="604" y="483"/>
                    <a:pt x="604" y="483"/>
                    <a:pt x="604" y="483"/>
                  </a:cubicBezTo>
                  <a:cubicBezTo>
                    <a:pt x="624" y="483"/>
                    <a:pt x="624" y="483"/>
                    <a:pt x="624" y="483"/>
                  </a:cubicBezTo>
                  <a:lnTo>
                    <a:pt x="919" y="483"/>
                  </a:lnTo>
                  <a:close/>
                  <a:moveTo>
                    <a:pt x="413" y="570"/>
                  </a:moveTo>
                  <a:cubicBezTo>
                    <a:pt x="523" y="570"/>
                    <a:pt x="523" y="570"/>
                    <a:pt x="523" y="570"/>
                  </a:cubicBezTo>
                  <a:cubicBezTo>
                    <a:pt x="524" y="570"/>
                    <a:pt x="524" y="570"/>
                    <a:pt x="524" y="570"/>
                  </a:cubicBezTo>
                  <a:cubicBezTo>
                    <a:pt x="524" y="621"/>
                    <a:pt x="524" y="621"/>
                    <a:pt x="524" y="621"/>
                  </a:cubicBezTo>
                  <a:cubicBezTo>
                    <a:pt x="399" y="621"/>
                    <a:pt x="399" y="621"/>
                    <a:pt x="399" y="621"/>
                  </a:cubicBezTo>
                  <a:cubicBezTo>
                    <a:pt x="406" y="605"/>
                    <a:pt x="411" y="588"/>
                    <a:pt x="413" y="570"/>
                  </a:cubicBezTo>
                  <a:close/>
                  <a:moveTo>
                    <a:pt x="405" y="484"/>
                  </a:moveTo>
                  <a:cubicBezTo>
                    <a:pt x="488" y="484"/>
                    <a:pt x="488" y="484"/>
                    <a:pt x="488" y="484"/>
                  </a:cubicBezTo>
                  <a:cubicBezTo>
                    <a:pt x="488" y="534"/>
                    <a:pt x="488" y="534"/>
                    <a:pt x="488" y="534"/>
                  </a:cubicBezTo>
                  <a:cubicBezTo>
                    <a:pt x="414" y="534"/>
                    <a:pt x="414" y="534"/>
                    <a:pt x="414" y="534"/>
                  </a:cubicBezTo>
                  <a:cubicBezTo>
                    <a:pt x="413" y="517"/>
                    <a:pt x="410" y="500"/>
                    <a:pt x="405" y="484"/>
                  </a:cubicBezTo>
                  <a:close/>
                  <a:moveTo>
                    <a:pt x="523" y="534"/>
                  </a:moveTo>
                  <a:cubicBezTo>
                    <a:pt x="523" y="484"/>
                    <a:pt x="523" y="484"/>
                    <a:pt x="523" y="484"/>
                  </a:cubicBezTo>
                  <a:cubicBezTo>
                    <a:pt x="569" y="484"/>
                    <a:pt x="569" y="484"/>
                    <a:pt x="569" y="484"/>
                  </a:cubicBezTo>
                  <a:cubicBezTo>
                    <a:pt x="569" y="534"/>
                    <a:pt x="569" y="534"/>
                    <a:pt x="569" y="534"/>
                  </a:cubicBezTo>
                  <a:cubicBezTo>
                    <a:pt x="524" y="534"/>
                    <a:pt x="524" y="534"/>
                    <a:pt x="524" y="534"/>
                  </a:cubicBezTo>
                  <a:cubicBezTo>
                    <a:pt x="524" y="534"/>
                    <a:pt x="524" y="534"/>
                    <a:pt x="524" y="534"/>
                  </a:cubicBezTo>
                  <a:lnTo>
                    <a:pt x="523" y="534"/>
                  </a:lnTo>
                  <a:close/>
                  <a:moveTo>
                    <a:pt x="564" y="398"/>
                  </a:moveTo>
                  <a:cubicBezTo>
                    <a:pt x="564" y="448"/>
                    <a:pt x="564" y="448"/>
                    <a:pt x="564" y="448"/>
                  </a:cubicBezTo>
                  <a:cubicBezTo>
                    <a:pt x="390" y="448"/>
                    <a:pt x="390" y="448"/>
                    <a:pt x="390" y="448"/>
                  </a:cubicBezTo>
                  <a:cubicBezTo>
                    <a:pt x="379" y="429"/>
                    <a:pt x="366" y="413"/>
                    <a:pt x="350" y="398"/>
                  </a:cubicBezTo>
                  <a:lnTo>
                    <a:pt x="564" y="398"/>
                  </a:lnTo>
                  <a:close/>
                  <a:moveTo>
                    <a:pt x="523" y="312"/>
                  </a:moveTo>
                  <a:cubicBezTo>
                    <a:pt x="531" y="312"/>
                    <a:pt x="531" y="312"/>
                    <a:pt x="531" y="312"/>
                  </a:cubicBezTo>
                  <a:cubicBezTo>
                    <a:pt x="531" y="363"/>
                    <a:pt x="531" y="363"/>
                    <a:pt x="531" y="363"/>
                  </a:cubicBezTo>
                  <a:cubicBezTo>
                    <a:pt x="295" y="363"/>
                    <a:pt x="295" y="363"/>
                    <a:pt x="295" y="363"/>
                  </a:cubicBezTo>
                  <a:cubicBezTo>
                    <a:pt x="271" y="352"/>
                    <a:pt x="245" y="346"/>
                    <a:pt x="217" y="346"/>
                  </a:cubicBezTo>
                  <a:cubicBezTo>
                    <a:pt x="217" y="312"/>
                    <a:pt x="217" y="312"/>
                    <a:pt x="217" y="312"/>
                  </a:cubicBezTo>
                  <a:lnTo>
                    <a:pt x="523" y="312"/>
                  </a:lnTo>
                  <a:close/>
                  <a:moveTo>
                    <a:pt x="181" y="276"/>
                  </a:moveTo>
                  <a:cubicBezTo>
                    <a:pt x="173" y="276"/>
                    <a:pt x="173" y="276"/>
                    <a:pt x="173" y="276"/>
                  </a:cubicBezTo>
                  <a:cubicBezTo>
                    <a:pt x="173" y="225"/>
                    <a:pt x="173" y="225"/>
                    <a:pt x="173" y="225"/>
                  </a:cubicBezTo>
                  <a:cubicBezTo>
                    <a:pt x="488" y="225"/>
                    <a:pt x="488" y="225"/>
                    <a:pt x="488" y="225"/>
                  </a:cubicBezTo>
                  <a:cubicBezTo>
                    <a:pt x="488" y="276"/>
                    <a:pt x="488" y="276"/>
                    <a:pt x="488" y="276"/>
                  </a:cubicBezTo>
                  <a:lnTo>
                    <a:pt x="181" y="276"/>
                  </a:lnTo>
                  <a:close/>
                  <a:moveTo>
                    <a:pt x="197" y="53"/>
                  </a:moveTo>
                  <a:cubicBezTo>
                    <a:pt x="511" y="53"/>
                    <a:pt x="511" y="53"/>
                    <a:pt x="511" y="53"/>
                  </a:cubicBezTo>
                  <a:cubicBezTo>
                    <a:pt x="511" y="104"/>
                    <a:pt x="511" y="104"/>
                    <a:pt x="511" y="104"/>
                  </a:cubicBezTo>
                  <a:cubicBezTo>
                    <a:pt x="491" y="104"/>
                    <a:pt x="491" y="104"/>
                    <a:pt x="491" y="104"/>
                  </a:cubicBezTo>
                  <a:cubicBezTo>
                    <a:pt x="197" y="104"/>
                    <a:pt x="197" y="104"/>
                    <a:pt x="197" y="104"/>
                  </a:cubicBezTo>
                  <a:lnTo>
                    <a:pt x="197" y="53"/>
                  </a:lnTo>
                  <a:close/>
                  <a:moveTo>
                    <a:pt x="141" y="190"/>
                  </a:moveTo>
                  <a:cubicBezTo>
                    <a:pt x="141" y="139"/>
                    <a:pt x="141" y="139"/>
                    <a:pt x="141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456" y="139"/>
                    <a:pt x="456" y="139"/>
                    <a:pt x="456" y="139"/>
                  </a:cubicBezTo>
                  <a:cubicBezTo>
                    <a:pt x="456" y="190"/>
                    <a:pt x="456" y="190"/>
                    <a:pt x="456" y="190"/>
                  </a:cubicBezTo>
                  <a:lnTo>
                    <a:pt x="141" y="190"/>
                  </a:lnTo>
                  <a:close/>
                  <a:moveTo>
                    <a:pt x="54" y="545"/>
                  </a:moveTo>
                  <a:cubicBezTo>
                    <a:pt x="54" y="455"/>
                    <a:pt x="127" y="382"/>
                    <a:pt x="216" y="382"/>
                  </a:cubicBezTo>
                  <a:cubicBezTo>
                    <a:pt x="306" y="382"/>
                    <a:pt x="379" y="455"/>
                    <a:pt x="379" y="545"/>
                  </a:cubicBezTo>
                  <a:cubicBezTo>
                    <a:pt x="379" y="634"/>
                    <a:pt x="306" y="707"/>
                    <a:pt x="216" y="707"/>
                  </a:cubicBezTo>
                  <a:cubicBezTo>
                    <a:pt x="127" y="707"/>
                    <a:pt x="54" y="634"/>
                    <a:pt x="54" y="545"/>
                  </a:cubicBezTo>
                  <a:close/>
                  <a:moveTo>
                    <a:pt x="549" y="707"/>
                  </a:moveTo>
                  <a:cubicBezTo>
                    <a:pt x="329" y="707"/>
                    <a:pt x="329" y="707"/>
                    <a:pt x="329" y="707"/>
                  </a:cubicBezTo>
                  <a:cubicBezTo>
                    <a:pt x="349" y="694"/>
                    <a:pt x="366" y="676"/>
                    <a:pt x="380" y="656"/>
                  </a:cubicBezTo>
                  <a:cubicBezTo>
                    <a:pt x="549" y="656"/>
                    <a:pt x="549" y="656"/>
                    <a:pt x="549" y="656"/>
                  </a:cubicBezTo>
                  <a:lnTo>
                    <a:pt x="549" y="707"/>
                  </a:lnTo>
                  <a:close/>
                  <a:moveTo>
                    <a:pt x="601" y="620"/>
                  </a:moveTo>
                  <a:cubicBezTo>
                    <a:pt x="560" y="620"/>
                    <a:pt x="560" y="620"/>
                    <a:pt x="560" y="620"/>
                  </a:cubicBezTo>
                  <a:cubicBezTo>
                    <a:pt x="560" y="570"/>
                    <a:pt x="560" y="570"/>
                    <a:pt x="560" y="570"/>
                  </a:cubicBezTo>
                  <a:cubicBezTo>
                    <a:pt x="569" y="570"/>
                    <a:pt x="569" y="570"/>
                    <a:pt x="569" y="570"/>
                  </a:cubicBezTo>
                  <a:cubicBezTo>
                    <a:pt x="875" y="570"/>
                    <a:pt x="875" y="570"/>
                    <a:pt x="875" y="570"/>
                  </a:cubicBezTo>
                  <a:cubicBezTo>
                    <a:pt x="875" y="620"/>
                    <a:pt x="875" y="620"/>
                    <a:pt x="875" y="620"/>
                  </a:cubicBezTo>
                  <a:lnTo>
                    <a:pt x="601" y="620"/>
                  </a:lnTo>
                  <a:close/>
                  <a:moveTo>
                    <a:pt x="951" y="656"/>
                  </a:moveTo>
                  <a:cubicBezTo>
                    <a:pt x="951" y="707"/>
                    <a:pt x="951" y="707"/>
                    <a:pt x="951" y="707"/>
                  </a:cubicBezTo>
                  <a:cubicBezTo>
                    <a:pt x="636" y="707"/>
                    <a:pt x="636" y="707"/>
                    <a:pt x="636" y="707"/>
                  </a:cubicBezTo>
                  <a:cubicBezTo>
                    <a:pt x="636" y="656"/>
                    <a:pt x="636" y="656"/>
                    <a:pt x="636" y="656"/>
                  </a:cubicBezTo>
                  <a:cubicBezTo>
                    <a:pt x="910" y="656"/>
                    <a:pt x="910" y="656"/>
                    <a:pt x="910" y="656"/>
                  </a:cubicBezTo>
                  <a:lnTo>
                    <a:pt x="951" y="656"/>
                  </a:lnTo>
                  <a:close/>
                  <a:moveTo>
                    <a:pt x="975" y="448"/>
                  </a:moveTo>
                  <a:cubicBezTo>
                    <a:pt x="955" y="448"/>
                    <a:pt x="955" y="448"/>
                    <a:pt x="955" y="448"/>
                  </a:cubicBezTo>
                  <a:cubicBezTo>
                    <a:pt x="660" y="448"/>
                    <a:pt x="660" y="448"/>
                    <a:pt x="660" y="448"/>
                  </a:cubicBezTo>
                  <a:cubicBezTo>
                    <a:pt x="660" y="397"/>
                    <a:pt x="660" y="397"/>
                    <a:pt x="660" y="397"/>
                  </a:cubicBezTo>
                  <a:cubicBezTo>
                    <a:pt x="975" y="397"/>
                    <a:pt x="975" y="397"/>
                    <a:pt x="975" y="397"/>
                  </a:cubicBezTo>
                  <a:lnTo>
                    <a:pt x="975" y="4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76826901-A020-2441-9637-3D0CC14F4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5718175"/>
            <a:ext cx="17235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$2,31M</a:t>
            </a:r>
            <a:endParaRPr lang="id-ID" altLang="en-US" sz="3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924336A-ADCF-CD46-853F-D41DD852AF80}"/>
              </a:ext>
            </a:extLst>
          </p:cNvPr>
          <p:cNvSpPr txBox="1"/>
          <p:nvPr/>
        </p:nvSpPr>
        <p:spPr>
          <a:xfrm>
            <a:off x="7419975" y="5781675"/>
            <a:ext cx="692818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76897E9-9E99-7645-ADF1-2F16E9C8A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9975" y="5949950"/>
            <a:ext cx="225742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62850" name="Slide Number Placeholder 47">
            <a:extLst>
              <a:ext uri="{FF2B5EF4-FFF2-40B4-BE49-F238E27FC236}">
                <a16:creationId xmlns:a16="http://schemas.microsoft.com/office/drawing/2014/main" id="{65B7C9B9-B54C-E041-9CD2-BD3EE2BE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71B46F45-072B-9C4B-B557-204B4B681798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2609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500"/>
                            </p:stCondLst>
                            <p:childTnLst>
                              <p:par>
                                <p:cTn id="141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  <p:bldP spid="39" grpId="0"/>
      <p:bldP spid="40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72" grpId="0"/>
      <p:bldP spid="73" grpId="0"/>
      <p:bldP spid="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le 1">
            <a:extLst>
              <a:ext uri="{FF2B5EF4-FFF2-40B4-BE49-F238E27FC236}">
                <a16:creationId xmlns:a16="http://schemas.microsoft.com/office/drawing/2014/main" id="{04CBD360-2512-BB4B-8A11-06FC4B356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0397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163843" name="Slide Number Placeholder 2">
            <a:extLst>
              <a:ext uri="{FF2B5EF4-FFF2-40B4-BE49-F238E27FC236}">
                <a16:creationId xmlns:a16="http://schemas.microsoft.com/office/drawing/2014/main" id="{4A0E7C99-7876-934B-ACDD-76E7CC21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67B06023-5AB6-F24E-836F-9C8770AC7B53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19C398-E81E-1348-A656-65C8CDF1AD6A}"/>
              </a:ext>
            </a:extLst>
          </p:cNvPr>
          <p:cNvGrpSpPr>
            <a:grpSpLocks/>
          </p:cNvGrpSpPr>
          <p:nvPr/>
        </p:nvGrpSpPr>
        <p:grpSpPr bwMode="auto">
          <a:xfrm>
            <a:off x="4529138" y="2771775"/>
            <a:ext cx="3082925" cy="2532063"/>
            <a:chOff x="4529291" y="2772092"/>
            <a:chExt cx="3082618" cy="253142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B1D5EE9-EBF9-7546-A36B-7EAAAB9F3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334" y="2772092"/>
              <a:ext cx="2636575" cy="2531428"/>
            </a:xfrm>
            <a:custGeom>
              <a:avLst/>
              <a:gdLst>
                <a:gd name="T0" fmla="*/ 0 w 687"/>
                <a:gd name="T1" fmla="*/ 891 h 891"/>
                <a:gd name="T2" fmla="*/ 545 w 687"/>
                <a:gd name="T3" fmla="*/ 575 h 891"/>
                <a:gd name="T4" fmla="*/ 545 w 687"/>
                <a:gd name="T5" fmla="*/ 574 h 891"/>
                <a:gd name="T6" fmla="*/ 687 w 687"/>
                <a:gd name="T7" fmla="*/ 574 h 891"/>
                <a:gd name="T8" fmla="*/ 687 w 687"/>
                <a:gd name="T9" fmla="*/ 317 h 891"/>
                <a:gd name="T10" fmla="*/ 545 w 687"/>
                <a:gd name="T11" fmla="*/ 317 h 891"/>
                <a:gd name="T12" fmla="*/ 545 w 687"/>
                <a:gd name="T13" fmla="*/ 316 h 891"/>
                <a:gd name="T14" fmla="*/ 0 w 687"/>
                <a:gd name="T15" fmla="*/ 0 h 891"/>
                <a:gd name="T16" fmla="*/ 0 w 687"/>
                <a:gd name="T17" fmla="*/ 891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91">
                  <a:moveTo>
                    <a:pt x="0" y="891"/>
                  </a:moveTo>
                  <a:lnTo>
                    <a:pt x="545" y="575"/>
                  </a:lnTo>
                  <a:lnTo>
                    <a:pt x="545" y="574"/>
                  </a:lnTo>
                  <a:lnTo>
                    <a:pt x="687" y="574"/>
                  </a:lnTo>
                  <a:lnTo>
                    <a:pt x="687" y="317"/>
                  </a:lnTo>
                  <a:lnTo>
                    <a:pt x="545" y="317"/>
                  </a:lnTo>
                  <a:lnTo>
                    <a:pt x="545" y="316"/>
                  </a:lnTo>
                  <a:lnTo>
                    <a:pt x="0" y="0"/>
                  </a:lnTo>
                  <a:lnTo>
                    <a:pt x="0" y="891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5F441C0-A205-C04D-BD83-C90A8551F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9291" y="2772092"/>
              <a:ext cx="836529" cy="253142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5226AB6-6B0F-474F-A833-ED4D12B5666C}"/>
              </a:ext>
            </a:extLst>
          </p:cNvPr>
          <p:cNvGrpSpPr/>
          <p:nvPr/>
        </p:nvGrpSpPr>
        <p:grpSpPr>
          <a:xfrm>
            <a:off x="752475" y="2024063"/>
            <a:ext cx="10534650" cy="3975100"/>
            <a:chOff x="752475" y="2024063"/>
            <a:chExt cx="10534650" cy="39751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EC5E46-D954-6C42-9A68-6D071932C774}"/>
                </a:ext>
              </a:extLst>
            </p:cNvPr>
            <p:cNvSpPr txBox="1"/>
            <p:nvPr/>
          </p:nvSpPr>
          <p:spPr>
            <a:xfrm>
              <a:off x="752475" y="5483225"/>
              <a:ext cx="3544888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TOP</a:t>
              </a:r>
              <a:endPara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013274C-5BD1-46AD-83D3-318661B359EA}"/>
                </a:ext>
              </a:extLst>
            </p:cNvPr>
            <p:cNvGrpSpPr/>
            <p:nvPr/>
          </p:nvGrpSpPr>
          <p:grpSpPr>
            <a:xfrm>
              <a:off x="752475" y="2024063"/>
              <a:ext cx="10504488" cy="3975100"/>
              <a:chOff x="752475" y="2024063"/>
              <a:chExt cx="10504488" cy="397510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89B0B88-66F1-0443-9109-D05FCCA56047}"/>
                  </a:ext>
                </a:extLst>
              </p:cNvPr>
              <p:cNvCxnSpPr/>
              <p:nvPr/>
            </p:nvCxnSpPr>
            <p:spPr>
              <a:xfrm>
                <a:off x="752475" y="2046288"/>
                <a:ext cx="0" cy="3952875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9207E32-F875-3144-AC1D-1905AAAFBA41}"/>
                  </a:ext>
                </a:extLst>
              </p:cNvPr>
              <p:cNvCxnSpPr/>
              <p:nvPr/>
            </p:nvCxnSpPr>
            <p:spPr>
              <a:xfrm>
                <a:off x="4297363" y="2046288"/>
                <a:ext cx="0" cy="3952875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9DD270F2-109A-AD4F-B91E-0E646A9B4BDD}"/>
                  </a:ext>
                </a:extLst>
              </p:cNvPr>
              <p:cNvCxnSpPr/>
              <p:nvPr/>
            </p:nvCxnSpPr>
            <p:spPr>
              <a:xfrm>
                <a:off x="7843838" y="2046288"/>
                <a:ext cx="0" cy="3952875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37AF6A-FAB1-864F-82CD-3A0066ACD82B}"/>
                  </a:ext>
                </a:extLst>
              </p:cNvPr>
              <p:cNvSpPr txBox="1"/>
              <p:nvPr/>
            </p:nvSpPr>
            <p:spPr>
              <a:xfrm>
                <a:off x="752475" y="2024063"/>
                <a:ext cx="3544888" cy="46166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Get Found</a:t>
                </a:r>
                <a:endParaRPr lang="id-ID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EDA5A6E-0D81-F34D-B2EA-32A2B6436921}"/>
                  </a:ext>
                </a:extLst>
              </p:cNvPr>
              <p:cNvCxnSpPr/>
              <p:nvPr/>
            </p:nvCxnSpPr>
            <p:spPr>
              <a:xfrm>
                <a:off x="915988" y="2625725"/>
                <a:ext cx="3190875" cy="0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421802A-087F-A647-A105-DC01E7CDCF4B}"/>
                  </a:ext>
                </a:extLst>
              </p:cNvPr>
              <p:cNvCxnSpPr/>
              <p:nvPr/>
            </p:nvCxnSpPr>
            <p:spPr>
              <a:xfrm>
                <a:off x="915988" y="5419725"/>
                <a:ext cx="3190875" cy="0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920F6FE-6C21-DA44-A5CD-8C89C0DDBF0B}"/>
                  </a:ext>
                </a:extLst>
              </p:cNvPr>
              <p:cNvCxnSpPr/>
              <p:nvPr/>
            </p:nvCxnSpPr>
            <p:spPr>
              <a:xfrm>
                <a:off x="4456113" y="2651125"/>
                <a:ext cx="3190875" cy="0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904FD99-6B92-9B4F-B090-85CD97E8CA90}"/>
                  </a:ext>
                </a:extLst>
              </p:cNvPr>
              <p:cNvCxnSpPr/>
              <p:nvPr/>
            </p:nvCxnSpPr>
            <p:spPr>
              <a:xfrm>
                <a:off x="4456113" y="5445125"/>
                <a:ext cx="3190875" cy="0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8D552F3-233D-C64C-A5F9-BFD9BAA676CE}"/>
                  </a:ext>
                </a:extLst>
              </p:cNvPr>
              <p:cNvCxnSpPr/>
              <p:nvPr/>
            </p:nvCxnSpPr>
            <p:spPr>
              <a:xfrm>
                <a:off x="7970838" y="2625725"/>
                <a:ext cx="3192462" cy="0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8ABDE997-9BB0-7844-AF62-91760F5A7F5B}"/>
                  </a:ext>
                </a:extLst>
              </p:cNvPr>
              <p:cNvCxnSpPr/>
              <p:nvPr/>
            </p:nvCxnSpPr>
            <p:spPr>
              <a:xfrm>
                <a:off x="7970838" y="5419725"/>
                <a:ext cx="3192462" cy="0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2CC83BF-FFA2-C449-BB35-A5A27BF83718}"/>
                  </a:ext>
                </a:extLst>
              </p:cNvPr>
              <p:cNvCxnSpPr/>
              <p:nvPr/>
            </p:nvCxnSpPr>
            <p:spPr>
              <a:xfrm>
                <a:off x="11256963" y="2046288"/>
                <a:ext cx="0" cy="3952875"/>
              </a:xfrm>
              <a:prstGeom prst="line">
                <a:avLst/>
              </a:prstGeom>
              <a:ln w="15875">
                <a:solidFill>
                  <a:schemeClr val="tx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653BC9C-A851-3E4A-BA27-5C97DC2411BE}"/>
                </a:ext>
              </a:extLst>
            </p:cNvPr>
            <p:cNvSpPr txBox="1"/>
            <p:nvPr/>
          </p:nvSpPr>
          <p:spPr>
            <a:xfrm>
              <a:off x="4292600" y="2024063"/>
              <a:ext cx="3544888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Convert</a:t>
              </a:r>
              <a:endPara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A8CAD9D-A460-5B48-A819-77FA399E7621}"/>
                </a:ext>
              </a:extLst>
            </p:cNvPr>
            <p:cNvSpPr txBox="1"/>
            <p:nvPr/>
          </p:nvSpPr>
          <p:spPr>
            <a:xfrm>
              <a:off x="4292600" y="5483225"/>
              <a:ext cx="3544888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MIDDLE</a:t>
              </a:r>
              <a:endPara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B99952-A746-4549-8911-558262CA1754}"/>
                </a:ext>
              </a:extLst>
            </p:cNvPr>
            <p:cNvSpPr txBox="1"/>
            <p:nvPr/>
          </p:nvSpPr>
          <p:spPr>
            <a:xfrm>
              <a:off x="7742238" y="2024063"/>
              <a:ext cx="3544887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SEO Analytics</a:t>
              </a:r>
              <a:endPara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69CF19-6464-144E-9945-800425392905}"/>
                </a:ext>
              </a:extLst>
            </p:cNvPr>
            <p:cNvSpPr txBox="1"/>
            <p:nvPr/>
          </p:nvSpPr>
          <p:spPr>
            <a:xfrm>
              <a:off x="7742238" y="5483225"/>
              <a:ext cx="3544887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BOTTOM</a:t>
              </a:r>
              <a:endPara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4EAB692C-2E67-9147-B6C0-4D7963591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650" y="3400425"/>
            <a:ext cx="1512888" cy="37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Landing pages</a:t>
            </a:r>
            <a:endParaRPr lang="id-ID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1A8144F-4E7A-244F-87E9-5EF8567B5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6438" y="3808413"/>
            <a:ext cx="151447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papers</a:t>
            </a:r>
            <a:endParaRPr lang="id-ID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E652B45-A8CD-EE4F-97D0-18CAE1990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3850" y="4216400"/>
            <a:ext cx="15144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endParaRPr lang="id-ID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Notched Right Arrow 35">
            <a:extLst>
              <a:ext uri="{FF2B5EF4-FFF2-40B4-BE49-F238E27FC236}">
                <a16:creationId xmlns:a16="http://schemas.microsoft.com/office/drawing/2014/main" id="{710176CB-FD12-784B-8008-E8BCC8C4C546}"/>
              </a:ext>
            </a:extLst>
          </p:cNvPr>
          <p:cNvSpPr/>
          <p:nvPr/>
        </p:nvSpPr>
        <p:spPr>
          <a:xfrm>
            <a:off x="3781425" y="3727450"/>
            <a:ext cx="1023938" cy="573088"/>
          </a:xfrm>
          <a:prstGeom prst="notch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Notched Right Arrow 36">
            <a:extLst>
              <a:ext uri="{FF2B5EF4-FFF2-40B4-BE49-F238E27FC236}">
                <a16:creationId xmlns:a16="http://schemas.microsoft.com/office/drawing/2014/main" id="{CE93F54E-451F-D84A-8330-0897F5BEDEC3}"/>
              </a:ext>
            </a:extLst>
          </p:cNvPr>
          <p:cNvSpPr/>
          <p:nvPr/>
        </p:nvSpPr>
        <p:spPr>
          <a:xfrm>
            <a:off x="7721600" y="3727450"/>
            <a:ext cx="1025525" cy="573088"/>
          </a:xfrm>
          <a:prstGeom prst="notch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2D8312-1A84-4A0C-B3FB-5F0AC738C73F}"/>
              </a:ext>
            </a:extLst>
          </p:cNvPr>
          <p:cNvGrpSpPr/>
          <p:nvPr/>
        </p:nvGrpSpPr>
        <p:grpSpPr>
          <a:xfrm>
            <a:off x="939800" y="2919413"/>
            <a:ext cx="3581400" cy="2006600"/>
            <a:chOff x="939800" y="2919413"/>
            <a:chExt cx="3581400" cy="20066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9CDD51E-0D21-CA4F-BAB5-0A409D5EF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425" y="2952750"/>
              <a:ext cx="1046163" cy="375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Social</a:t>
              </a:r>
              <a:endParaRPr lang="id-ID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36D011B-38FE-6349-9D29-35F94EFDF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5988" y="3484563"/>
              <a:ext cx="1514475" cy="375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Email</a:t>
              </a:r>
              <a:endParaRPr lang="id-ID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14D3A7-1507-C14A-9DBA-ED16AB175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4438" y="3989388"/>
              <a:ext cx="1514475" cy="375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Search</a:t>
              </a:r>
              <a:endParaRPr lang="id-ID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D0C20EC-DDE0-3C40-9442-AB962F2C8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063" y="3025775"/>
              <a:ext cx="373062" cy="339725"/>
            </a:xfrm>
            <a:custGeom>
              <a:avLst/>
              <a:gdLst>
                <a:gd name="T0" fmla="*/ 374323 w 161"/>
                <a:gd name="T1" fmla="*/ 63098 h 145"/>
                <a:gd name="T2" fmla="*/ 323173 w 161"/>
                <a:gd name="T3" fmla="*/ 114511 h 145"/>
                <a:gd name="T4" fmla="*/ 285973 w 161"/>
                <a:gd name="T5" fmla="*/ 98153 h 145"/>
                <a:gd name="T6" fmla="*/ 216224 w 161"/>
                <a:gd name="T7" fmla="*/ 144892 h 145"/>
                <a:gd name="T8" fmla="*/ 218549 w 161"/>
                <a:gd name="T9" fmla="*/ 158914 h 145"/>
                <a:gd name="T10" fmla="*/ 213899 w 161"/>
                <a:gd name="T11" fmla="*/ 175272 h 145"/>
                <a:gd name="T12" fmla="*/ 285973 w 161"/>
                <a:gd name="T13" fmla="*/ 247718 h 145"/>
                <a:gd name="T14" fmla="*/ 306898 w 161"/>
                <a:gd name="T15" fmla="*/ 240707 h 145"/>
                <a:gd name="T16" fmla="*/ 346423 w 161"/>
                <a:gd name="T17" fmla="*/ 280436 h 145"/>
                <a:gd name="T18" fmla="*/ 306898 w 161"/>
                <a:gd name="T19" fmla="*/ 317827 h 145"/>
                <a:gd name="T20" fmla="*/ 269699 w 161"/>
                <a:gd name="T21" fmla="*/ 280436 h 145"/>
                <a:gd name="T22" fmla="*/ 276674 w 161"/>
                <a:gd name="T23" fmla="*/ 257066 h 145"/>
                <a:gd name="T24" fmla="*/ 204599 w 161"/>
                <a:gd name="T25" fmla="*/ 184620 h 145"/>
                <a:gd name="T26" fmla="*/ 185999 w 161"/>
                <a:gd name="T27" fmla="*/ 189294 h 145"/>
                <a:gd name="T28" fmla="*/ 174374 w 161"/>
                <a:gd name="T29" fmla="*/ 189294 h 145"/>
                <a:gd name="T30" fmla="*/ 120899 w 161"/>
                <a:gd name="T31" fmla="*/ 268751 h 145"/>
                <a:gd name="T32" fmla="*/ 134849 w 161"/>
                <a:gd name="T33" fmla="*/ 296795 h 145"/>
                <a:gd name="T34" fmla="*/ 95324 w 161"/>
                <a:gd name="T35" fmla="*/ 338860 h 145"/>
                <a:gd name="T36" fmla="*/ 55800 w 161"/>
                <a:gd name="T37" fmla="*/ 296795 h 145"/>
                <a:gd name="T38" fmla="*/ 95324 w 161"/>
                <a:gd name="T39" fmla="*/ 257066 h 145"/>
                <a:gd name="T40" fmla="*/ 111599 w 161"/>
                <a:gd name="T41" fmla="*/ 261740 h 145"/>
                <a:gd name="T42" fmla="*/ 165074 w 161"/>
                <a:gd name="T43" fmla="*/ 182283 h 145"/>
                <a:gd name="T44" fmla="*/ 155774 w 161"/>
                <a:gd name="T45" fmla="*/ 168262 h 145"/>
                <a:gd name="T46" fmla="*/ 69750 w 161"/>
                <a:gd name="T47" fmla="*/ 177609 h 145"/>
                <a:gd name="T48" fmla="*/ 37200 w 161"/>
                <a:gd name="T49" fmla="*/ 210327 h 145"/>
                <a:gd name="T50" fmla="*/ 0 w 161"/>
                <a:gd name="T51" fmla="*/ 175272 h 145"/>
                <a:gd name="T52" fmla="*/ 37200 w 161"/>
                <a:gd name="T53" fmla="*/ 140218 h 145"/>
                <a:gd name="T54" fmla="*/ 69750 w 161"/>
                <a:gd name="T55" fmla="*/ 165925 h 145"/>
                <a:gd name="T56" fmla="*/ 155774 w 161"/>
                <a:gd name="T57" fmla="*/ 154240 h 145"/>
                <a:gd name="T58" fmla="*/ 167399 w 161"/>
                <a:gd name="T59" fmla="*/ 135544 h 145"/>
                <a:gd name="T60" fmla="*/ 125549 w 161"/>
                <a:gd name="T61" fmla="*/ 60761 h 145"/>
                <a:gd name="T62" fmla="*/ 113924 w 161"/>
                <a:gd name="T63" fmla="*/ 63098 h 145"/>
                <a:gd name="T64" fmla="*/ 83700 w 161"/>
                <a:gd name="T65" fmla="*/ 30381 h 145"/>
                <a:gd name="T66" fmla="*/ 113924 w 161"/>
                <a:gd name="T67" fmla="*/ 0 h 145"/>
                <a:gd name="T68" fmla="*/ 146474 w 161"/>
                <a:gd name="T69" fmla="*/ 30381 h 145"/>
                <a:gd name="T70" fmla="*/ 134849 w 161"/>
                <a:gd name="T71" fmla="*/ 53750 h 145"/>
                <a:gd name="T72" fmla="*/ 176699 w 161"/>
                <a:gd name="T73" fmla="*/ 128533 h 145"/>
                <a:gd name="T74" fmla="*/ 185999 w 161"/>
                <a:gd name="T75" fmla="*/ 128533 h 145"/>
                <a:gd name="T76" fmla="*/ 209249 w 161"/>
                <a:gd name="T77" fmla="*/ 135544 h 145"/>
                <a:gd name="T78" fmla="*/ 278999 w 161"/>
                <a:gd name="T79" fmla="*/ 86468 h 145"/>
                <a:gd name="T80" fmla="*/ 272024 w 161"/>
                <a:gd name="T81" fmla="*/ 63098 h 145"/>
                <a:gd name="T82" fmla="*/ 323173 w 161"/>
                <a:gd name="T83" fmla="*/ 9348 h 145"/>
                <a:gd name="T84" fmla="*/ 374323 w 161"/>
                <a:gd name="T85" fmla="*/ 63098 h 14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1" h="145">
                  <a:moveTo>
                    <a:pt x="161" y="27"/>
                  </a:moveTo>
                  <a:cubicBezTo>
                    <a:pt x="161" y="39"/>
                    <a:pt x="151" y="49"/>
                    <a:pt x="139" y="49"/>
                  </a:cubicBezTo>
                  <a:cubicBezTo>
                    <a:pt x="133" y="49"/>
                    <a:pt x="127" y="46"/>
                    <a:pt x="123" y="42"/>
                  </a:cubicBezTo>
                  <a:cubicBezTo>
                    <a:pt x="123" y="42"/>
                    <a:pt x="123" y="42"/>
                    <a:pt x="93" y="62"/>
                  </a:cubicBezTo>
                  <a:cubicBezTo>
                    <a:pt x="93" y="64"/>
                    <a:pt x="94" y="66"/>
                    <a:pt x="94" y="68"/>
                  </a:cubicBezTo>
                  <a:cubicBezTo>
                    <a:pt x="94" y="71"/>
                    <a:pt x="93" y="73"/>
                    <a:pt x="92" y="75"/>
                  </a:cubicBezTo>
                  <a:cubicBezTo>
                    <a:pt x="92" y="75"/>
                    <a:pt x="92" y="75"/>
                    <a:pt x="123" y="106"/>
                  </a:cubicBezTo>
                  <a:cubicBezTo>
                    <a:pt x="125" y="104"/>
                    <a:pt x="129" y="103"/>
                    <a:pt x="132" y="103"/>
                  </a:cubicBezTo>
                  <a:cubicBezTo>
                    <a:pt x="141" y="103"/>
                    <a:pt x="149" y="110"/>
                    <a:pt x="149" y="120"/>
                  </a:cubicBezTo>
                  <a:cubicBezTo>
                    <a:pt x="149" y="129"/>
                    <a:pt x="141" y="136"/>
                    <a:pt x="132" y="136"/>
                  </a:cubicBezTo>
                  <a:cubicBezTo>
                    <a:pt x="123" y="136"/>
                    <a:pt x="116" y="129"/>
                    <a:pt x="116" y="120"/>
                  </a:cubicBezTo>
                  <a:cubicBezTo>
                    <a:pt x="116" y="116"/>
                    <a:pt x="117" y="113"/>
                    <a:pt x="119" y="110"/>
                  </a:cubicBezTo>
                  <a:cubicBezTo>
                    <a:pt x="119" y="110"/>
                    <a:pt x="119" y="110"/>
                    <a:pt x="88" y="79"/>
                  </a:cubicBezTo>
                  <a:cubicBezTo>
                    <a:pt x="86" y="81"/>
                    <a:pt x="83" y="81"/>
                    <a:pt x="80" y="81"/>
                  </a:cubicBezTo>
                  <a:cubicBezTo>
                    <a:pt x="79" y="81"/>
                    <a:pt x="77" y="81"/>
                    <a:pt x="75" y="81"/>
                  </a:cubicBezTo>
                  <a:cubicBezTo>
                    <a:pt x="75" y="81"/>
                    <a:pt x="75" y="81"/>
                    <a:pt x="52" y="115"/>
                  </a:cubicBezTo>
                  <a:cubicBezTo>
                    <a:pt x="56" y="118"/>
                    <a:pt x="58" y="123"/>
                    <a:pt x="58" y="127"/>
                  </a:cubicBezTo>
                  <a:cubicBezTo>
                    <a:pt x="58" y="137"/>
                    <a:pt x="50" y="145"/>
                    <a:pt x="41" y="145"/>
                  </a:cubicBezTo>
                  <a:cubicBezTo>
                    <a:pt x="31" y="145"/>
                    <a:pt x="24" y="137"/>
                    <a:pt x="24" y="127"/>
                  </a:cubicBezTo>
                  <a:cubicBezTo>
                    <a:pt x="24" y="118"/>
                    <a:pt x="31" y="110"/>
                    <a:pt x="41" y="110"/>
                  </a:cubicBezTo>
                  <a:cubicBezTo>
                    <a:pt x="43" y="110"/>
                    <a:pt x="46" y="111"/>
                    <a:pt x="48" y="112"/>
                  </a:cubicBezTo>
                  <a:cubicBezTo>
                    <a:pt x="48" y="112"/>
                    <a:pt x="48" y="112"/>
                    <a:pt x="71" y="78"/>
                  </a:cubicBezTo>
                  <a:cubicBezTo>
                    <a:pt x="69" y="76"/>
                    <a:pt x="68" y="74"/>
                    <a:pt x="67" y="72"/>
                  </a:cubicBezTo>
                  <a:cubicBezTo>
                    <a:pt x="67" y="72"/>
                    <a:pt x="67" y="72"/>
                    <a:pt x="30" y="76"/>
                  </a:cubicBezTo>
                  <a:cubicBezTo>
                    <a:pt x="30" y="84"/>
                    <a:pt x="23" y="90"/>
                    <a:pt x="16" y="90"/>
                  </a:cubicBezTo>
                  <a:cubicBezTo>
                    <a:pt x="7" y="90"/>
                    <a:pt x="0" y="83"/>
                    <a:pt x="0" y="75"/>
                  </a:cubicBezTo>
                  <a:cubicBezTo>
                    <a:pt x="0" y="66"/>
                    <a:pt x="7" y="60"/>
                    <a:pt x="16" y="60"/>
                  </a:cubicBezTo>
                  <a:cubicBezTo>
                    <a:pt x="22" y="60"/>
                    <a:pt x="28" y="64"/>
                    <a:pt x="30" y="71"/>
                  </a:cubicBezTo>
                  <a:cubicBezTo>
                    <a:pt x="30" y="71"/>
                    <a:pt x="30" y="71"/>
                    <a:pt x="67" y="66"/>
                  </a:cubicBezTo>
                  <a:cubicBezTo>
                    <a:pt x="67" y="63"/>
                    <a:pt x="69" y="60"/>
                    <a:pt x="72" y="58"/>
                  </a:cubicBezTo>
                  <a:cubicBezTo>
                    <a:pt x="72" y="58"/>
                    <a:pt x="72" y="58"/>
                    <a:pt x="54" y="26"/>
                  </a:cubicBezTo>
                  <a:cubicBezTo>
                    <a:pt x="52" y="26"/>
                    <a:pt x="51" y="27"/>
                    <a:pt x="49" y="27"/>
                  </a:cubicBezTo>
                  <a:cubicBezTo>
                    <a:pt x="42" y="27"/>
                    <a:pt x="36" y="20"/>
                    <a:pt x="36" y="13"/>
                  </a:cubicBezTo>
                  <a:cubicBezTo>
                    <a:pt x="36" y="5"/>
                    <a:pt x="42" y="0"/>
                    <a:pt x="49" y="0"/>
                  </a:cubicBezTo>
                  <a:cubicBezTo>
                    <a:pt x="57" y="0"/>
                    <a:pt x="63" y="5"/>
                    <a:pt x="63" y="13"/>
                  </a:cubicBezTo>
                  <a:cubicBezTo>
                    <a:pt x="63" y="17"/>
                    <a:pt x="61" y="21"/>
                    <a:pt x="58" y="23"/>
                  </a:cubicBezTo>
                  <a:cubicBezTo>
                    <a:pt x="58" y="23"/>
                    <a:pt x="58" y="23"/>
                    <a:pt x="76" y="55"/>
                  </a:cubicBezTo>
                  <a:cubicBezTo>
                    <a:pt x="77" y="55"/>
                    <a:pt x="79" y="55"/>
                    <a:pt x="80" y="55"/>
                  </a:cubicBezTo>
                  <a:cubicBezTo>
                    <a:pt x="84" y="55"/>
                    <a:pt x="87" y="56"/>
                    <a:pt x="90" y="58"/>
                  </a:cubicBezTo>
                  <a:cubicBezTo>
                    <a:pt x="90" y="58"/>
                    <a:pt x="90" y="58"/>
                    <a:pt x="120" y="37"/>
                  </a:cubicBezTo>
                  <a:cubicBezTo>
                    <a:pt x="118" y="34"/>
                    <a:pt x="117" y="30"/>
                    <a:pt x="117" y="27"/>
                  </a:cubicBezTo>
                  <a:cubicBezTo>
                    <a:pt x="117" y="14"/>
                    <a:pt x="127" y="4"/>
                    <a:pt x="139" y="4"/>
                  </a:cubicBezTo>
                  <a:cubicBezTo>
                    <a:pt x="151" y="4"/>
                    <a:pt x="161" y="14"/>
                    <a:pt x="161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3C5F656D-F03B-9E43-B5C0-192728446B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800" y="4062413"/>
              <a:ext cx="381000" cy="381000"/>
            </a:xfrm>
            <a:custGeom>
              <a:avLst/>
              <a:gdLst>
                <a:gd name="T0" fmla="*/ 103 w 181"/>
                <a:gd name="T1" fmla="*/ 23 h 181"/>
                <a:gd name="T2" fmla="*/ 23 w 181"/>
                <a:gd name="T3" fmla="*/ 23 h 181"/>
                <a:gd name="T4" fmla="*/ 23 w 181"/>
                <a:gd name="T5" fmla="*/ 103 h 181"/>
                <a:gd name="T6" fmla="*/ 95 w 181"/>
                <a:gd name="T7" fmla="*/ 110 h 181"/>
                <a:gd name="T8" fmla="*/ 97 w 181"/>
                <a:gd name="T9" fmla="*/ 113 h 181"/>
                <a:gd name="T10" fmla="*/ 97 w 181"/>
                <a:gd name="T11" fmla="*/ 114 h 181"/>
                <a:gd name="T12" fmla="*/ 97 w 181"/>
                <a:gd name="T13" fmla="*/ 122 h 181"/>
                <a:gd name="T14" fmla="*/ 153 w 181"/>
                <a:gd name="T15" fmla="*/ 178 h 181"/>
                <a:gd name="T16" fmla="*/ 161 w 181"/>
                <a:gd name="T17" fmla="*/ 178 h 181"/>
                <a:gd name="T18" fmla="*/ 162 w 181"/>
                <a:gd name="T19" fmla="*/ 178 h 181"/>
                <a:gd name="T20" fmla="*/ 162 w 181"/>
                <a:gd name="T21" fmla="*/ 178 h 181"/>
                <a:gd name="T22" fmla="*/ 168 w 181"/>
                <a:gd name="T23" fmla="*/ 178 h 181"/>
                <a:gd name="T24" fmla="*/ 178 w 181"/>
                <a:gd name="T25" fmla="*/ 168 h 181"/>
                <a:gd name="T26" fmla="*/ 178 w 181"/>
                <a:gd name="T27" fmla="*/ 163 h 181"/>
                <a:gd name="T28" fmla="*/ 178 w 181"/>
                <a:gd name="T29" fmla="*/ 162 h 181"/>
                <a:gd name="T30" fmla="*/ 178 w 181"/>
                <a:gd name="T31" fmla="*/ 161 h 181"/>
                <a:gd name="T32" fmla="*/ 178 w 181"/>
                <a:gd name="T33" fmla="*/ 153 h 181"/>
                <a:gd name="T34" fmla="*/ 122 w 181"/>
                <a:gd name="T35" fmla="*/ 97 h 181"/>
                <a:gd name="T36" fmla="*/ 113 w 181"/>
                <a:gd name="T37" fmla="*/ 97 h 181"/>
                <a:gd name="T38" fmla="*/ 113 w 181"/>
                <a:gd name="T39" fmla="*/ 97 h 181"/>
                <a:gd name="T40" fmla="*/ 110 w 181"/>
                <a:gd name="T41" fmla="*/ 95 h 181"/>
                <a:gd name="T42" fmla="*/ 103 w 181"/>
                <a:gd name="T43" fmla="*/ 23 h 181"/>
                <a:gd name="T44" fmla="*/ 35 w 181"/>
                <a:gd name="T45" fmla="*/ 35 h 181"/>
                <a:gd name="T46" fmla="*/ 91 w 181"/>
                <a:gd name="T47" fmla="*/ 35 h 181"/>
                <a:gd name="T48" fmla="*/ 91 w 181"/>
                <a:gd name="T49" fmla="*/ 91 h 181"/>
                <a:gd name="T50" fmla="*/ 35 w 181"/>
                <a:gd name="T51" fmla="*/ 92 h 181"/>
                <a:gd name="T52" fmla="*/ 35 w 181"/>
                <a:gd name="T53" fmla="*/ 3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1" h="181">
                  <a:moveTo>
                    <a:pt x="103" y="23"/>
                  </a:moveTo>
                  <a:cubicBezTo>
                    <a:pt x="81" y="0"/>
                    <a:pt x="45" y="0"/>
                    <a:pt x="23" y="23"/>
                  </a:cubicBezTo>
                  <a:cubicBezTo>
                    <a:pt x="0" y="45"/>
                    <a:pt x="0" y="81"/>
                    <a:pt x="23" y="103"/>
                  </a:cubicBezTo>
                  <a:cubicBezTo>
                    <a:pt x="42" y="123"/>
                    <a:pt x="72" y="125"/>
                    <a:pt x="95" y="110"/>
                  </a:cubicBezTo>
                  <a:cubicBezTo>
                    <a:pt x="97" y="113"/>
                    <a:pt x="97" y="113"/>
                    <a:pt x="97" y="113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4" y="116"/>
                    <a:pt x="94" y="120"/>
                    <a:pt x="97" y="122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55" y="181"/>
                    <a:pt x="159" y="181"/>
                    <a:pt x="161" y="178"/>
                  </a:cubicBezTo>
                  <a:cubicBezTo>
                    <a:pt x="162" y="178"/>
                    <a:pt x="162" y="178"/>
                    <a:pt x="162" y="178"/>
                  </a:cubicBezTo>
                  <a:cubicBezTo>
                    <a:pt x="162" y="178"/>
                    <a:pt x="162" y="178"/>
                    <a:pt x="162" y="178"/>
                  </a:cubicBezTo>
                  <a:cubicBezTo>
                    <a:pt x="164" y="180"/>
                    <a:pt x="166" y="180"/>
                    <a:pt x="168" y="178"/>
                  </a:cubicBezTo>
                  <a:cubicBezTo>
                    <a:pt x="178" y="168"/>
                    <a:pt x="178" y="168"/>
                    <a:pt x="178" y="168"/>
                  </a:cubicBezTo>
                  <a:cubicBezTo>
                    <a:pt x="180" y="166"/>
                    <a:pt x="180" y="164"/>
                    <a:pt x="178" y="163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1"/>
                    <a:pt x="178" y="161"/>
                    <a:pt x="178" y="161"/>
                  </a:cubicBezTo>
                  <a:cubicBezTo>
                    <a:pt x="181" y="159"/>
                    <a:pt x="181" y="155"/>
                    <a:pt x="178" y="153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0" y="94"/>
                    <a:pt x="116" y="94"/>
                    <a:pt x="113" y="97"/>
                  </a:cubicBezTo>
                  <a:cubicBezTo>
                    <a:pt x="113" y="97"/>
                    <a:pt x="113" y="97"/>
                    <a:pt x="113" y="97"/>
                  </a:cubicBezTo>
                  <a:cubicBezTo>
                    <a:pt x="110" y="95"/>
                    <a:pt x="110" y="95"/>
                    <a:pt x="110" y="95"/>
                  </a:cubicBezTo>
                  <a:cubicBezTo>
                    <a:pt x="125" y="73"/>
                    <a:pt x="123" y="42"/>
                    <a:pt x="103" y="23"/>
                  </a:cubicBezTo>
                  <a:moveTo>
                    <a:pt x="35" y="35"/>
                  </a:moveTo>
                  <a:cubicBezTo>
                    <a:pt x="50" y="19"/>
                    <a:pt x="76" y="19"/>
                    <a:pt x="91" y="35"/>
                  </a:cubicBezTo>
                  <a:cubicBezTo>
                    <a:pt x="107" y="50"/>
                    <a:pt x="107" y="76"/>
                    <a:pt x="91" y="91"/>
                  </a:cubicBezTo>
                  <a:cubicBezTo>
                    <a:pt x="76" y="107"/>
                    <a:pt x="50" y="107"/>
                    <a:pt x="35" y="92"/>
                  </a:cubicBezTo>
                  <a:cubicBezTo>
                    <a:pt x="19" y="76"/>
                    <a:pt x="19" y="50"/>
                    <a:pt x="35" y="3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id="{E4DF2338-671A-3F4D-B039-13A9EB6D48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7213" y="3597275"/>
              <a:ext cx="377825" cy="260350"/>
            </a:xfrm>
            <a:custGeom>
              <a:avLst/>
              <a:gdLst>
                <a:gd name="T0" fmla="*/ 187 w 194"/>
                <a:gd name="T1" fmla="*/ 1 h 134"/>
                <a:gd name="T2" fmla="*/ 187 w 194"/>
                <a:gd name="T3" fmla="*/ 1 h 134"/>
                <a:gd name="T4" fmla="*/ 185 w 194"/>
                <a:gd name="T5" fmla="*/ 1 h 134"/>
                <a:gd name="T6" fmla="*/ 184 w 194"/>
                <a:gd name="T7" fmla="*/ 0 h 134"/>
                <a:gd name="T8" fmla="*/ 181 w 194"/>
                <a:gd name="T9" fmla="*/ 0 h 134"/>
                <a:gd name="T10" fmla="*/ 13 w 194"/>
                <a:gd name="T11" fmla="*/ 0 h 134"/>
                <a:gd name="T12" fmla="*/ 10 w 194"/>
                <a:gd name="T13" fmla="*/ 0 h 134"/>
                <a:gd name="T14" fmla="*/ 9 w 194"/>
                <a:gd name="T15" fmla="*/ 1 h 134"/>
                <a:gd name="T16" fmla="*/ 7 w 194"/>
                <a:gd name="T17" fmla="*/ 1 h 134"/>
                <a:gd name="T18" fmla="*/ 7 w 194"/>
                <a:gd name="T19" fmla="*/ 1 h 134"/>
                <a:gd name="T20" fmla="*/ 0 w 194"/>
                <a:gd name="T21" fmla="*/ 13 h 134"/>
                <a:gd name="T22" fmla="*/ 0 w 194"/>
                <a:gd name="T23" fmla="*/ 121 h 134"/>
                <a:gd name="T24" fmla="*/ 13 w 194"/>
                <a:gd name="T25" fmla="*/ 134 h 134"/>
                <a:gd name="T26" fmla="*/ 181 w 194"/>
                <a:gd name="T27" fmla="*/ 134 h 134"/>
                <a:gd name="T28" fmla="*/ 194 w 194"/>
                <a:gd name="T29" fmla="*/ 121 h 134"/>
                <a:gd name="T30" fmla="*/ 194 w 194"/>
                <a:gd name="T31" fmla="*/ 13 h 134"/>
                <a:gd name="T32" fmla="*/ 187 w 194"/>
                <a:gd name="T33" fmla="*/ 1 h 134"/>
                <a:gd name="T34" fmla="*/ 133 w 194"/>
                <a:gd name="T35" fmla="*/ 70 h 134"/>
                <a:gd name="T36" fmla="*/ 127 w 194"/>
                <a:gd name="T37" fmla="*/ 75 h 134"/>
                <a:gd name="T38" fmla="*/ 176 w 194"/>
                <a:gd name="T39" fmla="*/ 121 h 134"/>
                <a:gd name="T40" fmla="*/ 18 w 194"/>
                <a:gd name="T41" fmla="*/ 121 h 134"/>
                <a:gd name="T42" fmla="*/ 67 w 194"/>
                <a:gd name="T43" fmla="*/ 75 h 134"/>
                <a:gd name="T44" fmla="*/ 87 w 194"/>
                <a:gd name="T45" fmla="*/ 95 h 134"/>
                <a:gd name="T46" fmla="*/ 97 w 194"/>
                <a:gd name="T47" fmla="*/ 99 h 134"/>
                <a:gd name="T48" fmla="*/ 107 w 194"/>
                <a:gd name="T49" fmla="*/ 95 h 134"/>
                <a:gd name="T50" fmla="*/ 183 w 194"/>
                <a:gd name="T51" fmla="*/ 23 h 134"/>
                <a:gd name="T52" fmla="*/ 183 w 194"/>
                <a:gd name="T53" fmla="*/ 116 h 134"/>
                <a:gd name="T54" fmla="*/ 133 w 194"/>
                <a:gd name="T55" fmla="*/ 70 h 134"/>
                <a:gd name="T56" fmla="*/ 19 w 194"/>
                <a:gd name="T57" fmla="*/ 14 h 134"/>
                <a:gd name="T58" fmla="*/ 175 w 194"/>
                <a:gd name="T59" fmla="*/ 14 h 134"/>
                <a:gd name="T60" fmla="*/ 97 w 194"/>
                <a:gd name="T61" fmla="*/ 88 h 134"/>
                <a:gd name="T62" fmla="*/ 19 w 194"/>
                <a:gd name="T63" fmla="*/ 14 h 134"/>
                <a:gd name="T64" fmla="*/ 61 w 194"/>
                <a:gd name="T65" fmla="*/ 70 h 134"/>
                <a:gd name="T66" fmla="*/ 11 w 194"/>
                <a:gd name="T67" fmla="*/ 116 h 134"/>
                <a:gd name="T68" fmla="*/ 11 w 194"/>
                <a:gd name="T69" fmla="*/ 23 h 134"/>
                <a:gd name="T70" fmla="*/ 61 w 194"/>
                <a:gd name="T71" fmla="*/ 7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4" h="134">
                  <a:moveTo>
                    <a:pt x="187" y="1"/>
                  </a:moveTo>
                  <a:cubicBezTo>
                    <a:pt x="187" y="1"/>
                    <a:pt x="187" y="1"/>
                    <a:pt x="187" y="1"/>
                  </a:cubicBezTo>
                  <a:cubicBezTo>
                    <a:pt x="186" y="1"/>
                    <a:pt x="186" y="1"/>
                    <a:pt x="185" y="1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3" y="0"/>
                    <a:pt x="182" y="0"/>
                    <a:pt x="181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1" y="0"/>
                    <a:pt x="10" y="0"/>
                  </a:cubicBezTo>
                  <a:cubicBezTo>
                    <a:pt x="10" y="0"/>
                    <a:pt x="10" y="0"/>
                    <a:pt x="9" y="1"/>
                  </a:cubicBezTo>
                  <a:cubicBezTo>
                    <a:pt x="9" y="1"/>
                    <a:pt x="8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3" y="4"/>
                    <a:pt x="0" y="8"/>
                    <a:pt x="0" y="13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8"/>
                    <a:pt x="6" y="134"/>
                    <a:pt x="13" y="134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188" y="134"/>
                    <a:pt x="194" y="128"/>
                    <a:pt x="194" y="121"/>
                  </a:cubicBezTo>
                  <a:cubicBezTo>
                    <a:pt x="194" y="13"/>
                    <a:pt x="194" y="13"/>
                    <a:pt x="194" y="13"/>
                  </a:cubicBezTo>
                  <a:cubicBezTo>
                    <a:pt x="194" y="8"/>
                    <a:pt x="191" y="4"/>
                    <a:pt x="187" y="1"/>
                  </a:cubicBezTo>
                  <a:moveTo>
                    <a:pt x="133" y="70"/>
                  </a:moveTo>
                  <a:cubicBezTo>
                    <a:pt x="127" y="75"/>
                    <a:pt x="127" y="75"/>
                    <a:pt x="127" y="75"/>
                  </a:cubicBezTo>
                  <a:cubicBezTo>
                    <a:pt x="176" y="121"/>
                    <a:pt x="176" y="121"/>
                    <a:pt x="176" y="121"/>
                  </a:cubicBezTo>
                  <a:cubicBezTo>
                    <a:pt x="18" y="121"/>
                    <a:pt x="18" y="121"/>
                    <a:pt x="18" y="121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87" y="95"/>
                    <a:pt x="87" y="95"/>
                    <a:pt x="87" y="95"/>
                  </a:cubicBezTo>
                  <a:cubicBezTo>
                    <a:pt x="90" y="97"/>
                    <a:pt x="93" y="99"/>
                    <a:pt x="97" y="99"/>
                  </a:cubicBezTo>
                  <a:cubicBezTo>
                    <a:pt x="101" y="99"/>
                    <a:pt x="104" y="97"/>
                    <a:pt x="107" y="95"/>
                  </a:cubicBezTo>
                  <a:cubicBezTo>
                    <a:pt x="183" y="23"/>
                    <a:pt x="183" y="23"/>
                    <a:pt x="183" y="23"/>
                  </a:cubicBezTo>
                  <a:cubicBezTo>
                    <a:pt x="183" y="116"/>
                    <a:pt x="183" y="116"/>
                    <a:pt x="183" y="116"/>
                  </a:cubicBezTo>
                  <a:lnTo>
                    <a:pt x="133" y="70"/>
                  </a:lnTo>
                  <a:close/>
                  <a:moveTo>
                    <a:pt x="19" y="14"/>
                  </a:moveTo>
                  <a:cubicBezTo>
                    <a:pt x="175" y="14"/>
                    <a:pt x="175" y="14"/>
                    <a:pt x="175" y="14"/>
                  </a:cubicBezTo>
                  <a:cubicBezTo>
                    <a:pt x="97" y="88"/>
                    <a:pt x="97" y="88"/>
                    <a:pt x="97" y="88"/>
                  </a:cubicBezTo>
                  <a:lnTo>
                    <a:pt x="19" y="14"/>
                  </a:lnTo>
                  <a:close/>
                  <a:moveTo>
                    <a:pt x="61" y="70"/>
                  </a:moveTo>
                  <a:cubicBezTo>
                    <a:pt x="11" y="116"/>
                    <a:pt x="11" y="116"/>
                    <a:pt x="11" y="116"/>
                  </a:cubicBezTo>
                  <a:cubicBezTo>
                    <a:pt x="11" y="23"/>
                    <a:pt x="11" y="23"/>
                    <a:pt x="11" y="23"/>
                  </a:cubicBezTo>
                  <a:lnTo>
                    <a:pt x="61" y="7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id="{473E96B3-CB62-B443-B098-B9531A7FC2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2738" y="4633913"/>
              <a:ext cx="396875" cy="292100"/>
            </a:xfrm>
            <a:custGeom>
              <a:avLst/>
              <a:gdLst>
                <a:gd name="T0" fmla="*/ 184 w 198"/>
                <a:gd name="T1" fmla="*/ 0 h 146"/>
                <a:gd name="T2" fmla="*/ 14 w 198"/>
                <a:gd name="T3" fmla="*/ 0 h 146"/>
                <a:gd name="T4" fmla="*/ 0 w 198"/>
                <a:gd name="T5" fmla="*/ 14 h 146"/>
                <a:gd name="T6" fmla="*/ 0 w 198"/>
                <a:gd name="T7" fmla="*/ 132 h 146"/>
                <a:gd name="T8" fmla="*/ 14 w 198"/>
                <a:gd name="T9" fmla="*/ 146 h 146"/>
                <a:gd name="T10" fmla="*/ 184 w 198"/>
                <a:gd name="T11" fmla="*/ 146 h 146"/>
                <a:gd name="T12" fmla="*/ 198 w 198"/>
                <a:gd name="T13" fmla="*/ 132 h 146"/>
                <a:gd name="T14" fmla="*/ 198 w 198"/>
                <a:gd name="T15" fmla="*/ 14 h 146"/>
                <a:gd name="T16" fmla="*/ 184 w 198"/>
                <a:gd name="T17" fmla="*/ 0 h 146"/>
                <a:gd name="T18" fmla="*/ 52 w 198"/>
                <a:gd name="T19" fmla="*/ 7 h 146"/>
                <a:gd name="T20" fmla="*/ 57 w 198"/>
                <a:gd name="T21" fmla="*/ 12 h 146"/>
                <a:gd name="T22" fmla="*/ 52 w 198"/>
                <a:gd name="T23" fmla="*/ 16 h 146"/>
                <a:gd name="T24" fmla="*/ 48 w 198"/>
                <a:gd name="T25" fmla="*/ 12 h 146"/>
                <a:gd name="T26" fmla="*/ 52 w 198"/>
                <a:gd name="T27" fmla="*/ 7 h 146"/>
                <a:gd name="T28" fmla="*/ 37 w 198"/>
                <a:gd name="T29" fmla="*/ 7 h 146"/>
                <a:gd name="T30" fmla="*/ 41 w 198"/>
                <a:gd name="T31" fmla="*/ 12 h 146"/>
                <a:gd name="T32" fmla="*/ 37 w 198"/>
                <a:gd name="T33" fmla="*/ 16 h 146"/>
                <a:gd name="T34" fmla="*/ 33 w 198"/>
                <a:gd name="T35" fmla="*/ 12 h 146"/>
                <a:gd name="T36" fmla="*/ 37 w 198"/>
                <a:gd name="T37" fmla="*/ 7 h 146"/>
                <a:gd name="T38" fmla="*/ 22 w 198"/>
                <a:gd name="T39" fmla="*/ 7 h 146"/>
                <a:gd name="T40" fmla="*/ 26 w 198"/>
                <a:gd name="T41" fmla="*/ 12 h 146"/>
                <a:gd name="T42" fmla="*/ 22 w 198"/>
                <a:gd name="T43" fmla="*/ 16 h 146"/>
                <a:gd name="T44" fmla="*/ 17 w 198"/>
                <a:gd name="T45" fmla="*/ 12 h 146"/>
                <a:gd name="T46" fmla="*/ 22 w 198"/>
                <a:gd name="T47" fmla="*/ 7 h 146"/>
                <a:gd name="T48" fmla="*/ 186 w 198"/>
                <a:gd name="T49" fmla="*/ 124 h 146"/>
                <a:gd name="T50" fmla="*/ 12 w 198"/>
                <a:gd name="T51" fmla="*/ 124 h 146"/>
                <a:gd name="T52" fmla="*/ 12 w 198"/>
                <a:gd name="T53" fmla="*/ 20 h 146"/>
                <a:gd name="T54" fmla="*/ 186 w 198"/>
                <a:gd name="T55" fmla="*/ 20 h 146"/>
                <a:gd name="T56" fmla="*/ 186 w 198"/>
                <a:gd name="T57" fmla="*/ 124 h 146"/>
                <a:gd name="T58" fmla="*/ 25 w 198"/>
                <a:gd name="T59" fmla="*/ 32 h 146"/>
                <a:gd name="T60" fmla="*/ 25 w 198"/>
                <a:gd name="T61" fmla="*/ 113 h 146"/>
                <a:gd name="T62" fmla="*/ 173 w 198"/>
                <a:gd name="T63" fmla="*/ 113 h 146"/>
                <a:gd name="T64" fmla="*/ 173 w 198"/>
                <a:gd name="T65" fmla="*/ 32 h 146"/>
                <a:gd name="T66" fmla="*/ 25 w 198"/>
                <a:gd name="T67" fmla="*/ 32 h 146"/>
                <a:gd name="T68" fmla="*/ 166 w 198"/>
                <a:gd name="T69" fmla="*/ 40 h 146"/>
                <a:gd name="T70" fmla="*/ 166 w 198"/>
                <a:gd name="T71" fmla="*/ 62 h 146"/>
                <a:gd name="T72" fmla="*/ 71 w 198"/>
                <a:gd name="T73" fmla="*/ 62 h 146"/>
                <a:gd name="T74" fmla="*/ 71 w 198"/>
                <a:gd name="T75" fmla="*/ 40 h 146"/>
                <a:gd name="T76" fmla="*/ 166 w 198"/>
                <a:gd name="T77" fmla="*/ 40 h 146"/>
                <a:gd name="T78" fmla="*/ 32 w 198"/>
                <a:gd name="T79" fmla="*/ 40 h 146"/>
                <a:gd name="T80" fmla="*/ 63 w 198"/>
                <a:gd name="T81" fmla="*/ 40 h 146"/>
                <a:gd name="T82" fmla="*/ 63 w 198"/>
                <a:gd name="T83" fmla="*/ 62 h 146"/>
                <a:gd name="T84" fmla="*/ 32 w 198"/>
                <a:gd name="T85" fmla="*/ 62 h 146"/>
                <a:gd name="T86" fmla="*/ 32 w 198"/>
                <a:gd name="T87" fmla="*/ 40 h 146"/>
                <a:gd name="T88" fmla="*/ 32 w 198"/>
                <a:gd name="T89" fmla="*/ 105 h 146"/>
                <a:gd name="T90" fmla="*/ 32 w 198"/>
                <a:gd name="T91" fmla="*/ 70 h 146"/>
                <a:gd name="T92" fmla="*/ 63 w 198"/>
                <a:gd name="T93" fmla="*/ 70 h 146"/>
                <a:gd name="T94" fmla="*/ 63 w 198"/>
                <a:gd name="T95" fmla="*/ 105 h 146"/>
                <a:gd name="T96" fmla="*/ 32 w 198"/>
                <a:gd name="T97" fmla="*/ 105 h 146"/>
                <a:gd name="T98" fmla="*/ 166 w 198"/>
                <a:gd name="T99" fmla="*/ 105 h 146"/>
                <a:gd name="T100" fmla="*/ 71 w 198"/>
                <a:gd name="T101" fmla="*/ 105 h 146"/>
                <a:gd name="T102" fmla="*/ 71 w 198"/>
                <a:gd name="T103" fmla="*/ 70 h 146"/>
                <a:gd name="T104" fmla="*/ 166 w 198"/>
                <a:gd name="T105" fmla="*/ 70 h 146"/>
                <a:gd name="T106" fmla="*/ 166 w 198"/>
                <a:gd name="T107" fmla="*/ 10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8" h="146">
                  <a:moveTo>
                    <a:pt x="18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0" y="139"/>
                    <a:pt x="6" y="146"/>
                    <a:pt x="14" y="146"/>
                  </a:cubicBezTo>
                  <a:cubicBezTo>
                    <a:pt x="184" y="146"/>
                    <a:pt x="184" y="146"/>
                    <a:pt x="184" y="146"/>
                  </a:cubicBezTo>
                  <a:cubicBezTo>
                    <a:pt x="191" y="146"/>
                    <a:pt x="198" y="139"/>
                    <a:pt x="198" y="132"/>
                  </a:cubicBezTo>
                  <a:cubicBezTo>
                    <a:pt x="198" y="14"/>
                    <a:pt x="198" y="14"/>
                    <a:pt x="198" y="14"/>
                  </a:cubicBezTo>
                  <a:cubicBezTo>
                    <a:pt x="198" y="6"/>
                    <a:pt x="191" y="0"/>
                    <a:pt x="184" y="0"/>
                  </a:cubicBezTo>
                  <a:close/>
                  <a:moveTo>
                    <a:pt x="52" y="7"/>
                  </a:moveTo>
                  <a:cubicBezTo>
                    <a:pt x="55" y="7"/>
                    <a:pt x="57" y="9"/>
                    <a:pt x="57" y="12"/>
                  </a:cubicBezTo>
                  <a:cubicBezTo>
                    <a:pt x="57" y="14"/>
                    <a:pt x="55" y="16"/>
                    <a:pt x="52" y="16"/>
                  </a:cubicBezTo>
                  <a:cubicBezTo>
                    <a:pt x="50" y="16"/>
                    <a:pt x="48" y="14"/>
                    <a:pt x="48" y="12"/>
                  </a:cubicBezTo>
                  <a:cubicBezTo>
                    <a:pt x="48" y="9"/>
                    <a:pt x="50" y="7"/>
                    <a:pt x="52" y="7"/>
                  </a:cubicBezTo>
                  <a:close/>
                  <a:moveTo>
                    <a:pt x="37" y="7"/>
                  </a:moveTo>
                  <a:cubicBezTo>
                    <a:pt x="39" y="7"/>
                    <a:pt x="41" y="9"/>
                    <a:pt x="41" y="12"/>
                  </a:cubicBezTo>
                  <a:cubicBezTo>
                    <a:pt x="41" y="14"/>
                    <a:pt x="39" y="16"/>
                    <a:pt x="37" y="16"/>
                  </a:cubicBezTo>
                  <a:cubicBezTo>
                    <a:pt x="35" y="16"/>
                    <a:pt x="33" y="14"/>
                    <a:pt x="33" y="12"/>
                  </a:cubicBezTo>
                  <a:cubicBezTo>
                    <a:pt x="33" y="9"/>
                    <a:pt x="35" y="7"/>
                    <a:pt x="37" y="7"/>
                  </a:cubicBezTo>
                  <a:close/>
                  <a:moveTo>
                    <a:pt x="22" y="7"/>
                  </a:moveTo>
                  <a:cubicBezTo>
                    <a:pt x="24" y="7"/>
                    <a:pt x="26" y="9"/>
                    <a:pt x="26" y="12"/>
                  </a:cubicBezTo>
                  <a:cubicBezTo>
                    <a:pt x="26" y="14"/>
                    <a:pt x="24" y="16"/>
                    <a:pt x="22" y="16"/>
                  </a:cubicBezTo>
                  <a:cubicBezTo>
                    <a:pt x="19" y="16"/>
                    <a:pt x="17" y="14"/>
                    <a:pt x="17" y="12"/>
                  </a:cubicBezTo>
                  <a:cubicBezTo>
                    <a:pt x="17" y="9"/>
                    <a:pt x="19" y="7"/>
                    <a:pt x="22" y="7"/>
                  </a:cubicBezTo>
                  <a:close/>
                  <a:moveTo>
                    <a:pt x="186" y="124"/>
                  </a:moveTo>
                  <a:cubicBezTo>
                    <a:pt x="12" y="124"/>
                    <a:pt x="12" y="124"/>
                    <a:pt x="12" y="124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6" y="20"/>
                    <a:pt x="186" y="20"/>
                    <a:pt x="186" y="20"/>
                  </a:cubicBezTo>
                  <a:lnTo>
                    <a:pt x="186" y="124"/>
                  </a:lnTo>
                  <a:close/>
                  <a:moveTo>
                    <a:pt x="25" y="32"/>
                  </a:moveTo>
                  <a:cubicBezTo>
                    <a:pt x="25" y="113"/>
                    <a:pt x="25" y="113"/>
                    <a:pt x="25" y="113"/>
                  </a:cubicBezTo>
                  <a:cubicBezTo>
                    <a:pt x="173" y="113"/>
                    <a:pt x="173" y="113"/>
                    <a:pt x="173" y="113"/>
                  </a:cubicBezTo>
                  <a:cubicBezTo>
                    <a:pt x="173" y="32"/>
                    <a:pt x="173" y="32"/>
                    <a:pt x="173" y="32"/>
                  </a:cubicBezTo>
                  <a:lnTo>
                    <a:pt x="25" y="32"/>
                  </a:lnTo>
                  <a:close/>
                  <a:moveTo>
                    <a:pt x="166" y="40"/>
                  </a:moveTo>
                  <a:cubicBezTo>
                    <a:pt x="166" y="62"/>
                    <a:pt x="166" y="62"/>
                    <a:pt x="166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40"/>
                    <a:pt x="71" y="40"/>
                    <a:pt x="71" y="40"/>
                  </a:cubicBezTo>
                  <a:lnTo>
                    <a:pt x="166" y="40"/>
                  </a:lnTo>
                  <a:close/>
                  <a:moveTo>
                    <a:pt x="32" y="40"/>
                  </a:moveTo>
                  <a:cubicBezTo>
                    <a:pt x="63" y="40"/>
                    <a:pt x="63" y="40"/>
                    <a:pt x="63" y="40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32" y="62"/>
                    <a:pt x="32" y="62"/>
                    <a:pt x="32" y="62"/>
                  </a:cubicBezTo>
                  <a:lnTo>
                    <a:pt x="32" y="40"/>
                  </a:lnTo>
                  <a:close/>
                  <a:moveTo>
                    <a:pt x="32" y="105"/>
                  </a:moveTo>
                  <a:cubicBezTo>
                    <a:pt x="32" y="70"/>
                    <a:pt x="32" y="70"/>
                    <a:pt x="32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105"/>
                    <a:pt x="63" y="105"/>
                    <a:pt x="63" y="105"/>
                  </a:cubicBezTo>
                  <a:lnTo>
                    <a:pt x="32" y="105"/>
                  </a:lnTo>
                  <a:close/>
                  <a:moveTo>
                    <a:pt x="166" y="105"/>
                  </a:moveTo>
                  <a:cubicBezTo>
                    <a:pt x="71" y="105"/>
                    <a:pt x="71" y="105"/>
                    <a:pt x="71" y="105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166" y="70"/>
                    <a:pt x="166" y="70"/>
                    <a:pt x="166" y="70"/>
                  </a:cubicBezTo>
                  <a:lnTo>
                    <a:pt x="166" y="10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E2BD025-DBD6-AA48-8563-3137FDCAC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2788" y="4529138"/>
              <a:ext cx="1514475" cy="375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Website</a:t>
              </a:r>
              <a:endParaRPr lang="id-ID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2DE43F1-8596-2D4B-85C1-18146203A7E6}"/>
                </a:ext>
              </a:extLst>
            </p:cNvPr>
            <p:cNvGrpSpPr/>
            <p:nvPr/>
          </p:nvGrpSpPr>
          <p:grpSpPr>
            <a:xfrm>
              <a:off x="2688932" y="2976300"/>
              <a:ext cx="300123" cy="302110"/>
              <a:chOff x="5016501" y="1625601"/>
              <a:chExt cx="239713" cy="241300"/>
            </a:xfrm>
            <a:solidFill>
              <a:schemeClr val="accent3"/>
            </a:solidFill>
          </p:grpSpPr>
          <p:sp>
            <p:nvSpPr>
              <p:cNvPr id="47" name="Oval 116">
                <a:extLst>
                  <a:ext uri="{FF2B5EF4-FFF2-40B4-BE49-F238E27FC236}">
                    <a16:creationId xmlns:a16="http://schemas.microsoft.com/office/drawing/2014/main" id="{3D65ACFF-93DF-6D43-9043-6A11130BA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6501" y="1803401"/>
                <a:ext cx="63500" cy="635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117">
                <a:extLst>
                  <a:ext uri="{FF2B5EF4-FFF2-40B4-BE49-F238E27FC236}">
                    <a16:creationId xmlns:a16="http://schemas.microsoft.com/office/drawing/2014/main" id="{1D225902-A3BF-3D4A-8412-06091BE9A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9676" y="1709738"/>
                <a:ext cx="153988" cy="157163"/>
              </a:xfrm>
              <a:custGeom>
                <a:avLst/>
                <a:gdLst>
                  <a:gd name="T0" fmla="*/ 0 w 41"/>
                  <a:gd name="T1" fmla="*/ 0 h 42"/>
                  <a:gd name="T2" fmla="*/ 0 w 41"/>
                  <a:gd name="T3" fmla="*/ 11 h 42"/>
                  <a:gd name="T4" fmla="*/ 21 w 41"/>
                  <a:gd name="T5" fmla="*/ 20 h 42"/>
                  <a:gd name="T6" fmla="*/ 30 w 41"/>
                  <a:gd name="T7" fmla="*/ 42 h 42"/>
                  <a:gd name="T8" fmla="*/ 41 w 41"/>
                  <a:gd name="T9" fmla="*/ 42 h 42"/>
                  <a:gd name="T10" fmla="*/ 0 w 41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2">
                    <a:moveTo>
                      <a:pt x="0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8" y="11"/>
                      <a:pt x="15" y="15"/>
                      <a:pt x="21" y="20"/>
                    </a:cubicBezTo>
                    <a:cubicBezTo>
                      <a:pt x="26" y="26"/>
                      <a:pt x="30" y="33"/>
                      <a:pt x="30" y="42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1" y="19"/>
                      <a:pt x="2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18">
                <a:extLst>
                  <a:ext uri="{FF2B5EF4-FFF2-40B4-BE49-F238E27FC236}">
                    <a16:creationId xmlns:a16="http://schemas.microsoft.com/office/drawing/2014/main" id="{88628EA0-A374-EB4E-85F6-8A26233CE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9676" y="1625601"/>
                <a:ext cx="236538" cy="241300"/>
              </a:xfrm>
              <a:custGeom>
                <a:avLst/>
                <a:gdLst>
                  <a:gd name="T0" fmla="*/ 0 w 63"/>
                  <a:gd name="T1" fmla="*/ 0 h 64"/>
                  <a:gd name="T2" fmla="*/ 0 w 63"/>
                  <a:gd name="T3" fmla="*/ 11 h 64"/>
                  <a:gd name="T4" fmla="*/ 52 w 63"/>
                  <a:gd name="T5" fmla="*/ 64 h 64"/>
                  <a:gd name="T6" fmla="*/ 63 w 63"/>
                  <a:gd name="T7" fmla="*/ 64 h 64"/>
                  <a:gd name="T8" fmla="*/ 0 w 63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64">
                    <a:moveTo>
                      <a:pt x="0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28" y="12"/>
                      <a:pt x="51" y="35"/>
                      <a:pt x="52" y="64"/>
                    </a:cubicBezTo>
                    <a:cubicBezTo>
                      <a:pt x="63" y="64"/>
                      <a:pt x="63" y="64"/>
                      <a:pt x="63" y="64"/>
                    </a:cubicBezTo>
                    <a:cubicBezTo>
                      <a:pt x="63" y="29"/>
                      <a:pt x="34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6199229-37B7-E44A-A2D1-56533E846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6725" y="2919413"/>
              <a:ext cx="1514475" cy="375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Blog</a:t>
              </a:r>
              <a:endParaRPr lang="id-ID" alt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CBAB036-17BF-3B40-B141-2D960F0BB279}"/>
              </a:ext>
            </a:extLst>
          </p:cNvPr>
          <p:cNvGrpSpPr/>
          <p:nvPr/>
        </p:nvGrpSpPr>
        <p:grpSpPr>
          <a:xfrm>
            <a:off x="8972273" y="3157469"/>
            <a:ext cx="1189444" cy="1123646"/>
            <a:chOff x="10121900" y="790575"/>
            <a:chExt cx="746125" cy="704851"/>
          </a:xfrm>
          <a:solidFill>
            <a:srgbClr val="FFC000"/>
          </a:solidFill>
        </p:grpSpPr>
        <p:sp>
          <p:nvSpPr>
            <p:cNvPr id="52" name="Freeform 29">
              <a:extLst>
                <a:ext uri="{FF2B5EF4-FFF2-40B4-BE49-F238E27FC236}">
                  <a16:creationId xmlns:a16="http://schemas.microsoft.com/office/drawing/2014/main" id="{2705DC88-7D0A-054A-9D85-030117996D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1900" y="947738"/>
              <a:ext cx="746125" cy="547688"/>
            </a:xfrm>
            <a:custGeom>
              <a:avLst/>
              <a:gdLst>
                <a:gd name="T0" fmla="*/ 167 w 196"/>
                <a:gd name="T1" fmla="*/ 35 h 144"/>
                <a:gd name="T2" fmla="*/ 153 w 196"/>
                <a:gd name="T3" fmla="*/ 34 h 144"/>
                <a:gd name="T4" fmla="*/ 136 w 196"/>
                <a:gd name="T5" fmla="*/ 28 h 144"/>
                <a:gd name="T6" fmla="*/ 172 w 196"/>
                <a:gd name="T7" fmla="*/ 28 h 144"/>
                <a:gd name="T8" fmla="*/ 167 w 196"/>
                <a:gd name="T9" fmla="*/ 18 h 144"/>
                <a:gd name="T10" fmla="*/ 167 w 196"/>
                <a:gd name="T11" fmla="*/ 11 h 144"/>
                <a:gd name="T12" fmla="*/ 151 w 196"/>
                <a:gd name="T13" fmla="*/ 8 h 144"/>
                <a:gd name="T14" fmla="*/ 136 w 196"/>
                <a:gd name="T15" fmla="*/ 6 h 144"/>
                <a:gd name="T16" fmla="*/ 122 w 196"/>
                <a:gd name="T17" fmla="*/ 7 h 144"/>
                <a:gd name="T18" fmla="*/ 113 w 196"/>
                <a:gd name="T19" fmla="*/ 10 h 144"/>
                <a:gd name="T20" fmla="*/ 105 w 196"/>
                <a:gd name="T21" fmla="*/ 6 h 144"/>
                <a:gd name="T22" fmla="*/ 105 w 196"/>
                <a:gd name="T23" fmla="*/ 0 h 144"/>
                <a:gd name="T24" fmla="*/ 43 w 196"/>
                <a:gd name="T25" fmla="*/ 0 h 144"/>
                <a:gd name="T26" fmla="*/ 0 w 196"/>
                <a:gd name="T27" fmla="*/ 71 h 144"/>
                <a:gd name="T28" fmla="*/ 108 w 196"/>
                <a:gd name="T29" fmla="*/ 132 h 144"/>
                <a:gd name="T30" fmla="*/ 170 w 196"/>
                <a:gd name="T31" fmla="*/ 126 h 144"/>
                <a:gd name="T32" fmla="*/ 167 w 196"/>
                <a:gd name="T33" fmla="*/ 37 h 144"/>
                <a:gd name="T34" fmla="*/ 76 w 196"/>
                <a:gd name="T35" fmla="*/ 109 h 144"/>
                <a:gd name="T36" fmla="*/ 64 w 196"/>
                <a:gd name="T37" fmla="*/ 110 h 144"/>
                <a:gd name="T38" fmla="*/ 37 w 196"/>
                <a:gd name="T39" fmla="*/ 79 h 144"/>
                <a:gd name="T40" fmla="*/ 53 w 196"/>
                <a:gd name="T41" fmla="*/ 76 h 144"/>
                <a:gd name="T42" fmla="*/ 67 w 196"/>
                <a:gd name="T43" fmla="*/ 84 h 144"/>
                <a:gd name="T44" fmla="*/ 54 w 196"/>
                <a:gd name="T45" fmla="*/ 67 h 144"/>
                <a:gd name="T46" fmla="*/ 59 w 196"/>
                <a:gd name="T47" fmla="*/ 30 h 144"/>
                <a:gd name="T48" fmla="*/ 60 w 196"/>
                <a:gd name="T49" fmla="*/ 22 h 144"/>
                <a:gd name="T50" fmla="*/ 73 w 196"/>
                <a:gd name="T51" fmla="*/ 29 h 144"/>
                <a:gd name="T52" fmla="*/ 95 w 196"/>
                <a:gd name="T53" fmla="*/ 52 h 144"/>
                <a:gd name="T54" fmla="*/ 70 w 196"/>
                <a:gd name="T55" fmla="*/ 48 h 144"/>
                <a:gd name="T56" fmla="*/ 82 w 196"/>
                <a:gd name="T57" fmla="*/ 62 h 144"/>
                <a:gd name="T58" fmla="*/ 76 w 196"/>
                <a:gd name="T59" fmla="*/ 102 h 144"/>
                <a:gd name="T60" fmla="*/ 145 w 196"/>
                <a:gd name="T61" fmla="*/ 108 h 144"/>
                <a:gd name="T62" fmla="*/ 137 w 196"/>
                <a:gd name="T63" fmla="*/ 110 h 144"/>
                <a:gd name="T64" fmla="*/ 118 w 196"/>
                <a:gd name="T65" fmla="*/ 87 h 144"/>
                <a:gd name="T66" fmla="*/ 129 w 196"/>
                <a:gd name="T67" fmla="*/ 85 h 144"/>
                <a:gd name="T68" fmla="*/ 139 w 196"/>
                <a:gd name="T69" fmla="*/ 91 h 144"/>
                <a:gd name="T70" fmla="*/ 129 w 196"/>
                <a:gd name="T71" fmla="*/ 79 h 144"/>
                <a:gd name="T72" fmla="*/ 133 w 196"/>
                <a:gd name="T73" fmla="*/ 53 h 144"/>
                <a:gd name="T74" fmla="*/ 134 w 196"/>
                <a:gd name="T75" fmla="*/ 47 h 144"/>
                <a:gd name="T76" fmla="*/ 143 w 196"/>
                <a:gd name="T77" fmla="*/ 52 h 144"/>
                <a:gd name="T78" fmla="*/ 158 w 196"/>
                <a:gd name="T79" fmla="*/ 68 h 144"/>
                <a:gd name="T80" fmla="*/ 141 w 196"/>
                <a:gd name="T81" fmla="*/ 65 h 144"/>
                <a:gd name="T82" fmla="*/ 150 w 196"/>
                <a:gd name="T83" fmla="*/ 75 h 144"/>
                <a:gd name="T84" fmla="*/ 145 w 196"/>
                <a:gd name="T85" fmla="*/ 10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44">
                  <a:moveTo>
                    <a:pt x="167" y="37"/>
                  </a:moveTo>
                  <a:cubicBezTo>
                    <a:pt x="168" y="36"/>
                    <a:pt x="168" y="35"/>
                    <a:pt x="167" y="35"/>
                  </a:cubicBezTo>
                  <a:cubicBezTo>
                    <a:pt x="167" y="34"/>
                    <a:pt x="167" y="33"/>
                    <a:pt x="167" y="33"/>
                  </a:cubicBezTo>
                  <a:cubicBezTo>
                    <a:pt x="163" y="33"/>
                    <a:pt x="158" y="34"/>
                    <a:pt x="153" y="34"/>
                  </a:cubicBezTo>
                  <a:cubicBezTo>
                    <a:pt x="133" y="34"/>
                    <a:pt x="117" y="26"/>
                    <a:pt x="115" y="17"/>
                  </a:cubicBezTo>
                  <a:cubicBezTo>
                    <a:pt x="122" y="22"/>
                    <a:pt x="132" y="27"/>
                    <a:pt x="136" y="28"/>
                  </a:cubicBezTo>
                  <a:cubicBezTo>
                    <a:pt x="136" y="28"/>
                    <a:pt x="137" y="28"/>
                    <a:pt x="137" y="28"/>
                  </a:cubicBezTo>
                  <a:cubicBezTo>
                    <a:pt x="149" y="33"/>
                    <a:pt x="172" y="28"/>
                    <a:pt x="172" y="28"/>
                  </a:cubicBezTo>
                  <a:cubicBezTo>
                    <a:pt x="172" y="28"/>
                    <a:pt x="173" y="27"/>
                    <a:pt x="171" y="25"/>
                  </a:cubicBezTo>
                  <a:cubicBezTo>
                    <a:pt x="168" y="22"/>
                    <a:pt x="165" y="21"/>
                    <a:pt x="167" y="18"/>
                  </a:cubicBezTo>
                  <a:cubicBezTo>
                    <a:pt x="168" y="16"/>
                    <a:pt x="170" y="14"/>
                    <a:pt x="169" y="12"/>
                  </a:cubicBezTo>
                  <a:cubicBezTo>
                    <a:pt x="169" y="12"/>
                    <a:pt x="168" y="11"/>
                    <a:pt x="167" y="11"/>
                  </a:cubicBezTo>
                  <a:cubicBezTo>
                    <a:pt x="163" y="11"/>
                    <a:pt x="157" y="12"/>
                    <a:pt x="157" y="12"/>
                  </a:cubicBezTo>
                  <a:cubicBezTo>
                    <a:pt x="157" y="12"/>
                    <a:pt x="156" y="9"/>
                    <a:pt x="151" y="8"/>
                  </a:cubicBezTo>
                  <a:cubicBezTo>
                    <a:pt x="147" y="7"/>
                    <a:pt x="140" y="5"/>
                    <a:pt x="136" y="5"/>
                  </a:cubicBezTo>
                  <a:cubicBezTo>
                    <a:pt x="136" y="5"/>
                    <a:pt x="136" y="6"/>
                    <a:pt x="136" y="6"/>
                  </a:cubicBezTo>
                  <a:cubicBezTo>
                    <a:pt x="133" y="7"/>
                    <a:pt x="129" y="10"/>
                    <a:pt x="125" y="9"/>
                  </a:cubicBezTo>
                  <a:cubicBezTo>
                    <a:pt x="123" y="8"/>
                    <a:pt x="122" y="8"/>
                    <a:pt x="122" y="7"/>
                  </a:cubicBezTo>
                  <a:cubicBezTo>
                    <a:pt x="120" y="7"/>
                    <a:pt x="119" y="6"/>
                    <a:pt x="117" y="7"/>
                  </a:cubicBezTo>
                  <a:cubicBezTo>
                    <a:pt x="113" y="7"/>
                    <a:pt x="113" y="10"/>
                    <a:pt x="113" y="10"/>
                  </a:cubicBezTo>
                  <a:cubicBezTo>
                    <a:pt x="113" y="10"/>
                    <a:pt x="112" y="10"/>
                    <a:pt x="112" y="10"/>
                  </a:cubicBezTo>
                  <a:cubicBezTo>
                    <a:pt x="110" y="8"/>
                    <a:pt x="107" y="7"/>
                    <a:pt x="105" y="6"/>
                  </a:cubicBezTo>
                  <a:cubicBezTo>
                    <a:pt x="106" y="5"/>
                    <a:pt x="106" y="4"/>
                    <a:pt x="104" y="3"/>
                  </a:cubicBezTo>
                  <a:cubicBezTo>
                    <a:pt x="105" y="2"/>
                    <a:pt x="105" y="1"/>
                    <a:pt x="105" y="0"/>
                  </a:cubicBezTo>
                  <a:cubicBezTo>
                    <a:pt x="96" y="2"/>
                    <a:pt x="85" y="3"/>
                    <a:pt x="73" y="3"/>
                  </a:cubicBezTo>
                  <a:cubicBezTo>
                    <a:pt x="62" y="3"/>
                    <a:pt x="51" y="2"/>
                    <a:pt x="43" y="0"/>
                  </a:cubicBezTo>
                  <a:cubicBezTo>
                    <a:pt x="42" y="2"/>
                    <a:pt x="41" y="4"/>
                    <a:pt x="41" y="5"/>
                  </a:cubicBezTo>
                  <a:cubicBezTo>
                    <a:pt x="17" y="17"/>
                    <a:pt x="0" y="42"/>
                    <a:pt x="0" y="71"/>
                  </a:cubicBezTo>
                  <a:cubicBezTo>
                    <a:pt x="0" y="93"/>
                    <a:pt x="10" y="113"/>
                    <a:pt x="26" y="127"/>
                  </a:cubicBezTo>
                  <a:cubicBezTo>
                    <a:pt x="43" y="142"/>
                    <a:pt x="89" y="144"/>
                    <a:pt x="108" y="132"/>
                  </a:cubicBezTo>
                  <a:cubicBezTo>
                    <a:pt x="111" y="131"/>
                    <a:pt x="114" y="128"/>
                    <a:pt x="117" y="126"/>
                  </a:cubicBezTo>
                  <a:cubicBezTo>
                    <a:pt x="132" y="133"/>
                    <a:pt x="158" y="133"/>
                    <a:pt x="170" y="126"/>
                  </a:cubicBezTo>
                  <a:cubicBezTo>
                    <a:pt x="184" y="118"/>
                    <a:pt x="196" y="100"/>
                    <a:pt x="196" y="83"/>
                  </a:cubicBezTo>
                  <a:cubicBezTo>
                    <a:pt x="196" y="62"/>
                    <a:pt x="184" y="45"/>
                    <a:pt x="167" y="37"/>
                  </a:cubicBezTo>
                  <a:close/>
                  <a:moveTo>
                    <a:pt x="76" y="102"/>
                  </a:moveTo>
                  <a:cubicBezTo>
                    <a:pt x="76" y="109"/>
                    <a:pt x="76" y="109"/>
                    <a:pt x="76" y="109"/>
                  </a:cubicBezTo>
                  <a:cubicBezTo>
                    <a:pt x="76" y="109"/>
                    <a:pt x="76" y="110"/>
                    <a:pt x="75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3" y="110"/>
                    <a:pt x="63" y="109"/>
                    <a:pt x="63" y="102"/>
                  </a:cubicBezTo>
                  <a:cubicBezTo>
                    <a:pt x="47" y="101"/>
                    <a:pt x="38" y="93"/>
                    <a:pt x="37" y="79"/>
                  </a:cubicBezTo>
                  <a:cubicBezTo>
                    <a:pt x="37" y="78"/>
                    <a:pt x="38" y="78"/>
                    <a:pt x="38" y="78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4" y="76"/>
                    <a:pt x="54" y="76"/>
                    <a:pt x="55" y="77"/>
                  </a:cubicBezTo>
                  <a:cubicBezTo>
                    <a:pt x="56" y="84"/>
                    <a:pt x="63" y="84"/>
                    <a:pt x="67" y="84"/>
                  </a:cubicBezTo>
                  <a:cubicBezTo>
                    <a:pt x="69" y="83"/>
                    <a:pt x="70" y="82"/>
                    <a:pt x="70" y="81"/>
                  </a:cubicBezTo>
                  <a:cubicBezTo>
                    <a:pt x="71" y="77"/>
                    <a:pt x="68" y="73"/>
                    <a:pt x="54" y="67"/>
                  </a:cubicBezTo>
                  <a:cubicBezTo>
                    <a:pt x="44" y="62"/>
                    <a:pt x="39" y="60"/>
                    <a:pt x="39" y="52"/>
                  </a:cubicBezTo>
                  <a:cubicBezTo>
                    <a:pt x="38" y="43"/>
                    <a:pt x="45" y="33"/>
                    <a:pt x="59" y="30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0" y="22"/>
                    <a:pt x="60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2"/>
                    <a:pt x="72" y="22"/>
                    <a:pt x="73" y="29"/>
                  </a:cubicBezTo>
                  <a:cubicBezTo>
                    <a:pt x="87" y="31"/>
                    <a:pt x="96" y="40"/>
                    <a:pt x="96" y="50"/>
                  </a:cubicBezTo>
                  <a:cubicBezTo>
                    <a:pt x="96" y="51"/>
                    <a:pt x="96" y="51"/>
                    <a:pt x="95" y="52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3"/>
                    <a:pt x="78" y="47"/>
                    <a:pt x="70" y="48"/>
                  </a:cubicBezTo>
                  <a:cubicBezTo>
                    <a:pt x="67" y="48"/>
                    <a:pt x="67" y="50"/>
                    <a:pt x="67" y="51"/>
                  </a:cubicBezTo>
                  <a:cubicBezTo>
                    <a:pt x="67" y="55"/>
                    <a:pt x="72" y="57"/>
                    <a:pt x="82" y="62"/>
                  </a:cubicBezTo>
                  <a:cubicBezTo>
                    <a:pt x="92" y="67"/>
                    <a:pt x="97" y="71"/>
                    <a:pt x="98" y="79"/>
                  </a:cubicBezTo>
                  <a:cubicBezTo>
                    <a:pt x="98" y="90"/>
                    <a:pt x="90" y="99"/>
                    <a:pt x="76" y="102"/>
                  </a:cubicBezTo>
                  <a:close/>
                  <a:moveTo>
                    <a:pt x="145" y="104"/>
                  </a:moveTo>
                  <a:cubicBezTo>
                    <a:pt x="145" y="108"/>
                    <a:pt x="145" y="108"/>
                    <a:pt x="145" y="108"/>
                  </a:cubicBezTo>
                  <a:cubicBezTo>
                    <a:pt x="145" y="109"/>
                    <a:pt x="145" y="109"/>
                    <a:pt x="145" y="109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6" y="110"/>
                    <a:pt x="136" y="109"/>
                    <a:pt x="136" y="104"/>
                  </a:cubicBezTo>
                  <a:cubicBezTo>
                    <a:pt x="124" y="103"/>
                    <a:pt x="118" y="97"/>
                    <a:pt x="118" y="87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30" y="85"/>
                    <a:pt x="130" y="86"/>
                    <a:pt x="130" y="86"/>
                  </a:cubicBezTo>
                  <a:cubicBezTo>
                    <a:pt x="131" y="91"/>
                    <a:pt x="136" y="91"/>
                    <a:pt x="139" y="91"/>
                  </a:cubicBezTo>
                  <a:cubicBezTo>
                    <a:pt x="140" y="90"/>
                    <a:pt x="141" y="90"/>
                    <a:pt x="141" y="89"/>
                  </a:cubicBezTo>
                  <a:cubicBezTo>
                    <a:pt x="142" y="86"/>
                    <a:pt x="140" y="83"/>
                    <a:pt x="129" y="79"/>
                  </a:cubicBezTo>
                  <a:cubicBezTo>
                    <a:pt x="123" y="76"/>
                    <a:pt x="119" y="74"/>
                    <a:pt x="119" y="68"/>
                  </a:cubicBezTo>
                  <a:cubicBezTo>
                    <a:pt x="118" y="62"/>
                    <a:pt x="124" y="55"/>
                    <a:pt x="133" y="53"/>
                  </a:cubicBezTo>
                  <a:cubicBezTo>
                    <a:pt x="133" y="48"/>
                    <a:pt x="133" y="48"/>
                    <a:pt x="133" y="48"/>
                  </a:cubicBezTo>
                  <a:cubicBezTo>
                    <a:pt x="133" y="48"/>
                    <a:pt x="134" y="47"/>
                    <a:pt x="134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3" y="47"/>
                    <a:pt x="143" y="47"/>
                    <a:pt x="143" y="52"/>
                  </a:cubicBezTo>
                  <a:cubicBezTo>
                    <a:pt x="153" y="53"/>
                    <a:pt x="159" y="60"/>
                    <a:pt x="160" y="67"/>
                  </a:cubicBezTo>
                  <a:cubicBezTo>
                    <a:pt x="160" y="68"/>
                    <a:pt x="159" y="68"/>
                    <a:pt x="158" y="68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7" y="69"/>
                    <a:pt x="147" y="65"/>
                    <a:pt x="141" y="65"/>
                  </a:cubicBezTo>
                  <a:cubicBezTo>
                    <a:pt x="139" y="66"/>
                    <a:pt x="139" y="67"/>
                    <a:pt x="139" y="68"/>
                  </a:cubicBezTo>
                  <a:cubicBezTo>
                    <a:pt x="139" y="70"/>
                    <a:pt x="142" y="72"/>
                    <a:pt x="150" y="75"/>
                  </a:cubicBezTo>
                  <a:cubicBezTo>
                    <a:pt x="157" y="79"/>
                    <a:pt x="160" y="82"/>
                    <a:pt x="161" y="87"/>
                  </a:cubicBezTo>
                  <a:cubicBezTo>
                    <a:pt x="161" y="96"/>
                    <a:pt x="155" y="102"/>
                    <a:pt x="145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0">
              <a:extLst>
                <a:ext uri="{FF2B5EF4-FFF2-40B4-BE49-F238E27FC236}">
                  <a16:creationId xmlns:a16="http://schemas.microsoft.com/office/drawing/2014/main" id="{B0B6D50C-E4B2-5740-B63F-68F89922B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8100" y="790575"/>
              <a:ext cx="406400" cy="152400"/>
            </a:xfrm>
            <a:custGeom>
              <a:avLst/>
              <a:gdLst>
                <a:gd name="T0" fmla="*/ 26 w 107"/>
                <a:gd name="T1" fmla="*/ 38 h 40"/>
                <a:gd name="T2" fmla="*/ 50 w 107"/>
                <a:gd name="T3" fmla="*/ 40 h 40"/>
                <a:gd name="T4" fmla="*/ 84 w 107"/>
                <a:gd name="T5" fmla="*/ 37 h 40"/>
                <a:gd name="T6" fmla="*/ 107 w 107"/>
                <a:gd name="T7" fmla="*/ 25 h 40"/>
                <a:gd name="T8" fmla="*/ 102 w 107"/>
                <a:gd name="T9" fmla="*/ 20 h 40"/>
                <a:gd name="T10" fmla="*/ 93 w 107"/>
                <a:gd name="T11" fmla="*/ 12 h 40"/>
                <a:gd name="T12" fmla="*/ 95 w 107"/>
                <a:gd name="T13" fmla="*/ 1 h 40"/>
                <a:gd name="T14" fmla="*/ 91 w 107"/>
                <a:gd name="T15" fmla="*/ 1 h 40"/>
                <a:gd name="T16" fmla="*/ 75 w 107"/>
                <a:gd name="T17" fmla="*/ 7 h 40"/>
                <a:gd name="T18" fmla="*/ 64 w 107"/>
                <a:gd name="T19" fmla="*/ 3 h 40"/>
                <a:gd name="T20" fmla="*/ 40 w 107"/>
                <a:gd name="T21" fmla="*/ 5 h 40"/>
                <a:gd name="T22" fmla="*/ 39 w 107"/>
                <a:gd name="T23" fmla="*/ 6 h 40"/>
                <a:gd name="T24" fmla="*/ 23 w 107"/>
                <a:gd name="T25" fmla="*/ 16 h 40"/>
                <a:gd name="T26" fmla="*/ 17 w 107"/>
                <a:gd name="T27" fmla="*/ 15 h 40"/>
                <a:gd name="T28" fmla="*/ 10 w 107"/>
                <a:gd name="T29" fmla="*/ 16 h 40"/>
                <a:gd name="T30" fmla="*/ 5 w 107"/>
                <a:gd name="T31" fmla="*/ 23 h 40"/>
                <a:gd name="T32" fmla="*/ 0 w 107"/>
                <a:gd name="T33" fmla="*/ 28 h 40"/>
                <a:gd name="T34" fmla="*/ 27 w 107"/>
                <a:gd name="T35" fmla="*/ 38 h 40"/>
                <a:gd name="T36" fmla="*/ 26 w 107"/>
                <a:gd name="T37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" h="40">
                  <a:moveTo>
                    <a:pt x="26" y="38"/>
                  </a:moveTo>
                  <a:cubicBezTo>
                    <a:pt x="33" y="40"/>
                    <a:pt x="42" y="40"/>
                    <a:pt x="50" y="40"/>
                  </a:cubicBezTo>
                  <a:cubicBezTo>
                    <a:pt x="63" y="40"/>
                    <a:pt x="74" y="39"/>
                    <a:pt x="84" y="37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7" y="25"/>
                    <a:pt x="107" y="22"/>
                    <a:pt x="102" y="20"/>
                  </a:cubicBezTo>
                  <a:cubicBezTo>
                    <a:pt x="98" y="17"/>
                    <a:pt x="92" y="16"/>
                    <a:pt x="93" y="12"/>
                  </a:cubicBezTo>
                  <a:cubicBezTo>
                    <a:pt x="94" y="8"/>
                    <a:pt x="96" y="3"/>
                    <a:pt x="95" y="1"/>
                  </a:cubicBezTo>
                  <a:cubicBezTo>
                    <a:pt x="94" y="0"/>
                    <a:pt x="93" y="0"/>
                    <a:pt x="91" y="1"/>
                  </a:cubicBezTo>
                  <a:cubicBezTo>
                    <a:pt x="84" y="2"/>
                    <a:pt x="75" y="7"/>
                    <a:pt x="75" y="7"/>
                  </a:cubicBezTo>
                  <a:cubicBezTo>
                    <a:pt x="75" y="7"/>
                    <a:pt x="73" y="3"/>
                    <a:pt x="64" y="3"/>
                  </a:cubicBezTo>
                  <a:cubicBezTo>
                    <a:pt x="57" y="3"/>
                    <a:pt x="45" y="3"/>
                    <a:pt x="40" y="5"/>
                  </a:cubicBezTo>
                  <a:cubicBezTo>
                    <a:pt x="39" y="5"/>
                    <a:pt x="39" y="6"/>
                    <a:pt x="39" y="6"/>
                  </a:cubicBezTo>
                  <a:cubicBezTo>
                    <a:pt x="36" y="8"/>
                    <a:pt x="30" y="16"/>
                    <a:pt x="23" y="16"/>
                  </a:cubicBezTo>
                  <a:cubicBezTo>
                    <a:pt x="21" y="16"/>
                    <a:pt x="19" y="15"/>
                    <a:pt x="17" y="15"/>
                  </a:cubicBezTo>
                  <a:cubicBezTo>
                    <a:pt x="15" y="14"/>
                    <a:pt x="14" y="14"/>
                    <a:pt x="10" y="16"/>
                  </a:cubicBezTo>
                  <a:cubicBezTo>
                    <a:pt x="5" y="19"/>
                    <a:pt x="5" y="23"/>
                    <a:pt x="5" y="23"/>
                  </a:cubicBezTo>
                  <a:cubicBezTo>
                    <a:pt x="5" y="23"/>
                    <a:pt x="0" y="22"/>
                    <a:pt x="0" y="28"/>
                  </a:cubicBezTo>
                  <a:cubicBezTo>
                    <a:pt x="15" y="35"/>
                    <a:pt x="27" y="38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812D52C-2114-7140-B7DD-838F364C1761}"/>
              </a:ext>
            </a:extLst>
          </p:cNvPr>
          <p:cNvSpPr txBox="1"/>
          <p:nvPr/>
        </p:nvSpPr>
        <p:spPr>
          <a:xfrm>
            <a:off x="7794625" y="4410075"/>
            <a:ext cx="354488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endParaRPr lang="id-ID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099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  <p:bldP spid="33" grpId="0"/>
      <p:bldP spid="34" grpId="0"/>
      <p:bldP spid="35" grpId="0"/>
      <p:bldP spid="36" grpId="0" animBg="1"/>
      <p:bldP spid="37" grpId="0" animBg="1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8F8948B4-934D-EC43-ACCB-06DF90DB4D01}"/>
              </a:ext>
            </a:extLst>
          </p:cNvPr>
          <p:cNvSpPr/>
          <p:nvPr/>
        </p:nvSpPr>
        <p:spPr>
          <a:xfrm>
            <a:off x="3486150" y="4702175"/>
            <a:ext cx="495300" cy="496888"/>
          </a:xfrm>
          <a:prstGeom prst="ellipse">
            <a:avLst/>
          </a:prstGeom>
          <a:solidFill>
            <a:schemeClr val="accent6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A9635E-4D41-F94A-8368-F7EB215B49E4}"/>
              </a:ext>
            </a:extLst>
          </p:cNvPr>
          <p:cNvSpPr txBox="1"/>
          <p:nvPr/>
        </p:nvSpPr>
        <p:spPr>
          <a:xfrm>
            <a:off x="2885092" y="4589463"/>
            <a:ext cx="5613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Sixth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E695729-7DF3-D34F-8B96-6D836DEF1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338" y="4814888"/>
            <a:ext cx="23971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DD65CD5-7B3B-2647-A639-FA6B8C041730}"/>
              </a:ext>
            </a:extLst>
          </p:cNvPr>
          <p:cNvSpPr/>
          <p:nvPr/>
        </p:nvSpPr>
        <p:spPr>
          <a:xfrm>
            <a:off x="3194050" y="3778250"/>
            <a:ext cx="495300" cy="495300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7E3EFC4-D1A6-D44F-ACC6-5DD7D42141F2}"/>
              </a:ext>
            </a:extLst>
          </p:cNvPr>
          <p:cNvSpPr txBox="1"/>
          <p:nvPr/>
        </p:nvSpPr>
        <p:spPr>
          <a:xfrm>
            <a:off x="2480781" y="3665538"/>
            <a:ext cx="67358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Fourth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56D8E99-F3BC-194A-B01E-4C579C65C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8" y="3889375"/>
            <a:ext cx="23971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31DCADB-990B-1D4A-A5A5-754B30DE8236}"/>
              </a:ext>
            </a:extLst>
          </p:cNvPr>
          <p:cNvSpPr/>
          <p:nvPr/>
        </p:nvSpPr>
        <p:spPr>
          <a:xfrm>
            <a:off x="7823200" y="2001838"/>
            <a:ext cx="495300" cy="496887"/>
          </a:xfrm>
          <a:prstGeom prst="ellips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873" name="Title 1">
            <a:extLst>
              <a:ext uri="{FF2B5EF4-FFF2-40B4-BE49-F238E27FC236}">
                <a16:creationId xmlns:a16="http://schemas.microsoft.com/office/drawing/2014/main" id="{C6BA38C1-2507-4840-BC52-F7983FA25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1905"/>
            <a:ext cx="10515600" cy="860425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Conversion</a:t>
            </a:r>
            <a:r>
              <a:rPr lang="en-US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Funnel Concept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722FEAB-D5EF-D040-ADE7-8F0E905B0849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2460625"/>
          </a:xfrm>
          <a:custGeom>
            <a:avLst/>
            <a:gdLst>
              <a:gd name="T0" fmla="*/ 0 w 1783"/>
              <a:gd name="T1" fmla="*/ 0 h 1673"/>
              <a:gd name="T2" fmla="*/ 1783 w 1783"/>
              <a:gd name="T3" fmla="*/ 0 h 1673"/>
              <a:gd name="T4" fmla="*/ 1100 w 1783"/>
              <a:gd name="T5" fmla="*/ 959 h 1673"/>
              <a:gd name="T6" fmla="*/ 1100 w 1783"/>
              <a:gd name="T7" fmla="*/ 1459 h 1673"/>
              <a:gd name="T8" fmla="*/ 683 w 1783"/>
              <a:gd name="T9" fmla="*/ 1673 h 1673"/>
              <a:gd name="T10" fmla="*/ 683 w 1783"/>
              <a:gd name="T11" fmla="*/ 963 h 1673"/>
              <a:gd name="T12" fmla="*/ 0 w 1783"/>
              <a:gd name="T13" fmla="*/ 0 h 1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83" h="1673">
                <a:moveTo>
                  <a:pt x="0" y="0"/>
                </a:moveTo>
                <a:lnTo>
                  <a:pt x="1783" y="0"/>
                </a:lnTo>
                <a:lnTo>
                  <a:pt x="1100" y="959"/>
                </a:lnTo>
                <a:lnTo>
                  <a:pt x="1100" y="1459"/>
                </a:lnTo>
                <a:lnTo>
                  <a:pt x="683" y="1673"/>
                </a:lnTo>
                <a:lnTo>
                  <a:pt x="683" y="963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E116E4C5-3321-F442-BA9E-3E50C5AB4ECD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2117725"/>
          </a:xfrm>
          <a:custGeom>
            <a:avLst/>
            <a:gdLst>
              <a:gd name="T0" fmla="*/ 683 w 1783"/>
              <a:gd name="T1" fmla="*/ 963 h 1440"/>
              <a:gd name="T2" fmla="*/ 683 w 1783"/>
              <a:gd name="T3" fmla="*/ 1440 h 1440"/>
              <a:gd name="T4" fmla="*/ 1100 w 1783"/>
              <a:gd name="T5" fmla="*/ 1440 h 1440"/>
              <a:gd name="T6" fmla="*/ 1100 w 1783"/>
              <a:gd name="T7" fmla="*/ 959 h 1440"/>
              <a:gd name="T8" fmla="*/ 1783 w 1783"/>
              <a:gd name="T9" fmla="*/ 0 h 1440"/>
              <a:gd name="T10" fmla="*/ 0 w 1783"/>
              <a:gd name="T11" fmla="*/ 0 h 1440"/>
              <a:gd name="T12" fmla="*/ 683 w 1783"/>
              <a:gd name="T13" fmla="*/ 963 h 1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83" h="1440">
                <a:moveTo>
                  <a:pt x="683" y="963"/>
                </a:moveTo>
                <a:lnTo>
                  <a:pt x="683" y="1440"/>
                </a:lnTo>
                <a:lnTo>
                  <a:pt x="1100" y="1440"/>
                </a:lnTo>
                <a:lnTo>
                  <a:pt x="1100" y="959"/>
                </a:lnTo>
                <a:lnTo>
                  <a:pt x="1783" y="0"/>
                </a:lnTo>
                <a:lnTo>
                  <a:pt x="0" y="0"/>
                </a:lnTo>
                <a:lnTo>
                  <a:pt x="683" y="96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A92C3F6-B727-3341-9F20-794F77CD0FCD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1758950"/>
          </a:xfrm>
          <a:custGeom>
            <a:avLst/>
            <a:gdLst>
              <a:gd name="T0" fmla="*/ 683 w 1783"/>
              <a:gd name="T1" fmla="*/ 963 h 1196"/>
              <a:gd name="T2" fmla="*/ 683 w 1783"/>
              <a:gd name="T3" fmla="*/ 1196 h 1196"/>
              <a:gd name="T4" fmla="*/ 1100 w 1783"/>
              <a:gd name="T5" fmla="*/ 1196 h 1196"/>
              <a:gd name="T6" fmla="*/ 1100 w 1783"/>
              <a:gd name="T7" fmla="*/ 959 h 1196"/>
              <a:gd name="T8" fmla="*/ 1783 w 1783"/>
              <a:gd name="T9" fmla="*/ 0 h 1196"/>
              <a:gd name="T10" fmla="*/ 0 w 1783"/>
              <a:gd name="T11" fmla="*/ 0 h 1196"/>
              <a:gd name="T12" fmla="*/ 683 w 1783"/>
              <a:gd name="T13" fmla="*/ 963 h 1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83" h="1196">
                <a:moveTo>
                  <a:pt x="683" y="963"/>
                </a:moveTo>
                <a:lnTo>
                  <a:pt x="683" y="1196"/>
                </a:lnTo>
                <a:lnTo>
                  <a:pt x="1100" y="1196"/>
                </a:lnTo>
                <a:lnTo>
                  <a:pt x="1100" y="959"/>
                </a:lnTo>
                <a:lnTo>
                  <a:pt x="1783" y="0"/>
                </a:lnTo>
                <a:lnTo>
                  <a:pt x="0" y="0"/>
                </a:lnTo>
                <a:lnTo>
                  <a:pt x="683" y="96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7F5106D1-6B38-8F4E-AF89-FB0D4754560C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1409700"/>
          </a:xfrm>
          <a:custGeom>
            <a:avLst/>
            <a:gdLst>
              <a:gd name="T0" fmla="*/ 0 w 1783"/>
              <a:gd name="T1" fmla="*/ 0 h 959"/>
              <a:gd name="T2" fmla="*/ 678 w 1783"/>
              <a:gd name="T3" fmla="*/ 959 h 959"/>
              <a:gd name="T4" fmla="*/ 1100 w 1783"/>
              <a:gd name="T5" fmla="*/ 959 h 959"/>
              <a:gd name="T6" fmla="*/ 1783 w 1783"/>
              <a:gd name="T7" fmla="*/ 0 h 959"/>
              <a:gd name="T8" fmla="*/ 0 w 1783"/>
              <a:gd name="T9" fmla="*/ 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3" h="959">
                <a:moveTo>
                  <a:pt x="0" y="0"/>
                </a:moveTo>
                <a:lnTo>
                  <a:pt x="678" y="959"/>
                </a:lnTo>
                <a:lnTo>
                  <a:pt x="1100" y="959"/>
                </a:lnTo>
                <a:lnTo>
                  <a:pt x="178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F74A6CF5-3388-0246-8401-3A21389F6A78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1060450"/>
          </a:xfrm>
          <a:custGeom>
            <a:avLst/>
            <a:gdLst>
              <a:gd name="T0" fmla="*/ 512 w 1783"/>
              <a:gd name="T1" fmla="*/ 721 h 721"/>
              <a:gd name="T2" fmla="*/ 1269 w 1783"/>
              <a:gd name="T3" fmla="*/ 721 h 721"/>
              <a:gd name="T4" fmla="*/ 1783 w 1783"/>
              <a:gd name="T5" fmla="*/ 0 h 721"/>
              <a:gd name="T6" fmla="*/ 0 w 1783"/>
              <a:gd name="T7" fmla="*/ 0 h 721"/>
              <a:gd name="T8" fmla="*/ 512 w 1783"/>
              <a:gd name="T9" fmla="*/ 721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3" h="721">
                <a:moveTo>
                  <a:pt x="512" y="721"/>
                </a:moveTo>
                <a:lnTo>
                  <a:pt x="1269" y="721"/>
                </a:lnTo>
                <a:lnTo>
                  <a:pt x="1783" y="0"/>
                </a:lnTo>
                <a:lnTo>
                  <a:pt x="0" y="0"/>
                </a:lnTo>
                <a:lnTo>
                  <a:pt x="512" y="72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E1EBD62F-021B-284C-9DF1-AC18593A5ED6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708025"/>
          </a:xfrm>
          <a:custGeom>
            <a:avLst/>
            <a:gdLst>
              <a:gd name="T0" fmla="*/ 503096 w 1783"/>
              <a:gd name="T1" fmla="*/ 709042 h 482"/>
              <a:gd name="T2" fmla="*/ 2116829 w 1783"/>
              <a:gd name="T3" fmla="*/ 709042 h 482"/>
              <a:gd name="T4" fmla="*/ 2622867 w 1783"/>
              <a:gd name="T5" fmla="*/ 0 h 482"/>
              <a:gd name="T6" fmla="*/ 0 w 1783"/>
              <a:gd name="T7" fmla="*/ 0 h 482"/>
              <a:gd name="T8" fmla="*/ 503096 w 1783"/>
              <a:gd name="T9" fmla="*/ 709042 h 4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83" h="482">
                <a:moveTo>
                  <a:pt x="342" y="482"/>
                </a:moveTo>
                <a:lnTo>
                  <a:pt x="1439" y="482"/>
                </a:lnTo>
                <a:lnTo>
                  <a:pt x="1783" y="0"/>
                </a:lnTo>
                <a:lnTo>
                  <a:pt x="0" y="0"/>
                </a:lnTo>
                <a:lnTo>
                  <a:pt x="342" y="4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9D83C871-8138-A343-98CF-49E88C4B500C}"/>
              </a:ext>
            </a:extLst>
          </p:cNvPr>
          <p:cNvSpPr>
            <a:spLocks/>
          </p:cNvSpPr>
          <p:nvPr/>
        </p:nvSpPr>
        <p:spPr bwMode="auto">
          <a:xfrm>
            <a:off x="4194175" y="2981325"/>
            <a:ext cx="2622550" cy="352425"/>
          </a:xfrm>
          <a:custGeom>
            <a:avLst/>
            <a:gdLst>
              <a:gd name="T0" fmla="*/ 248606 w 1783"/>
              <a:gd name="T1" fmla="*/ 353050 h 240"/>
              <a:gd name="T2" fmla="*/ 2371319 w 1783"/>
              <a:gd name="T3" fmla="*/ 353050 h 240"/>
              <a:gd name="T4" fmla="*/ 2622867 w 1783"/>
              <a:gd name="T5" fmla="*/ 0 h 240"/>
              <a:gd name="T6" fmla="*/ 0 w 1783"/>
              <a:gd name="T7" fmla="*/ 0 h 240"/>
              <a:gd name="T8" fmla="*/ 248606 w 1783"/>
              <a:gd name="T9" fmla="*/ 353050 h 2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83" h="240">
                <a:moveTo>
                  <a:pt x="169" y="240"/>
                </a:moveTo>
                <a:lnTo>
                  <a:pt x="1612" y="240"/>
                </a:lnTo>
                <a:lnTo>
                  <a:pt x="1783" y="0"/>
                </a:lnTo>
                <a:lnTo>
                  <a:pt x="0" y="0"/>
                </a:lnTo>
                <a:lnTo>
                  <a:pt x="169" y="2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48978FC1-2B2D-BB41-8BAF-4983B7F28487}"/>
              </a:ext>
            </a:extLst>
          </p:cNvPr>
          <p:cNvSpPr>
            <a:spLocks/>
          </p:cNvSpPr>
          <p:nvPr/>
        </p:nvSpPr>
        <p:spPr bwMode="auto">
          <a:xfrm>
            <a:off x="4438650" y="3157538"/>
            <a:ext cx="895350" cy="2019300"/>
          </a:xfrm>
          <a:custGeom>
            <a:avLst/>
            <a:gdLst>
              <a:gd name="T0" fmla="*/ 841435 w 609"/>
              <a:gd name="T1" fmla="*/ 2019741 h 1373"/>
              <a:gd name="T2" fmla="*/ 848791 w 609"/>
              <a:gd name="T3" fmla="*/ 2019741 h 1373"/>
              <a:gd name="T4" fmla="*/ 895864 w 609"/>
              <a:gd name="T5" fmla="*/ 1969726 h 1373"/>
              <a:gd name="T6" fmla="*/ 895864 w 609"/>
              <a:gd name="T7" fmla="*/ 1179776 h 1373"/>
              <a:gd name="T8" fmla="*/ 64726 w 609"/>
              <a:gd name="T9" fmla="*/ 0 h 1373"/>
              <a:gd name="T10" fmla="*/ 0 w 609"/>
              <a:gd name="T11" fmla="*/ 0 h 1373"/>
              <a:gd name="T12" fmla="*/ 841435 w 609"/>
              <a:gd name="T13" fmla="*/ 1195957 h 1373"/>
              <a:gd name="T14" fmla="*/ 841435 w 609"/>
              <a:gd name="T15" fmla="*/ 2019741 h 137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09" h="1373">
                <a:moveTo>
                  <a:pt x="572" y="1373"/>
                </a:moveTo>
                <a:lnTo>
                  <a:pt x="577" y="1373"/>
                </a:lnTo>
                <a:lnTo>
                  <a:pt x="609" y="1339"/>
                </a:lnTo>
                <a:lnTo>
                  <a:pt x="609" y="802"/>
                </a:lnTo>
                <a:lnTo>
                  <a:pt x="44" y="0"/>
                </a:lnTo>
                <a:lnTo>
                  <a:pt x="0" y="0"/>
                </a:lnTo>
                <a:lnTo>
                  <a:pt x="572" y="813"/>
                </a:lnTo>
                <a:lnTo>
                  <a:pt x="572" y="1373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2ABAEE3A-E340-264F-A3CD-6B64594B3CA8}"/>
              </a:ext>
            </a:extLst>
          </p:cNvPr>
          <p:cNvSpPr>
            <a:spLocks/>
          </p:cNvSpPr>
          <p:nvPr/>
        </p:nvSpPr>
        <p:spPr bwMode="auto">
          <a:xfrm>
            <a:off x="5181600" y="1858963"/>
            <a:ext cx="647700" cy="941387"/>
          </a:xfrm>
          <a:custGeom>
            <a:avLst/>
            <a:gdLst>
              <a:gd name="T0" fmla="*/ 503096 w 441"/>
              <a:gd name="T1" fmla="*/ 467791 h 640"/>
              <a:gd name="T2" fmla="*/ 503096 w 441"/>
              <a:gd name="T3" fmla="*/ 0 h 640"/>
              <a:gd name="T4" fmla="*/ 170641 w 441"/>
              <a:gd name="T5" fmla="*/ 166228 h 640"/>
              <a:gd name="T6" fmla="*/ 170641 w 441"/>
              <a:gd name="T7" fmla="*/ 467791 h 640"/>
              <a:gd name="T8" fmla="*/ 0 w 441"/>
              <a:gd name="T9" fmla="*/ 467791 h 640"/>
              <a:gd name="T10" fmla="*/ 326571 w 441"/>
              <a:gd name="T11" fmla="*/ 941467 h 640"/>
              <a:gd name="T12" fmla="*/ 648729 w 441"/>
              <a:gd name="T13" fmla="*/ 467791 h 640"/>
              <a:gd name="T14" fmla="*/ 503096 w 441"/>
              <a:gd name="T15" fmla="*/ 467791 h 64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1" h="640">
                <a:moveTo>
                  <a:pt x="342" y="318"/>
                </a:moveTo>
                <a:lnTo>
                  <a:pt x="342" y="0"/>
                </a:lnTo>
                <a:lnTo>
                  <a:pt x="116" y="113"/>
                </a:lnTo>
                <a:lnTo>
                  <a:pt x="116" y="318"/>
                </a:lnTo>
                <a:lnTo>
                  <a:pt x="0" y="318"/>
                </a:lnTo>
                <a:lnTo>
                  <a:pt x="222" y="640"/>
                </a:lnTo>
                <a:lnTo>
                  <a:pt x="441" y="318"/>
                </a:lnTo>
                <a:lnTo>
                  <a:pt x="342" y="318"/>
                </a:lnTo>
                <a:close/>
              </a:path>
            </a:pathLst>
          </a:custGeom>
          <a:solidFill>
            <a:srgbClr val="CBCC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0205531-E6DB-1740-BDD2-AA6A6FF5DD37}"/>
              </a:ext>
            </a:extLst>
          </p:cNvPr>
          <p:cNvCxnSpPr/>
          <p:nvPr/>
        </p:nvCxnSpPr>
        <p:spPr>
          <a:xfrm flipV="1">
            <a:off x="6529388" y="2360613"/>
            <a:ext cx="1320800" cy="784225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69016F0-145E-4241-A4B2-D28E469E7B47}"/>
              </a:ext>
            </a:extLst>
          </p:cNvPr>
          <p:cNvSpPr txBox="1"/>
          <p:nvPr/>
        </p:nvSpPr>
        <p:spPr>
          <a:xfrm>
            <a:off x="8413750" y="1849438"/>
            <a:ext cx="5180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55989A-8916-954B-9C34-ECD336FBF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0" y="2073275"/>
            <a:ext cx="23971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125C5D9-6622-9242-AFD0-08125FA382D5}"/>
              </a:ext>
            </a:extLst>
          </p:cNvPr>
          <p:cNvSpPr/>
          <p:nvPr/>
        </p:nvSpPr>
        <p:spPr>
          <a:xfrm>
            <a:off x="2847975" y="2852738"/>
            <a:ext cx="496888" cy="495300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D84DEF8-8379-A443-A460-4AA6D116DF21}"/>
              </a:ext>
            </a:extLst>
          </p:cNvPr>
          <p:cNvCxnSpPr/>
          <p:nvPr/>
        </p:nvCxnSpPr>
        <p:spPr>
          <a:xfrm flipH="1" flipV="1">
            <a:off x="3330575" y="3186113"/>
            <a:ext cx="1557338" cy="293687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5C751A5-5D1B-724C-959F-8F8CABA0FA59}"/>
              </a:ext>
            </a:extLst>
          </p:cNvPr>
          <p:cNvSpPr txBox="1"/>
          <p:nvPr/>
        </p:nvSpPr>
        <p:spPr>
          <a:xfrm>
            <a:off x="2068968" y="2740025"/>
            <a:ext cx="74090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A326974-6AB8-4F4E-872B-32FDC99D2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2963863"/>
            <a:ext cx="23987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DFA87ED-D929-F74D-BB16-BD9E8CF0559C}"/>
              </a:ext>
            </a:extLst>
          </p:cNvPr>
          <p:cNvSpPr/>
          <p:nvPr/>
        </p:nvSpPr>
        <p:spPr>
          <a:xfrm>
            <a:off x="7497763" y="3186113"/>
            <a:ext cx="496887" cy="495300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9A949D6-0C71-5A4C-8DD6-D169CDE82BF0}"/>
              </a:ext>
            </a:extLst>
          </p:cNvPr>
          <p:cNvCxnSpPr/>
          <p:nvPr/>
        </p:nvCxnSpPr>
        <p:spPr>
          <a:xfrm flipV="1">
            <a:off x="6030913" y="3479800"/>
            <a:ext cx="1466850" cy="423863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B9E9385-D284-9247-A4BD-FA7B4626B10B}"/>
              </a:ext>
            </a:extLst>
          </p:cNvPr>
          <p:cNvSpPr txBox="1"/>
          <p:nvPr/>
        </p:nvSpPr>
        <p:spPr>
          <a:xfrm>
            <a:off x="8039100" y="3109913"/>
            <a:ext cx="57099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436D037-9CA9-0949-8BD7-2C0942F90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9100" y="3333750"/>
            <a:ext cx="23987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99C3614-1775-B046-9520-A429DC8572FF}"/>
              </a:ext>
            </a:extLst>
          </p:cNvPr>
          <p:cNvCxnSpPr/>
          <p:nvPr/>
        </p:nvCxnSpPr>
        <p:spPr>
          <a:xfrm flipH="1" flipV="1">
            <a:off x="3679825" y="4065588"/>
            <a:ext cx="1536700" cy="92075"/>
          </a:xfrm>
          <a:prstGeom prst="straightConnector1">
            <a:avLst/>
          </a:prstGeom>
          <a:ln w="19050">
            <a:solidFill>
              <a:schemeClr val="accent4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61954F38-9371-C84B-9962-CBCE0BFFAF14}"/>
              </a:ext>
            </a:extLst>
          </p:cNvPr>
          <p:cNvSpPr/>
          <p:nvPr/>
        </p:nvSpPr>
        <p:spPr>
          <a:xfrm>
            <a:off x="7189788" y="4075113"/>
            <a:ext cx="495300" cy="495300"/>
          </a:xfrm>
          <a:prstGeom prst="ellipse">
            <a:avLst/>
          </a:prstGeom>
          <a:solidFill>
            <a:schemeClr val="accent5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BEBF869-C41A-AF43-B8F3-95E84BC67076}"/>
              </a:ext>
            </a:extLst>
          </p:cNvPr>
          <p:cNvCxnSpPr/>
          <p:nvPr/>
        </p:nvCxnSpPr>
        <p:spPr>
          <a:xfrm flipV="1">
            <a:off x="5713413" y="4335463"/>
            <a:ext cx="1470025" cy="201612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A453125-05C8-BB47-8AF6-54D95AD2C66D}"/>
              </a:ext>
            </a:extLst>
          </p:cNvPr>
          <p:cNvSpPr txBox="1"/>
          <p:nvPr/>
        </p:nvSpPr>
        <p:spPr>
          <a:xfrm>
            <a:off x="7724775" y="4021138"/>
            <a:ext cx="51969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Fifth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A35E92F-B9FC-304F-9517-72DE4E7EC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775" y="4244975"/>
            <a:ext cx="23987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2D05598-6F51-7F46-83C0-7C3453C1E866}"/>
              </a:ext>
            </a:extLst>
          </p:cNvPr>
          <p:cNvCxnSpPr/>
          <p:nvPr/>
        </p:nvCxnSpPr>
        <p:spPr>
          <a:xfrm flipH="1">
            <a:off x="3968750" y="4891088"/>
            <a:ext cx="1397000" cy="53975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21B51D56-5C29-D84C-ACE2-3A2A65A4F3CA}"/>
              </a:ext>
            </a:extLst>
          </p:cNvPr>
          <p:cNvSpPr/>
          <p:nvPr/>
        </p:nvSpPr>
        <p:spPr>
          <a:xfrm>
            <a:off x="6700838" y="5449888"/>
            <a:ext cx="495300" cy="4953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3F47282-50B4-134C-9075-F36517E11DBF}"/>
              </a:ext>
            </a:extLst>
          </p:cNvPr>
          <p:cNvCxnSpPr/>
          <p:nvPr/>
        </p:nvCxnSpPr>
        <p:spPr>
          <a:xfrm>
            <a:off x="5505450" y="5224463"/>
            <a:ext cx="1214438" cy="404812"/>
          </a:xfrm>
          <a:prstGeom prst="straightConnector1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3933DACB-E054-634A-BE40-4A48FE716D24}"/>
              </a:ext>
            </a:extLst>
          </p:cNvPr>
          <p:cNvSpPr txBox="1"/>
          <p:nvPr/>
        </p:nvSpPr>
        <p:spPr>
          <a:xfrm>
            <a:off x="7215188" y="5324475"/>
            <a:ext cx="78258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Seventh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26E6998-A1DC-7A48-9075-886C11437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5188" y="5548313"/>
            <a:ext cx="23971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75" name="Freeform 25">
            <a:extLst>
              <a:ext uri="{FF2B5EF4-FFF2-40B4-BE49-F238E27FC236}">
                <a16:creationId xmlns:a16="http://schemas.microsoft.com/office/drawing/2014/main" id="{59FACBE8-D555-F744-BB88-EFECE7DEFF85}"/>
              </a:ext>
            </a:extLst>
          </p:cNvPr>
          <p:cNvSpPr>
            <a:spLocks noEditPoints="1"/>
          </p:cNvSpPr>
          <p:nvPr/>
        </p:nvSpPr>
        <p:spPr bwMode="auto">
          <a:xfrm>
            <a:off x="7961313" y="2119313"/>
            <a:ext cx="236537" cy="236537"/>
          </a:xfrm>
          <a:custGeom>
            <a:avLst/>
            <a:gdLst>
              <a:gd name="T0" fmla="*/ 232783 w 63"/>
              <a:gd name="T1" fmla="*/ 202747 h 63"/>
              <a:gd name="T2" fmla="*/ 191483 w 63"/>
              <a:gd name="T3" fmla="*/ 161447 h 63"/>
              <a:gd name="T4" fmla="*/ 210256 w 63"/>
              <a:gd name="T5" fmla="*/ 105128 h 63"/>
              <a:gd name="T6" fmla="*/ 105128 w 63"/>
              <a:gd name="T7" fmla="*/ 0 h 63"/>
              <a:gd name="T8" fmla="*/ 0 w 63"/>
              <a:gd name="T9" fmla="*/ 105128 h 63"/>
              <a:gd name="T10" fmla="*/ 105128 w 63"/>
              <a:gd name="T11" fmla="*/ 210256 h 63"/>
              <a:gd name="T12" fmla="*/ 161447 w 63"/>
              <a:gd name="T13" fmla="*/ 191483 h 63"/>
              <a:gd name="T14" fmla="*/ 202747 w 63"/>
              <a:gd name="T15" fmla="*/ 232783 h 63"/>
              <a:gd name="T16" fmla="*/ 214011 w 63"/>
              <a:gd name="T17" fmla="*/ 232783 h 63"/>
              <a:gd name="T18" fmla="*/ 232783 w 63"/>
              <a:gd name="T19" fmla="*/ 214011 h 63"/>
              <a:gd name="T20" fmla="*/ 232783 w 63"/>
              <a:gd name="T21" fmla="*/ 202747 h 63"/>
              <a:gd name="T22" fmla="*/ 105128 w 63"/>
              <a:gd name="T23" fmla="*/ 180219 h 63"/>
              <a:gd name="T24" fmla="*/ 30037 w 63"/>
              <a:gd name="T25" fmla="*/ 105128 h 63"/>
              <a:gd name="T26" fmla="*/ 105128 w 63"/>
              <a:gd name="T27" fmla="*/ 30037 h 63"/>
              <a:gd name="T28" fmla="*/ 180219 w 63"/>
              <a:gd name="T29" fmla="*/ 105128 h 63"/>
              <a:gd name="T30" fmla="*/ 105128 w 63"/>
              <a:gd name="T31" fmla="*/ 180219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3" h="63">
                <a:moveTo>
                  <a:pt x="62" y="54"/>
                </a:moveTo>
                <a:cubicBezTo>
                  <a:pt x="51" y="43"/>
                  <a:pt x="51" y="43"/>
                  <a:pt x="51" y="43"/>
                </a:cubicBezTo>
                <a:cubicBezTo>
                  <a:pt x="54" y="39"/>
                  <a:pt x="56" y="33"/>
                  <a:pt x="56" y="28"/>
                </a:cubicBezTo>
                <a:cubicBezTo>
                  <a:pt x="56" y="12"/>
                  <a:pt x="43" y="0"/>
                  <a:pt x="28" y="0"/>
                </a:cubicBezTo>
                <a:cubicBezTo>
                  <a:pt x="12" y="0"/>
                  <a:pt x="0" y="12"/>
                  <a:pt x="0" y="28"/>
                </a:cubicBezTo>
                <a:cubicBezTo>
                  <a:pt x="0" y="43"/>
                  <a:pt x="12" y="56"/>
                  <a:pt x="28" y="56"/>
                </a:cubicBezTo>
                <a:cubicBezTo>
                  <a:pt x="33" y="56"/>
                  <a:pt x="39" y="54"/>
                  <a:pt x="43" y="51"/>
                </a:cubicBezTo>
                <a:cubicBezTo>
                  <a:pt x="54" y="62"/>
                  <a:pt x="54" y="62"/>
                  <a:pt x="54" y="62"/>
                </a:cubicBezTo>
                <a:cubicBezTo>
                  <a:pt x="55" y="63"/>
                  <a:pt x="56" y="63"/>
                  <a:pt x="57" y="62"/>
                </a:cubicBezTo>
                <a:cubicBezTo>
                  <a:pt x="62" y="57"/>
                  <a:pt x="62" y="57"/>
                  <a:pt x="62" y="57"/>
                </a:cubicBezTo>
                <a:cubicBezTo>
                  <a:pt x="63" y="56"/>
                  <a:pt x="63" y="55"/>
                  <a:pt x="62" y="54"/>
                </a:cubicBezTo>
                <a:close/>
                <a:moveTo>
                  <a:pt x="28" y="48"/>
                </a:moveTo>
                <a:cubicBezTo>
                  <a:pt x="17" y="48"/>
                  <a:pt x="8" y="39"/>
                  <a:pt x="8" y="28"/>
                </a:cubicBezTo>
                <a:cubicBezTo>
                  <a:pt x="8" y="17"/>
                  <a:pt x="17" y="8"/>
                  <a:pt x="28" y="8"/>
                </a:cubicBezTo>
                <a:cubicBezTo>
                  <a:pt x="39" y="8"/>
                  <a:pt x="48" y="17"/>
                  <a:pt x="48" y="28"/>
                </a:cubicBezTo>
                <a:cubicBezTo>
                  <a:pt x="48" y="39"/>
                  <a:pt x="39" y="48"/>
                  <a:pt x="28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Freeform 60">
            <a:extLst>
              <a:ext uri="{FF2B5EF4-FFF2-40B4-BE49-F238E27FC236}">
                <a16:creationId xmlns:a16="http://schemas.microsoft.com/office/drawing/2014/main" id="{E9D39494-D489-4949-880F-1165870DE7E0}"/>
              </a:ext>
            </a:extLst>
          </p:cNvPr>
          <p:cNvSpPr>
            <a:spLocks noEditPoints="1"/>
          </p:cNvSpPr>
          <p:nvPr/>
        </p:nvSpPr>
        <p:spPr bwMode="auto">
          <a:xfrm>
            <a:off x="7339013" y="4206875"/>
            <a:ext cx="239712" cy="239713"/>
          </a:xfrm>
          <a:custGeom>
            <a:avLst/>
            <a:gdLst>
              <a:gd name="T0" fmla="*/ 206003 w 64"/>
              <a:gd name="T1" fmla="*/ 97383 h 64"/>
              <a:gd name="T2" fmla="*/ 134839 w 64"/>
              <a:gd name="T3" fmla="*/ 172294 h 64"/>
              <a:gd name="T4" fmla="*/ 67419 w 64"/>
              <a:gd name="T5" fmla="*/ 172294 h 64"/>
              <a:gd name="T6" fmla="*/ 67419 w 64"/>
              <a:gd name="T7" fmla="*/ 104874 h 64"/>
              <a:gd name="T8" fmla="*/ 142330 w 64"/>
              <a:gd name="T9" fmla="*/ 33710 h 64"/>
              <a:gd name="T10" fmla="*/ 108620 w 64"/>
              <a:gd name="T11" fmla="*/ 0 h 64"/>
              <a:gd name="T12" fmla="*/ 37455 w 64"/>
              <a:gd name="T13" fmla="*/ 74910 h 64"/>
              <a:gd name="T14" fmla="*/ 37455 w 64"/>
              <a:gd name="T15" fmla="*/ 202258 h 64"/>
              <a:gd name="T16" fmla="*/ 164803 w 64"/>
              <a:gd name="T17" fmla="*/ 202258 h 64"/>
              <a:gd name="T18" fmla="*/ 239713 w 64"/>
              <a:gd name="T19" fmla="*/ 131093 h 64"/>
              <a:gd name="T20" fmla="*/ 206003 w 64"/>
              <a:gd name="T21" fmla="*/ 97383 h 64"/>
              <a:gd name="T22" fmla="*/ 108620 w 64"/>
              <a:gd name="T23" fmla="*/ 14982 h 64"/>
              <a:gd name="T24" fmla="*/ 123602 w 64"/>
              <a:gd name="T25" fmla="*/ 33710 h 64"/>
              <a:gd name="T26" fmla="*/ 101129 w 64"/>
              <a:gd name="T27" fmla="*/ 56183 h 64"/>
              <a:gd name="T28" fmla="*/ 86147 w 64"/>
              <a:gd name="T29" fmla="*/ 41201 h 64"/>
              <a:gd name="T30" fmla="*/ 108620 w 64"/>
              <a:gd name="T31" fmla="*/ 14982 h 64"/>
              <a:gd name="T32" fmla="*/ 183530 w 64"/>
              <a:gd name="T33" fmla="*/ 138584 h 64"/>
              <a:gd name="T34" fmla="*/ 206003 w 64"/>
              <a:gd name="T35" fmla="*/ 116111 h 64"/>
              <a:gd name="T36" fmla="*/ 224731 w 64"/>
              <a:gd name="T37" fmla="*/ 131093 h 64"/>
              <a:gd name="T38" fmla="*/ 198512 w 64"/>
              <a:gd name="T39" fmla="*/ 153566 h 64"/>
              <a:gd name="T40" fmla="*/ 183530 w 64"/>
              <a:gd name="T41" fmla="*/ 138584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64" h="64">
                <a:moveTo>
                  <a:pt x="55" y="26"/>
                </a:moveTo>
                <a:cubicBezTo>
                  <a:pt x="36" y="46"/>
                  <a:pt x="36" y="46"/>
                  <a:pt x="36" y="46"/>
                </a:cubicBezTo>
                <a:cubicBezTo>
                  <a:pt x="31" y="51"/>
                  <a:pt x="23" y="51"/>
                  <a:pt x="18" y="46"/>
                </a:cubicBezTo>
                <a:cubicBezTo>
                  <a:pt x="13" y="41"/>
                  <a:pt x="13" y="33"/>
                  <a:pt x="18" y="28"/>
                </a:cubicBezTo>
                <a:cubicBezTo>
                  <a:pt x="38" y="9"/>
                  <a:pt x="38" y="9"/>
                  <a:pt x="38" y="9"/>
                </a:cubicBezTo>
                <a:cubicBezTo>
                  <a:pt x="29" y="0"/>
                  <a:pt x="29" y="0"/>
                  <a:pt x="29" y="0"/>
                </a:cubicBezTo>
                <a:cubicBezTo>
                  <a:pt x="10" y="20"/>
                  <a:pt x="10" y="20"/>
                  <a:pt x="10" y="20"/>
                </a:cubicBezTo>
                <a:cubicBezTo>
                  <a:pt x="0" y="29"/>
                  <a:pt x="0" y="45"/>
                  <a:pt x="10" y="54"/>
                </a:cubicBezTo>
                <a:cubicBezTo>
                  <a:pt x="19" y="64"/>
                  <a:pt x="35" y="64"/>
                  <a:pt x="44" y="54"/>
                </a:cubicBezTo>
                <a:cubicBezTo>
                  <a:pt x="64" y="35"/>
                  <a:pt x="64" y="35"/>
                  <a:pt x="64" y="35"/>
                </a:cubicBezTo>
                <a:lnTo>
                  <a:pt x="55" y="26"/>
                </a:lnTo>
                <a:close/>
                <a:moveTo>
                  <a:pt x="29" y="4"/>
                </a:moveTo>
                <a:cubicBezTo>
                  <a:pt x="33" y="9"/>
                  <a:pt x="33" y="9"/>
                  <a:pt x="33" y="9"/>
                </a:cubicBezTo>
                <a:cubicBezTo>
                  <a:pt x="27" y="15"/>
                  <a:pt x="27" y="15"/>
                  <a:pt x="27" y="15"/>
                </a:cubicBezTo>
                <a:cubicBezTo>
                  <a:pt x="23" y="11"/>
                  <a:pt x="23" y="11"/>
                  <a:pt x="23" y="11"/>
                </a:cubicBezTo>
                <a:lnTo>
                  <a:pt x="29" y="4"/>
                </a:lnTo>
                <a:close/>
                <a:moveTo>
                  <a:pt x="49" y="37"/>
                </a:moveTo>
                <a:cubicBezTo>
                  <a:pt x="55" y="31"/>
                  <a:pt x="55" y="31"/>
                  <a:pt x="55" y="31"/>
                </a:cubicBezTo>
                <a:cubicBezTo>
                  <a:pt x="60" y="35"/>
                  <a:pt x="60" y="35"/>
                  <a:pt x="60" y="35"/>
                </a:cubicBezTo>
                <a:cubicBezTo>
                  <a:pt x="53" y="41"/>
                  <a:pt x="53" y="41"/>
                  <a:pt x="53" y="41"/>
                </a:cubicBezTo>
                <a:lnTo>
                  <a:pt x="49" y="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Freeform 64">
            <a:extLst>
              <a:ext uri="{FF2B5EF4-FFF2-40B4-BE49-F238E27FC236}">
                <a16:creationId xmlns:a16="http://schemas.microsoft.com/office/drawing/2014/main" id="{BA71997F-DE79-A340-8EF4-2A06A28A089B}"/>
              </a:ext>
            </a:extLst>
          </p:cNvPr>
          <p:cNvSpPr>
            <a:spLocks noEditPoints="1"/>
          </p:cNvSpPr>
          <p:nvPr/>
        </p:nvSpPr>
        <p:spPr bwMode="auto">
          <a:xfrm>
            <a:off x="7629525" y="3321050"/>
            <a:ext cx="239713" cy="225425"/>
          </a:xfrm>
          <a:custGeom>
            <a:avLst/>
            <a:gdLst>
              <a:gd name="T0" fmla="*/ 134839 w 64"/>
              <a:gd name="T1" fmla="*/ 0 h 60"/>
              <a:gd name="T2" fmla="*/ 0 w 64"/>
              <a:gd name="T3" fmla="*/ 150283 h 60"/>
              <a:gd name="T4" fmla="*/ 44946 w 64"/>
              <a:gd name="T5" fmla="*/ 150283 h 60"/>
              <a:gd name="T6" fmla="*/ 89892 w 64"/>
              <a:gd name="T7" fmla="*/ 165312 h 60"/>
              <a:gd name="T8" fmla="*/ 134839 w 64"/>
              <a:gd name="T9" fmla="*/ 225425 h 60"/>
              <a:gd name="T10" fmla="*/ 239713 w 64"/>
              <a:gd name="T11" fmla="*/ 105198 h 60"/>
              <a:gd name="T12" fmla="*/ 134839 w 64"/>
              <a:gd name="T13" fmla="*/ 0 h 60"/>
              <a:gd name="T14" fmla="*/ 59928 w 64"/>
              <a:gd name="T15" fmla="*/ 108955 h 60"/>
              <a:gd name="T16" fmla="*/ 41201 w 64"/>
              <a:gd name="T17" fmla="*/ 90170 h 60"/>
              <a:gd name="T18" fmla="*/ 59928 w 64"/>
              <a:gd name="T19" fmla="*/ 71385 h 60"/>
              <a:gd name="T20" fmla="*/ 78656 w 64"/>
              <a:gd name="T21" fmla="*/ 90170 h 60"/>
              <a:gd name="T22" fmla="*/ 59928 w 64"/>
              <a:gd name="T23" fmla="*/ 108955 h 60"/>
              <a:gd name="T24" fmla="*/ 93638 w 64"/>
              <a:gd name="T25" fmla="*/ 52599 h 60"/>
              <a:gd name="T26" fmla="*/ 112365 w 64"/>
              <a:gd name="T27" fmla="*/ 33814 h 60"/>
              <a:gd name="T28" fmla="*/ 131093 w 64"/>
              <a:gd name="T29" fmla="*/ 52599 h 60"/>
              <a:gd name="T30" fmla="*/ 112365 w 64"/>
              <a:gd name="T31" fmla="*/ 71385 h 60"/>
              <a:gd name="T32" fmla="*/ 93638 w 64"/>
              <a:gd name="T33" fmla="*/ 52599 h 60"/>
              <a:gd name="T34" fmla="*/ 142330 w 64"/>
              <a:gd name="T35" fmla="*/ 184097 h 60"/>
              <a:gd name="T36" fmla="*/ 116111 w 64"/>
              <a:gd name="T37" fmla="*/ 157798 h 60"/>
              <a:gd name="T38" fmla="*/ 142330 w 64"/>
              <a:gd name="T39" fmla="*/ 131498 h 60"/>
              <a:gd name="T40" fmla="*/ 168548 w 64"/>
              <a:gd name="T41" fmla="*/ 157798 h 60"/>
              <a:gd name="T42" fmla="*/ 142330 w 64"/>
              <a:gd name="T43" fmla="*/ 184097 h 60"/>
              <a:gd name="T44" fmla="*/ 187276 w 64"/>
              <a:gd name="T45" fmla="*/ 139012 h 60"/>
              <a:gd name="T46" fmla="*/ 176039 w 64"/>
              <a:gd name="T47" fmla="*/ 127741 h 60"/>
              <a:gd name="T48" fmla="*/ 187276 w 64"/>
              <a:gd name="T49" fmla="*/ 116470 h 60"/>
              <a:gd name="T50" fmla="*/ 198512 w 64"/>
              <a:gd name="T51" fmla="*/ 127741 h 60"/>
              <a:gd name="T52" fmla="*/ 187276 w 64"/>
              <a:gd name="T53" fmla="*/ 139012 h 60"/>
              <a:gd name="T54" fmla="*/ 172294 w 64"/>
              <a:gd name="T55" fmla="*/ 93927 h 60"/>
              <a:gd name="T56" fmla="*/ 146075 w 64"/>
              <a:gd name="T57" fmla="*/ 67628 h 60"/>
              <a:gd name="T58" fmla="*/ 172294 w 64"/>
              <a:gd name="T59" fmla="*/ 41328 h 60"/>
              <a:gd name="T60" fmla="*/ 198512 w 64"/>
              <a:gd name="T61" fmla="*/ 67628 h 60"/>
              <a:gd name="T62" fmla="*/ 172294 w 64"/>
              <a:gd name="T63" fmla="*/ 93927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" h="60">
                <a:moveTo>
                  <a:pt x="36" y="0"/>
                </a:moveTo>
                <a:cubicBezTo>
                  <a:pt x="12" y="0"/>
                  <a:pt x="0" y="24"/>
                  <a:pt x="0" y="40"/>
                </a:cubicBezTo>
                <a:cubicBezTo>
                  <a:pt x="0" y="44"/>
                  <a:pt x="8" y="52"/>
                  <a:pt x="12" y="40"/>
                </a:cubicBezTo>
                <a:cubicBezTo>
                  <a:pt x="14" y="35"/>
                  <a:pt x="24" y="36"/>
                  <a:pt x="24" y="44"/>
                </a:cubicBezTo>
                <a:cubicBezTo>
                  <a:pt x="24" y="53"/>
                  <a:pt x="28" y="60"/>
                  <a:pt x="36" y="60"/>
                </a:cubicBezTo>
                <a:cubicBezTo>
                  <a:pt x="60" y="60"/>
                  <a:pt x="64" y="40"/>
                  <a:pt x="64" y="28"/>
                </a:cubicBezTo>
                <a:cubicBezTo>
                  <a:pt x="64" y="16"/>
                  <a:pt x="60" y="0"/>
                  <a:pt x="36" y="0"/>
                </a:cubicBezTo>
                <a:close/>
                <a:moveTo>
                  <a:pt x="16" y="29"/>
                </a:moveTo>
                <a:cubicBezTo>
                  <a:pt x="13" y="29"/>
                  <a:pt x="11" y="27"/>
                  <a:pt x="11" y="24"/>
                </a:cubicBezTo>
                <a:cubicBezTo>
                  <a:pt x="11" y="21"/>
                  <a:pt x="13" y="19"/>
                  <a:pt x="16" y="19"/>
                </a:cubicBezTo>
                <a:cubicBezTo>
                  <a:pt x="19" y="19"/>
                  <a:pt x="21" y="21"/>
                  <a:pt x="21" y="24"/>
                </a:cubicBezTo>
                <a:cubicBezTo>
                  <a:pt x="21" y="27"/>
                  <a:pt x="19" y="29"/>
                  <a:pt x="16" y="29"/>
                </a:cubicBezTo>
                <a:close/>
                <a:moveTo>
                  <a:pt x="25" y="14"/>
                </a:moveTo>
                <a:cubicBezTo>
                  <a:pt x="25" y="11"/>
                  <a:pt x="27" y="9"/>
                  <a:pt x="30" y="9"/>
                </a:cubicBezTo>
                <a:cubicBezTo>
                  <a:pt x="33" y="9"/>
                  <a:pt x="35" y="11"/>
                  <a:pt x="35" y="14"/>
                </a:cubicBezTo>
                <a:cubicBezTo>
                  <a:pt x="35" y="17"/>
                  <a:pt x="33" y="19"/>
                  <a:pt x="30" y="19"/>
                </a:cubicBezTo>
                <a:cubicBezTo>
                  <a:pt x="27" y="19"/>
                  <a:pt x="25" y="17"/>
                  <a:pt x="25" y="14"/>
                </a:cubicBezTo>
                <a:close/>
                <a:moveTo>
                  <a:pt x="38" y="49"/>
                </a:moveTo>
                <a:cubicBezTo>
                  <a:pt x="34" y="49"/>
                  <a:pt x="31" y="46"/>
                  <a:pt x="31" y="42"/>
                </a:cubicBezTo>
                <a:cubicBezTo>
                  <a:pt x="31" y="38"/>
                  <a:pt x="34" y="35"/>
                  <a:pt x="38" y="35"/>
                </a:cubicBezTo>
                <a:cubicBezTo>
                  <a:pt x="42" y="35"/>
                  <a:pt x="45" y="38"/>
                  <a:pt x="45" y="42"/>
                </a:cubicBezTo>
                <a:cubicBezTo>
                  <a:pt x="45" y="46"/>
                  <a:pt x="42" y="49"/>
                  <a:pt x="38" y="49"/>
                </a:cubicBezTo>
                <a:close/>
                <a:moveTo>
                  <a:pt x="50" y="37"/>
                </a:moveTo>
                <a:cubicBezTo>
                  <a:pt x="48" y="37"/>
                  <a:pt x="47" y="36"/>
                  <a:pt x="47" y="34"/>
                </a:cubicBezTo>
                <a:cubicBezTo>
                  <a:pt x="47" y="32"/>
                  <a:pt x="48" y="31"/>
                  <a:pt x="50" y="31"/>
                </a:cubicBezTo>
                <a:cubicBezTo>
                  <a:pt x="52" y="31"/>
                  <a:pt x="53" y="32"/>
                  <a:pt x="53" y="34"/>
                </a:cubicBezTo>
                <a:cubicBezTo>
                  <a:pt x="53" y="36"/>
                  <a:pt x="52" y="37"/>
                  <a:pt x="50" y="37"/>
                </a:cubicBezTo>
                <a:close/>
                <a:moveTo>
                  <a:pt x="46" y="25"/>
                </a:moveTo>
                <a:cubicBezTo>
                  <a:pt x="42" y="25"/>
                  <a:pt x="39" y="22"/>
                  <a:pt x="39" y="18"/>
                </a:cubicBezTo>
                <a:cubicBezTo>
                  <a:pt x="39" y="14"/>
                  <a:pt x="42" y="11"/>
                  <a:pt x="46" y="11"/>
                </a:cubicBezTo>
                <a:cubicBezTo>
                  <a:pt x="50" y="11"/>
                  <a:pt x="53" y="14"/>
                  <a:pt x="53" y="18"/>
                </a:cubicBezTo>
                <a:cubicBezTo>
                  <a:pt x="53" y="22"/>
                  <a:pt x="50" y="25"/>
                  <a:pt x="46" y="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84AB22-CFF8-1A49-B14C-2B74B95E1474}"/>
              </a:ext>
            </a:extLst>
          </p:cNvPr>
          <p:cNvGrpSpPr/>
          <p:nvPr/>
        </p:nvGrpSpPr>
        <p:grpSpPr>
          <a:xfrm>
            <a:off x="3008679" y="2974389"/>
            <a:ext cx="206376" cy="241300"/>
            <a:chOff x="4535488" y="1625601"/>
            <a:chExt cx="206376" cy="241300"/>
          </a:xfrm>
          <a:solidFill>
            <a:schemeClr val="bg1"/>
          </a:solidFill>
        </p:grpSpPr>
        <p:sp>
          <p:nvSpPr>
            <p:cNvPr id="79" name="Freeform 68">
              <a:extLst>
                <a:ext uri="{FF2B5EF4-FFF2-40B4-BE49-F238E27FC236}">
                  <a16:creationId xmlns:a16="http://schemas.microsoft.com/office/drawing/2014/main" id="{5A8019FF-AEAC-3748-8B8E-0F141199D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426" y="1625601"/>
              <a:ext cx="198438" cy="188913"/>
            </a:xfrm>
            <a:custGeom>
              <a:avLst/>
              <a:gdLst>
                <a:gd name="T0" fmla="*/ 49 w 53"/>
                <a:gd name="T1" fmla="*/ 8 h 50"/>
                <a:gd name="T2" fmla="*/ 53 w 53"/>
                <a:gd name="T3" fmla="*/ 4 h 50"/>
                <a:gd name="T4" fmla="*/ 49 w 53"/>
                <a:gd name="T5" fmla="*/ 0 h 50"/>
                <a:gd name="T6" fmla="*/ 45 w 53"/>
                <a:gd name="T7" fmla="*/ 4 h 50"/>
                <a:gd name="T8" fmla="*/ 45 w 53"/>
                <a:gd name="T9" fmla="*/ 6 h 50"/>
                <a:gd name="T10" fmla="*/ 25 w 53"/>
                <a:gd name="T11" fmla="*/ 20 h 50"/>
                <a:gd name="T12" fmla="*/ 7 w 53"/>
                <a:gd name="T13" fmla="*/ 2 h 50"/>
                <a:gd name="T14" fmla="*/ 3 w 53"/>
                <a:gd name="T15" fmla="*/ 1 h 50"/>
                <a:gd name="T16" fmla="*/ 0 w 53"/>
                <a:gd name="T17" fmla="*/ 4 h 50"/>
                <a:gd name="T18" fmla="*/ 14 w 53"/>
                <a:gd name="T19" fmla="*/ 37 h 50"/>
                <a:gd name="T20" fmla="*/ 46 w 53"/>
                <a:gd name="T21" fmla="*/ 50 h 50"/>
                <a:gd name="T22" fmla="*/ 50 w 53"/>
                <a:gd name="T23" fmla="*/ 48 h 50"/>
                <a:gd name="T24" fmla="*/ 49 w 53"/>
                <a:gd name="T25" fmla="*/ 43 h 50"/>
                <a:gd name="T26" fmla="*/ 33 w 53"/>
                <a:gd name="T27" fmla="*/ 27 h 50"/>
                <a:gd name="T28" fmla="*/ 46 w 53"/>
                <a:gd name="T29" fmla="*/ 7 h 50"/>
                <a:gd name="T30" fmla="*/ 49 w 53"/>
                <a:gd name="T31" fmla="*/ 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" h="50">
                  <a:moveTo>
                    <a:pt x="49" y="8"/>
                  </a:moveTo>
                  <a:cubicBezTo>
                    <a:pt x="51" y="8"/>
                    <a:pt x="53" y="6"/>
                    <a:pt x="53" y="4"/>
                  </a:cubicBezTo>
                  <a:cubicBezTo>
                    <a:pt x="53" y="2"/>
                    <a:pt x="51" y="0"/>
                    <a:pt x="49" y="0"/>
                  </a:cubicBezTo>
                  <a:cubicBezTo>
                    <a:pt x="46" y="0"/>
                    <a:pt x="45" y="2"/>
                    <a:pt x="45" y="4"/>
                  </a:cubicBezTo>
                  <a:cubicBezTo>
                    <a:pt x="45" y="5"/>
                    <a:pt x="45" y="6"/>
                    <a:pt x="45" y="6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16"/>
                    <a:pt x="5" y="28"/>
                    <a:pt x="14" y="37"/>
                  </a:cubicBezTo>
                  <a:cubicBezTo>
                    <a:pt x="22" y="46"/>
                    <a:pt x="34" y="50"/>
                    <a:pt x="46" y="50"/>
                  </a:cubicBezTo>
                  <a:cubicBezTo>
                    <a:pt x="48" y="50"/>
                    <a:pt x="49" y="49"/>
                    <a:pt x="50" y="48"/>
                  </a:cubicBezTo>
                  <a:cubicBezTo>
                    <a:pt x="51" y="46"/>
                    <a:pt x="50" y="44"/>
                    <a:pt x="49" y="43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7" y="8"/>
                    <a:pt x="48" y="8"/>
                    <a:pt x="4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69">
              <a:extLst>
                <a:ext uri="{FF2B5EF4-FFF2-40B4-BE49-F238E27FC236}">
                  <a16:creationId xmlns:a16="http://schemas.microsoft.com/office/drawing/2014/main" id="{93B31A96-CED8-3241-B3CE-D4DA092C7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488" y="1779588"/>
              <a:ext cx="96838" cy="87313"/>
            </a:xfrm>
            <a:custGeom>
              <a:avLst/>
              <a:gdLst>
                <a:gd name="T0" fmla="*/ 23 w 26"/>
                <a:gd name="T1" fmla="*/ 9 h 23"/>
                <a:gd name="T2" fmla="*/ 22 w 26"/>
                <a:gd name="T3" fmla="*/ 8 h 23"/>
                <a:gd name="T4" fmla="*/ 12 w 26"/>
                <a:gd name="T5" fmla="*/ 0 h 23"/>
                <a:gd name="T6" fmla="*/ 11 w 26"/>
                <a:gd name="T7" fmla="*/ 0 h 23"/>
                <a:gd name="T8" fmla="*/ 11 w 26"/>
                <a:gd name="T9" fmla="*/ 0 h 23"/>
                <a:gd name="T10" fmla="*/ 0 w 26"/>
                <a:gd name="T11" fmla="*/ 20 h 23"/>
                <a:gd name="T12" fmla="*/ 0 w 26"/>
                <a:gd name="T13" fmla="*/ 22 h 23"/>
                <a:gd name="T14" fmla="*/ 2 w 26"/>
                <a:gd name="T15" fmla="*/ 23 h 23"/>
                <a:gd name="T16" fmla="*/ 24 w 26"/>
                <a:gd name="T17" fmla="*/ 23 h 23"/>
                <a:gd name="T18" fmla="*/ 26 w 26"/>
                <a:gd name="T19" fmla="*/ 22 h 23"/>
                <a:gd name="T20" fmla="*/ 26 w 26"/>
                <a:gd name="T21" fmla="*/ 20 h 23"/>
                <a:gd name="T22" fmla="*/ 23 w 26"/>
                <a:gd name="T23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23" y="9"/>
                  </a:moveTo>
                  <a:cubicBezTo>
                    <a:pt x="22" y="8"/>
                    <a:pt x="22" y="8"/>
                    <a:pt x="22" y="8"/>
                  </a:cubicBezTo>
                  <a:cubicBezTo>
                    <a:pt x="18" y="6"/>
                    <a:pt x="15" y="3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1" y="23"/>
                    <a:pt x="1" y="23"/>
                    <a:pt x="2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1"/>
                    <a:pt x="26" y="20"/>
                  </a:cubicBezTo>
                  <a:lnTo>
                    <a:pt x="23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1" name="Freeform 120">
            <a:extLst>
              <a:ext uri="{FF2B5EF4-FFF2-40B4-BE49-F238E27FC236}">
                <a16:creationId xmlns:a16="http://schemas.microsoft.com/office/drawing/2014/main" id="{23C2D424-731C-2D46-9109-BD2F78A4A5CC}"/>
              </a:ext>
            </a:extLst>
          </p:cNvPr>
          <p:cNvSpPr>
            <a:spLocks noEditPoints="1"/>
          </p:cNvSpPr>
          <p:nvPr/>
        </p:nvSpPr>
        <p:spPr bwMode="auto">
          <a:xfrm>
            <a:off x="6824663" y="5592763"/>
            <a:ext cx="241300" cy="211137"/>
          </a:xfrm>
          <a:custGeom>
            <a:avLst/>
            <a:gdLst>
              <a:gd name="T0" fmla="*/ 196056 w 64"/>
              <a:gd name="T1" fmla="*/ 15081 h 56"/>
              <a:gd name="T2" fmla="*/ 196056 w 64"/>
              <a:gd name="T3" fmla="*/ 30163 h 56"/>
              <a:gd name="T4" fmla="*/ 30163 w 64"/>
              <a:gd name="T5" fmla="*/ 75406 h 56"/>
              <a:gd name="T6" fmla="*/ 0 w 64"/>
              <a:gd name="T7" fmla="*/ 60325 h 56"/>
              <a:gd name="T8" fmla="*/ 0 w 64"/>
              <a:gd name="T9" fmla="*/ 150813 h 56"/>
              <a:gd name="T10" fmla="*/ 30163 w 64"/>
              <a:gd name="T11" fmla="*/ 135732 h 56"/>
              <a:gd name="T12" fmla="*/ 49014 w 64"/>
              <a:gd name="T13" fmla="*/ 139502 h 56"/>
              <a:gd name="T14" fmla="*/ 41473 w 64"/>
              <a:gd name="T15" fmla="*/ 158354 h 56"/>
              <a:gd name="T16" fmla="*/ 60325 w 64"/>
              <a:gd name="T17" fmla="*/ 188516 h 56"/>
              <a:gd name="T18" fmla="*/ 105569 w 64"/>
              <a:gd name="T19" fmla="*/ 199827 h 56"/>
              <a:gd name="T20" fmla="*/ 109339 w 64"/>
              <a:gd name="T21" fmla="*/ 199827 h 56"/>
              <a:gd name="T22" fmla="*/ 131961 w 64"/>
              <a:gd name="T23" fmla="*/ 180975 h 56"/>
              <a:gd name="T24" fmla="*/ 135731 w 64"/>
              <a:gd name="T25" fmla="*/ 165894 h 56"/>
              <a:gd name="T26" fmla="*/ 196056 w 64"/>
              <a:gd name="T27" fmla="*/ 180975 h 56"/>
              <a:gd name="T28" fmla="*/ 196056 w 64"/>
              <a:gd name="T29" fmla="*/ 196057 h 56"/>
              <a:gd name="T30" fmla="*/ 241300 w 64"/>
              <a:gd name="T31" fmla="*/ 211138 h 56"/>
              <a:gd name="T32" fmla="*/ 241300 w 64"/>
              <a:gd name="T33" fmla="*/ 0 h 56"/>
              <a:gd name="T34" fmla="*/ 196056 w 64"/>
              <a:gd name="T35" fmla="*/ 15081 h 56"/>
              <a:gd name="T36" fmla="*/ 116880 w 64"/>
              <a:gd name="T37" fmla="*/ 177205 h 56"/>
              <a:gd name="T38" fmla="*/ 109339 w 64"/>
              <a:gd name="T39" fmla="*/ 184746 h 56"/>
              <a:gd name="T40" fmla="*/ 64095 w 64"/>
              <a:gd name="T41" fmla="*/ 173435 h 56"/>
              <a:gd name="T42" fmla="*/ 56555 w 64"/>
              <a:gd name="T43" fmla="*/ 162124 h 56"/>
              <a:gd name="T44" fmla="*/ 64095 w 64"/>
              <a:gd name="T45" fmla="*/ 143272 h 56"/>
              <a:gd name="T46" fmla="*/ 120650 w 64"/>
              <a:gd name="T47" fmla="*/ 162124 h 56"/>
              <a:gd name="T48" fmla="*/ 116880 w 64"/>
              <a:gd name="T49" fmla="*/ 177205 h 56"/>
              <a:gd name="T50" fmla="*/ 196056 w 64"/>
              <a:gd name="T51" fmla="*/ 105569 h 56"/>
              <a:gd name="T52" fmla="*/ 30163 w 64"/>
              <a:gd name="T53" fmla="*/ 105569 h 56"/>
              <a:gd name="T54" fmla="*/ 30163 w 64"/>
              <a:gd name="T55" fmla="*/ 90488 h 56"/>
              <a:gd name="T56" fmla="*/ 196056 w 64"/>
              <a:gd name="T57" fmla="*/ 45244 h 56"/>
              <a:gd name="T58" fmla="*/ 196056 w 64"/>
              <a:gd name="T59" fmla="*/ 105569 h 56"/>
              <a:gd name="T60" fmla="*/ 226219 w 64"/>
              <a:gd name="T61" fmla="*/ 105569 h 56"/>
              <a:gd name="T62" fmla="*/ 211138 w 64"/>
              <a:gd name="T63" fmla="*/ 105569 h 56"/>
              <a:gd name="T64" fmla="*/ 211138 w 64"/>
              <a:gd name="T65" fmla="*/ 30163 h 56"/>
              <a:gd name="T66" fmla="*/ 226219 w 64"/>
              <a:gd name="T67" fmla="*/ 30163 h 56"/>
              <a:gd name="T68" fmla="*/ 226219 w 64"/>
              <a:gd name="T69" fmla="*/ 105569 h 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4" h="56">
                <a:moveTo>
                  <a:pt x="52" y="4"/>
                </a:moveTo>
                <a:cubicBezTo>
                  <a:pt x="52" y="8"/>
                  <a:pt x="52" y="8"/>
                  <a:pt x="52" y="8"/>
                </a:cubicBezTo>
                <a:cubicBezTo>
                  <a:pt x="8" y="20"/>
                  <a:pt x="8" y="20"/>
                  <a:pt x="8" y="20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40"/>
                  <a:pt x="0" y="40"/>
                  <a:pt x="0" y="40"/>
                </a:cubicBezTo>
                <a:cubicBezTo>
                  <a:pt x="8" y="36"/>
                  <a:pt x="8" y="36"/>
                  <a:pt x="8" y="36"/>
                </a:cubicBezTo>
                <a:cubicBezTo>
                  <a:pt x="13" y="37"/>
                  <a:pt x="13" y="37"/>
                  <a:pt x="13" y="37"/>
                </a:cubicBezTo>
                <a:cubicBezTo>
                  <a:pt x="11" y="42"/>
                  <a:pt x="11" y="42"/>
                  <a:pt x="11" y="42"/>
                </a:cubicBezTo>
                <a:cubicBezTo>
                  <a:pt x="11" y="46"/>
                  <a:pt x="13" y="49"/>
                  <a:pt x="16" y="50"/>
                </a:cubicBezTo>
                <a:cubicBezTo>
                  <a:pt x="28" y="53"/>
                  <a:pt x="28" y="53"/>
                  <a:pt x="28" y="53"/>
                </a:cubicBezTo>
                <a:cubicBezTo>
                  <a:pt x="28" y="53"/>
                  <a:pt x="29" y="53"/>
                  <a:pt x="29" y="53"/>
                </a:cubicBezTo>
                <a:cubicBezTo>
                  <a:pt x="32" y="53"/>
                  <a:pt x="34" y="51"/>
                  <a:pt x="35" y="48"/>
                </a:cubicBezTo>
                <a:cubicBezTo>
                  <a:pt x="36" y="44"/>
                  <a:pt x="36" y="44"/>
                  <a:pt x="36" y="44"/>
                </a:cubicBezTo>
                <a:cubicBezTo>
                  <a:pt x="52" y="48"/>
                  <a:pt x="52" y="48"/>
                  <a:pt x="52" y="48"/>
                </a:cubicBezTo>
                <a:cubicBezTo>
                  <a:pt x="52" y="52"/>
                  <a:pt x="52" y="52"/>
                  <a:pt x="52" y="52"/>
                </a:cubicBezTo>
                <a:cubicBezTo>
                  <a:pt x="64" y="56"/>
                  <a:pt x="64" y="56"/>
                  <a:pt x="64" y="56"/>
                </a:cubicBezTo>
                <a:cubicBezTo>
                  <a:pt x="64" y="0"/>
                  <a:pt x="64" y="0"/>
                  <a:pt x="64" y="0"/>
                </a:cubicBezTo>
                <a:lnTo>
                  <a:pt x="52" y="4"/>
                </a:lnTo>
                <a:close/>
                <a:moveTo>
                  <a:pt x="31" y="47"/>
                </a:moveTo>
                <a:cubicBezTo>
                  <a:pt x="31" y="48"/>
                  <a:pt x="30" y="49"/>
                  <a:pt x="29" y="49"/>
                </a:cubicBezTo>
                <a:cubicBezTo>
                  <a:pt x="17" y="46"/>
                  <a:pt x="17" y="46"/>
                  <a:pt x="17" y="46"/>
                </a:cubicBezTo>
                <a:cubicBezTo>
                  <a:pt x="16" y="45"/>
                  <a:pt x="15" y="44"/>
                  <a:pt x="15" y="43"/>
                </a:cubicBezTo>
                <a:cubicBezTo>
                  <a:pt x="17" y="38"/>
                  <a:pt x="17" y="38"/>
                  <a:pt x="17" y="38"/>
                </a:cubicBezTo>
                <a:cubicBezTo>
                  <a:pt x="32" y="43"/>
                  <a:pt x="32" y="43"/>
                  <a:pt x="32" y="43"/>
                </a:cubicBezTo>
                <a:lnTo>
                  <a:pt x="31" y="47"/>
                </a:lnTo>
                <a:close/>
                <a:moveTo>
                  <a:pt x="52" y="28"/>
                </a:moveTo>
                <a:cubicBezTo>
                  <a:pt x="8" y="28"/>
                  <a:pt x="8" y="28"/>
                  <a:pt x="8" y="28"/>
                </a:cubicBezTo>
                <a:cubicBezTo>
                  <a:pt x="8" y="24"/>
                  <a:pt x="8" y="24"/>
                  <a:pt x="8" y="24"/>
                </a:cubicBezTo>
                <a:cubicBezTo>
                  <a:pt x="52" y="12"/>
                  <a:pt x="52" y="12"/>
                  <a:pt x="52" y="12"/>
                </a:cubicBezTo>
                <a:lnTo>
                  <a:pt x="52" y="28"/>
                </a:lnTo>
                <a:close/>
                <a:moveTo>
                  <a:pt x="60" y="28"/>
                </a:moveTo>
                <a:cubicBezTo>
                  <a:pt x="56" y="28"/>
                  <a:pt x="56" y="28"/>
                  <a:pt x="56" y="28"/>
                </a:cubicBezTo>
                <a:cubicBezTo>
                  <a:pt x="56" y="8"/>
                  <a:pt x="56" y="8"/>
                  <a:pt x="56" y="8"/>
                </a:cubicBezTo>
                <a:cubicBezTo>
                  <a:pt x="60" y="8"/>
                  <a:pt x="60" y="8"/>
                  <a:pt x="60" y="8"/>
                </a:cubicBezTo>
                <a:lnTo>
                  <a:pt x="60" y="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6ABCDAC-0EEA-7D4C-9F60-8CB0FF28918F}"/>
              </a:ext>
            </a:extLst>
          </p:cNvPr>
          <p:cNvGrpSpPr/>
          <p:nvPr/>
        </p:nvGrpSpPr>
        <p:grpSpPr>
          <a:xfrm>
            <a:off x="3312786" y="3915546"/>
            <a:ext cx="239713" cy="219075"/>
            <a:chOff x="4054476" y="2609851"/>
            <a:chExt cx="239713" cy="219075"/>
          </a:xfrm>
          <a:solidFill>
            <a:schemeClr val="bg1"/>
          </a:solidFill>
        </p:grpSpPr>
        <p:sp>
          <p:nvSpPr>
            <p:cNvPr id="83" name="Rectangle 160">
              <a:extLst>
                <a:ext uri="{FF2B5EF4-FFF2-40B4-BE49-F238E27FC236}">
                  <a16:creationId xmlns:a16="http://schemas.microsoft.com/office/drawing/2014/main" id="{A099104C-649C-1542-92CD-E98824849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0351" y="2782888"/>
              <a:ext cx="44450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161">
              <a:extLst>
                <a:ext uri="{FF2B5EF4-FFF2-40B4-BE49-F238E27FC236}">
                  <a16:creationId xmlns:a16="http://schemas.microsoft.com/office/drawing/2014/main" id="{B651D712-086A-0D47-B408-FD8C4874B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9088" y="2752726"/>
              <a:ext cx="46038" cy="762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162">
              <a:extLst>
                <a:ext uri="{FF2B5EF4-FFF2-40B4-BE49-F238E27FC236}">
                  <a16:creationId xmlns:a16="http://schemas.microsoft.com/office/drawing/2014/main" id="{4376C8F1-4080-2F43-8761-76E59F75E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9413" y="2722563"/>
              <a:ext cx="46038" cy="106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163">
              <a:extLst>
                <a:ext uri="{FF2B5EF4-FFF2-40B4-BE49-F238E27FC236}">
                  <a16:creationId xmlns:a16="http://schemas.microsoft.com/office/drawing/2014/main" id="{156AE6A6-936E-384E-8B0A-FCDB53B1A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9738" y="2692401"/>
              <a:ext cx="44450" cy="136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164">
              <a:extLst>
                <a:ext uri="{FF2B5EF4-FFF2-40B4-BE49-F238E27FC236}">
                  <a16:creationId xmlns:a16="http://schemas.microsoft.com/office/drawing/2014/main" id="{0315A344-E2F7-B64B-8D94-27C5F3AF9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6" y="2609851"/>
              <a:ext cx="239713" cy="142875"/>
            </a:xfrm>
            <a:custGeom>
              <a:avLst/>
              <a:gdLst>
                <a:gd name="T0" fmla="*/ 130 w 151"/>
                <a:gd name="T1" fmla="*/ 22 h 90"/>
                <a:gd name="T2" fmla="*/ 102 w 151"/>
                <a:gd name="T3" fmla="*/ 22 h 90"/>
                <a:gd name="T4" fmla="*/ 66 w 151"/>
                <a:gd name="T5" fmla="*/ 48 h 90"/>
                <a:gd name="T6" fmla="*/ 47 w 151"/>
                <a:gd name="T7" fmla="*/ 38 h 90"/>
                <a:gd name="T8" fmla="*/ 0 w 151"/>
                <a:gd name="T9" fmla="*/ 78 h 90"/>
                <a:gd name="T10" fmla="*/ 0 w 151"/>
                <a:gd name="T11" fmla="*/ 90 h 90"/>
                <a:gd name="T12" fmla="*/ 47 w 151"/>
                <a:gd name="T13" fmla="*/ 50 h 90"/>
                <a:gd name="T14" fmla="*/ 66 w 151"/>
                <a:gd name="T15" fmla="*/ 59 h 90"/>
                <a:gd name="T16" fmla="*/ 107 w 151"/>
                <a:gd name="T17" fmla="*/ 31 h 90"/>
                <a:gd name="T18" fmla="*/ 135 w 151"/>
                <a:gd name="T19" fmla="*/ 31 h 90"/>
                <a:gd name="T20" fmla="*/ 151 w 151"/>
                <a:gd name="T21" fmla="*/ 15 h 90"/>
                <a:gd name="T22" fmla="*/ 151 w 151"/>
                <a:gd name="T23" fmla="*/ 0 h 90"/>
                <a:gd name="T24" fmla="*/ 130 w 151"/>
                <a:gd name="T25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1" h="90">
                  <a:moveTo>
                    <a:pt x="130" y="22"/>
                  </a:moveTo>
                  <a:lnTo>
                    <a:pt x="102" y="22"/>
                  </a:lnTo>
                  <a:lnTo>
                    <a:pt x="66" y="48"/>
                  </a:lnTo>
                  <a:lnTo>
                    <a:pt x="47" y="3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47" y="50"/>
                  </a:lnTo>
                  <a:lnTo>
                    <a:pt x="66" y="59"/>
                  </a:lnTo>
                  <a:lnTo>
                    <a:pt x="107" y="31"/>
                  </a:lnTo>
                  <a:lnTo>
                    <a:pt x="135" y="31"/>
                  </a:lnTo>
                  <a:lnTo>
                    <a:pt x="151" y="15"/>
                  </a:lnTo>
                  <a:lnTo>
                    <a:pt x="151" y="0"/>
                  </a:lnTo>
                  <a:lnTo>
                    <a:pt x="13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Freeform 344">
            <a:extLst>
              <a:ext uri="{FF2B5EF4-FFF2-40B4-BE49-F238E27FC236}">
                <a16:creationId xmlns:a16="http://schemas.microsoft.com/office/drawing/2014/main" id="{416ED3BC-4CB5-794B-86D7-F50AB91419FC}"/>
              </a:ext>
            </a:extLst>
          </p:cNvPr>
          <p:cNvSpPr>
            <a:spLocks noEditPoints="1"/>
          </p:cNvSpPr>
          <p:nvPr/>
        </p:nvSpPr>
        <p:spPr bwMode="auto">
          <a:xfrm>
            <a:off x="3611563" y="4833938"/>
            <a:ext cx="239712" cy="239712"/>
          </a:xfrm>
          <a:custGeom>
            <a:avLst/>
            <a:gdLst>
              <a:gd name="T0" fmla="*/ 224731 w 64"/>
              <a:gd name="T1" fmla="*/ 18728 h 64"/>
              <a:gd name="T2" fmla="*/ 119857 w 64"/>
              <a:gd name="T3" fmla="*/ 0 h 64"/>
              <a:gd name="T4" fmla="*/ 14982 w 64"/>
              <a:gd name="T5" fmla="*/ 18728 h 64"/>
              <a:gd name="T6" fmla="*/ 0 w 64"/>
              <a:gd name="T7" fmla="*/ 37455 h 64"/>
              <a:gd name="T8" fmla="*/ 0 w 64"/>
              <a:gd name="T9" fmla="*/ 202258 h 64"/>
              <a:gd name="T10" fmla="*/ 14982 w 64"/>
              <a:gd name="T11" fmla="*/ 220985 h 64"/>
              <a:gd name="T12" fmla="*/ 119857 w 64"/>
              <a:gd name="T13" fmla="*/ 239713 h 64"/>
              <a:gd name="T14" fmla="*/ 224731 w 64"/>
              <a:gd name="T15" fmla="*/ 220985 h 64"/>
              <a:gd name="T16" fmla="*/ 239713 w 64"/>
              <a:gd name="T17" fmla="*/ 202258 h 64"/>
              <a:gd name="T18" fmla="*/ 239713 w 64"/>
              <a:gd name="T19" fmla="*/ 37455 h 64"/>
              <a:gd name="T20" fmla="*/ 224731 w 64"/>
              <a:gd name="T21" fmla="*/ 18728 h 64"/>
              <a:gd name="T22" fmla="*/ 119857 w 64"/>
              <a:gd name="T23" fmla="*/ 14982 h 64"/>
              <a:gd name="T24" fmla="*/ 224731 w 64"/>
              <a:gd name="T25" fmla="*/ 37455 h 64"/>
              <a:gd name="T26" fmla="*/ 119857 w 64"/>
              <a:gd name="T27" fmla="*/ 59928 h 64"/>
              <a:gd name="T28" fmla="*/ 14982 w 64"/>
              <a:gd name="T29" fmla="*/ 37455 h 64"/>
              <a:gd name="T30" fmla="*/ 119857 w 64"/>
              <a:gd name="T31" fmla="*/ 14982 h 64"/>
              <a:gd name="T32" fmla="*/ 119857 w 64"/>
              <a:gd name="T33" fmla="*/ 74910 h 64"/>
              <a:gd name="T34" fmla="*/ 224731 w 64"/>
              <a:gd name="T35" fmla="*/ 56183 h 64"/>
              <a:gd name="T36" fmla="*/ 224731 w 64"/>
              <a:gd name="T37" fmla="*/ 89892 h 64"/>
              <a:gd name="T38" fmla="*/ 224731 w 64"/>
              <a:gd name="T39" fmla="*/ 89892 h 64"/>
              <a:gd name="T40" fmla="*/ 119857 w 64"/>
              <a:gd name="T41" fmla="*/ 112365 h 64"/>
              <a:gd name="T42" fmla="*/ 14982 w 64"/>
              <a:gd name="T43" fmla="*/ 89892 h 64"/>
              <a:gd name="T44" fmla="*/ 14982 w 64"/>
              <a:gd name="T45" fmla="*/ 89892 h 64"/>
              <a:gd name="T46" fmla="*/ 14982 w 64"/>
              <a:gd name="T47" fmla="*/ 56183 h 64"/>
              <a:gd name="T48" fmla="*/ 119857 w 64"/>
              <a:gd name="T49" fmla="*/ 74910 h 64"/>
              <a:gd name="T50" fmla="*/ 224731 w 64"/>
              <a:gd name="T51" fmla="*/ 202258 h 64"/>
              <a:gd name="T52" fmla="*/ 224731 w 64"/>
              <a:gd name="T53" fmla="*/ 202258 h 64"/>
              <a:gd name="T54" fmla="*/ 119857 w 64"/>
              <a:gd name="T55" fmla="*/ 224731 h 64"/>
              <a:gd name="T56" fmla="*/ 14982 w 64"/>
              <a:gd name="T57" fmla="*/ 202258 h 64"/>
              <a:gd name="T58" fmla="*/ 14982 w 64"/>
              <a:gd name="T59" fmla="*/ 202258 h 64"/>
              <a:gd name="T60" fmla="*/ 14982 w 64"/>
              <a:gd name="T61" fmla="*/ 161057 h 64"/>
              <a:gd name="T62" fmla="*/ 119857 w 64"/>
              <a:gd name="T63" fmla="*/ 179785 h 64"/>
              <a:gd name="T64" fmla="*/ 224731 w 64"/>
              <a:gd name="T65" fmla="*/ 161057 h 64"/>
              <a:gd name="T66" fmla="*/ 224731 w 64"/>
              <a:gd name="T67" fmla="*/ 202258 h 64"/>
              <a:gd name="T68" fmla="*/ 224731 w 64"/>
              <a:gd name="T69" fmla="*/ 142330 h 64"/>
              <a:gd name="T70" fmla="*/ 224731 w 64"/>
              <a:gd name="T71" fmla="*/ 142330 h 64"/>
              <a:gd name="T72" fmla="*/ 119857 w 64"/>
              <a:gd name="T73" fmla="*/ 164803 h 64"/>
              <a:gd name="T74" fmla="*/ 14982 w 64"/>
              <a:gd name="T75" fmla="*/ 142330 h 64"/>
              <a:gd name="T76" fmla="*/ 14982 w 64"/>
              <a:gd name="T77" fmla="*/ 142330 h 64"/>
              <a:gd name="T78" fmla="*/ 14982 w 64"/>
              <a:gd name="T79" fmla="*/ 108620 h 64"/>
              <a:gd name="T80" fmla="*/ 119857 w 64"/>
              <a:gd name="T81" fmla="*/ 127348 h 64"/>
              <a:gd name="T82" fmla="*/ 224731 w 64"/>
              <a:gd name="T83" fmla="*/ 108620 h 64"/>
              <a:gd name="T84" fmla="*/ 224731 w 64"/>
              <a:gd name="T85" fmla="*/ 142330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4" h="64">
                <a:moveTo>
                  <a:pt x="60" y="5"/>
                </a:moveTo>
                <a:cubicBezTo>
                  <a:pt x="55" y="2"/>
                  <a:pt x="44" y="0"/>
                  <a:pt x="32" y="0"/>
                </a:cubicBezTo>
                <a:cubicBezTo>
                  <a:pt x="20" y="0"/>
                  <a:pt x="9" y="2"/>
                  <a:pt x="4" y="5"/>
                </a:cubicBezTo>
                <a:cubicBezTo>
                  <a:pt x="1" y="7"/>
                  <a:pt x="0" y="8"/>
                  <a:pt x="0" y="10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6"/>
                  <a:pt x="1" y="57"/>
                  <a:pt x="4" y="59"/>
                </a:cubicBezTo>
                <a:cubicBezTo>
                  <a:pt x="9" y="62"/>
                  <a:pt x="20" y="64"/>
                  <a:pt x="32" y="64"/>
                </a:cubicBezTo>
                <a:cubicBezTo>
                  <a:pt x="44" y="64"/>
                  <a:pt x="55" y="62"/>
                  <a:pt x="60" y="59"/>
                </a:cubicBezTo>
                <a:cubicBezTo>
                  <a:pt x="63" y="57"/>
                  <a:pt x="64" y="56"/>
                  <a:pt x="64" y="54"/>
                </a:cubicBezTo>
                <a:cubicBezTo>
                  <a:pt x="64" y="10"/>
                  <a:pt x="64" y="10"/>
                  <a:pt x="64" y="10"/>
                </a:cubicBezTo>
                <a:cubicBezTo>
                  <a:pt x="64" y="8"/>
                  <a:pt x="63" y="7"/>
                  <a:pt x="60" y="5"/>
                </a:cubicBezTo>
                <a:close/>
                <a:moveTo>
                  <a:pt x="32" y="4"/>
                </a:moveTo>
                <a:cubicBezTo>
                  <a:pt x="49" y="4"/>
                  <a:pt x="58" y="8"/>
                  <a:pt x="60" y="10"/>
                </a:cubicBezTo>
                <a:cubicBezTo>
                  <a:pt x="58" y="12"/>
                  <a:pt x="49" y="16"/>
                  <a:pt x="32" y="16"/>
                </a:cubicBezTo>
                <a:cubicBezTo>
                  <a:pt x="15" y="16"/>
                  <a:pt x="6" y="12"/>
                  <a:pt x="4" y="10"/>
                </a:cubicBezTo>
                <a:cubicBezTo>
                  <a:pt x="6" y="8"/>
                  <a:pt x="15" y="4"/>
                  <a:pt x="32" y="4"/>
                </a:cubicBezTo>
                <a:close/>
                <a:moveTo>
                  <a:pt x="32" y="20"/>
                </a:moveTo>
                <a:cubicBezTo>
                  <a:pt x="44" y="20"/>
                  <a:pt x="55" y="18"/>
                  <a:pt x="60" y="15"/>
                </a:cubicBezTo>
                <a:cubicBezTo>
                  <a:pt x="60" y="24"/>
                  <a:pt x="60" y="24"/>
                  <a:pt x="60" y="24"/>
                </a:cubicBezTo>
                <a:cubicBezTo>
                  <a:pt x="60" y="24"/>
                  <a:pt x="60" y="24"/>
                  <a:pt x="60" y="24"/>
                </a:cubicBezTo>
                <a:cubicBezTo>
                  <a:pt x="58" y="26"/>
                  <a:pt x="49" y="30"/>
                  <a:pt x="32" y="30"/>
                </a:cubicBezTo>
                <a:cubicBezTo>
                  <a:pt x="15" y="30"/>
                  <a:pt x="6" y="26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15"/>
                  <a:pt x="4" y="15"/>
                  <a:pt x="4" y="15"/>
                </a:cubicBezTo>
                <a:cubicBezTo>
                  <a:pt x="9" y="18"/>
                  <a:pt x="20" y="20"/>
                  <a:pt x="32" y="20"/>
                </a:cubicBezTo>
                <a:close/>
                <a:moveTo>
                  <a:pt x="60" y="54"/>
                </a:moveTo>
                <a:cubicBezTo>
                  <a:pt x="60" y="54"/>
                  <a:pt x="60" y="54"/>
                  <a:pt x="60" y="54"/>
                </a:cubicBezTo>
                <a:cubicBezTo>
                  <a:pt x="58" y="56"/>
                  <a:pt x="49" y="60"/>
                  <a:pt x="32" y="60"/>
                </a:cubicBezTo>
                <a:cubicBezTo>
                  <a:pt x="15" y="60"/>
                  <a:pt x="6" y="56"/>
                  <a:pt x="4" y="54"/>
                </a:cubicBezTo>
                <a:cubicBezTo>
                  <a:pt x="4" y="54"/>
                  <a:pt x="4" y="54"/>
                  <a:pt x="4" y="54"/>
                </a:cubicBezTo>
                <a:cubicBezTo>
                  <a:pt x="4" y="43"/>
                  <a:pt x="4" y="43"/>
                  <a:pt x="4" y="43"/>
                </a:cubicBezTo>
                <a:cubicBezTo>
                  <a:pt x="9" y="46"/>
                  <a:pt x="20" y="48"/>
                  <a:pt x="32" y="48"/>
                </a:cubicBezTo>
                <a:cubicBezTo>
                  <a:pt x="44" y="48"/>
                  <a:pt x="55" y="46"/>
                  <a:pt x="60" y="43"/>
                </a:cubicBezTo>
                <a:lnTo>
                  <a:pt x="60" y="54"/>
                </a:lnTo>
                <a:close/>
                <a:moveTo>
                  <a:pt x="60" y="38"/>
                </a:moveTo>
                <a:cubicBezTo>
                  <a:pt x="60" y="38"/>
                  <a:pt x="60" y="38"/>
                  <a:pt x="60" y="38"/>
                </a:cubicBezTo>
                <a:cubicBezTo>
                  <a:pt x="58" y="40"/>
                  <a:pt x="49" y="44"/>
                  <a:pt x="32" y="44"/>
                </a:cubicBezTo>
                <a:cubicBezTo>
                  <a:pt x="15" y="44"/>
                  <a:pt x="6" y="40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29"/>
                  <a:pt x="4" y="29"/>
                  <a:pt x="4" y="29"/>
                </a:cubicBezTo>
                <a:cubicBezTo>
                  <a:pt x="9" y="32"/>
                  <a:pt x="20" y="34"/>
                  <a:pt x="32" y="34"/>
                </a:cubicBezTo>
                <a:cubicBezTo>
                  <a:pt x="44" y="34"/>
                  <a:pt x="55" y="32"/>
                  <a:pt x="60" y="29"/>
                </a:cubicBezTo>
                <a:lnTo>
                  <a:pt x="60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911" name="Slide Number Placeholder 2">
            <a:extLst>
              <a:ext uri="{FF2B5EF4-FFF2-40B4-BE49-F238E27FC236}">
                <a16:creationId xmlns:a16="http://schemas.microsoft.com/office/drawing/2014/main" id="{D17D1B24-7509-E244-B9A9-6B93C9DB0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F6FC3D78-204E-3B41-A500-16C93AD3642E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577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2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/>
      <p:bldP spid="61" grpId="0"/>
      <p:bldP spid="48" grpId="0" animBg="1"/>
      <p:bldP spid="49" grpId="0"/>
      <p:bldP spid="50" grpId="0"/>
      <p:bldP spid="25" grpId="0" animBg="1"/>
      <p:bldP spid="164873" grpId="0"/>
      <p:bldP spid="23" grpId="0"/>
      <p:bldP spid="24" grpId="0"/>
      <p:bldP spid="27" grpId="0" animBg="1"/>
      <p:bldP spid="30" grpId="0"/>
      <p:bldP spid="31" grpId="0"/>
      <p:bldP spid="32" grpId="0" animBg="1"/>
      <p:bldP spid="34" grpId="0"/>
      <p:bldP spid="35" grpId="0"/>
      <p:bldP spid="51" grpId="0" animBg="1"/>
      <p:bldP spid="53" grpId="0"/>
      <p:bldP spid="54" grpId="0"/>
      <p:bldP spid="66" grpId="0" animBg="1"/>
      <p:bldP spid="73" grpId="0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Slide Number Placeholder 2">
            <a:extLst>
              <a:ext uri="{FF2B5EF4-FFF2-40B4-BE49-F238E27FC236}">
                <a16:creationId xmlns:a16="http://schemas.microsoft.com/office/drawing/2014/main" id="{A0137360-83EB-2C46-A75F-E99755DE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C5FD7392-E5EA-D540-9E3A-2A0332E58C2D}" type="slidenum">
              <a:rPr lang="en-US" altLang="en-US">
                <a:solidFill>
                  <a:schemeClr val="tx2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en-US" alt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5891" name="Title 97">
            <a:extLst>
              <a:ext uri="{FF2B5EF4-FFF2-40B4-BE49-F238E27FC236}">
                <a16:creationId xmlns:a16="http://schemas.microsoft.com/office/drawing/2014/main" id="{2628A41D-111A-B247-91EC-45CD7AA76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812"/>
            <a:ext cx="10515600" cy="860425"/>
          </a:xfrm>
        </p:spPr>
        <p:txBody>
          <a:bodyPr/>
          <a:lstStyle/>
          <a:p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146" name="Freeform 18">
            <a:extLst>
              <a:ext uri="{FF2B5EF4-FFF2-40B4-BE49-F238E27FC236}">
                <a16:creationId xmlns:a16="http://schemas.microsoft.com/office/drawing/2014/main" id="{C493F94C-C086-2D42-914B-4B64ECF089CD}"/>
              </a:ext>
            </a:extLst>
          </p:cNvPr>
          <p:cNvSpPr>
            <a:spLocks noEditPoints="1"/>
          </p:cNvSpPr>
          <p:nvPr/>
        </p:nvSpPr>
        <p:spPr bwMode="auto">
          <a:xfrm>
            <a:off x="4038600" y="3798888"/>
            <a:ext cx="4079875" cy="842962"/>
          </a:xfrm>
          <a:custGeom>
            <a:avLst/>
            <a:gdLst>
              <a:gd name="T0" fmla="*/ 524 w 1046"/>
              <a:gd name="T1" fmla="*/ 0 h 216"/>
              <a:gd name="T2" fmla="*/ 0 w 1046"/>
              <a:gd name="T3" fmla="*/ 117 h 216"/>
              <a:gd name="T4" fmla="*/ 520 w 1046"/>
              <a:gd name="T5" fmla="*/ 216 h 216"/>
              <a:gd name="T6" fmla="*/ 1046 w 1046"/>
              <a:gd name="T7" fmla="*/ 112 h 216"/>
              <a:gd name="T8" fmla="*/ 524 w 1046"/>
              <a:gd name="T9" fmla="*/ 0 h 216"/>
              <a:gd name="T10" fmla="*/ 524 w 1046"/>
              <a:gd name="T11" fmla="*/ 212 h 216"/>
              <a:gd name="T12" fmla="*/ 54 w 1046"/>
              <a:gd name="T13" fmla="*/ 133 h 216"/>
              <a:gd name="T14" fmla="*/ 524 w 1046"/>
              <a:gd name="T15" fmla="*/ 53 h 216"/>
              <a:gd name="T16" fmla="*/ 994 w 1046"/>
              <a:gd name="T17" fmla="*/ 133 h 216"/>
              <a:gd name="T18" fmla="*/ 524 w 1046"/>
              <a:gd name="T19" fmla="*/ 212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6" h="216">
                <a:moveTo>
                  <a:pt x="524" y="0"/>
                </a:moveTo>
                <a:cubicBezTo>
                  <a:pt x="254" y="0"/>
                  <a:pt x="31" y="51"/>
                  <a:pt x="0" y="117"/>
                </a:cubicBezTo>
                <a:cubicBezTo>
                  <a:pt x="92" y="175"/>
                  <a:pt x="290" y="216"/>
                  <a:pt x="520" y="216"/>
                </a:cubicBezTo>
                <a:cubicBezTo>
                  <a:pt x="755" y="216"/>
                  <a:pt x="957" y="173"/>
                  <a:pt x="1046" y="112"/>
                </a:cubicBezTo>
                <a:cubicBezTo>
                  <a:pt x="1008" y="49"/>
                  <a:pt x="789" y="0"/>
                  <a:pt x="524" y="0"/>
                </a:cubicBezTo>
                <a:close/>
                <a:moveTo>
                  <a:pt x="524" y="212"/>
                </a:moveTo>
                <a:cubicBezTo>
                  <a:pt x="265" y="212"/>
                  <a:pt x="94" y="164"/>
                  <a:pt x="54" y="133"/>
                </a:cubicBezTo>
                <a:cubicBezTo>
                  <a:pt x="94" y="101"/>
                  <a:pt x="265" y="53"/>
                  <a:pt x="524" y="53"/>
                </a:cubicBezTo>
                <a:cubicBezTo>
                  <a:pt x="784" y="53"/>
                  <a:pt x="954" y="101"/>
                  <a:pt x="994" y="133"/>
                </a:cubicBezTo>
                <a:cubicBezTo>
                  <a:pt x="954" y="164"/>
                  <a:pt x="784" y="212"/>
                  <a:pt x="524" y="2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E467801-AA53-A64D-8F1B-66CEF747AF4F}"/>
              </a:ext>
            </a:extLst>
          </p:cNvPr>
          <p:cNvGrpSpPr/>
          <p:nvPr/>
        </p:nvGrpSpPr>
        <p:grpSpPr>
          <a:xfrm rot="871031">
            <a:off x="5525082" y="1677377"/>
            <a:ext cx="1766216" cy="2945656"/>
            <a:chOff x="6881813" y="2259013"/>
            <a:chExt cx="1428750" cy="238283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48" name="Freeform 28">
              <a:extLst>
                <a:ext uri="{FF2B5EF4-FFF2-40B4-BE49-F238E27FC236}">
                  <a16:creationId xmlns:a16="http://schemas.microsoft.com/office/drawing/2014/main" id="{78E96110-94D5-9E4D-9B3F-42662F855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2259013"/>
              <a:ext cx="1428750" cy="1687513"/>
            </a:xfrm>
            <a:custGeom>
              <a:avLst/>
              <a:gdLst>
                <a:gd name="T0" fmla="*/ 60 w 120"/>
                <a:gd name="T1" fmla="*/ 0 h 143"/>
                <a:gd name="T2" fmla="*/ 0 w 120"/>
                <a:gd name="T3" fmla="*/ 60 h 143"/>
                <a:gd name="T4" fmla="*/ 17 w 120"/>
                <a:gd name="T5" fmla="*/ 102 h 143"/>
                <a:gd name="T6" fmla="*/ 30 w 120"/>
                <a:gd name="T7" fmla="*/ 143 h 143"/>
                <a:gd name="T8" fmla="*/ 89 w 120"/>
                <a:gd name="T9" fmla="*/ 143 h 143"/>
                <a:gd name="T10" fmla="*/ 103 w 120"/>
                <a:gd name="T11" fmla="*/ 102 h 143"/>
                <a:gd name="T12" fmla="*/ 120 w 120"/>
                <a:gd name="T13" fmla="*/ 60 h 143"/>
                <a:gd name="T14" fmla="*/ 60 w 120"/>
                <a:gd name="T1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76"/>
                    <a:pt x="13" y="94"/>
                    <a:pt x="17" y="102"/>
                  </a:cubicBezTo>
                  <a:cubicBezTo>
                    <a:pt x="29" y="128"/>
                    <a:pt x="30" y="143"/>
                    <a:pt x="30" y="143"/>
                  </a:cubicBezTo>
                  <a:cubicBezTo>
                    <a:pt x="89" y="143"/>
                    <a:pt x="89" y="143"/>
                    <a:pt x="89" y="143"/>
                  </a:cubicBezTo>
                  <a:cubicBezTo>
                    <a:pt x="89" y="143"/>
                    <a:pt x="90" y="128"/>
                    <a:pt x="103" y="102"/>
                  </a:cubicBezTo>
                  <a:cubicBezTo>
                    <a:pt x="106" y="94"/>
                    <a:pt x="120" y="76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49" name="Freeform 29">
              <a:extLst>
                <a:ext uri="{FF2B5EF4-FFF2-40B4-BE49-F238E27FC236}">
                  <a16:creationId xmlns:a16="http://schemas.microsoft.com/office/drawing/2014/main" id="{116265D6-6C62-E64E-AFA8-06BB9D32B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6" y="3994151"/>
              <a:ext cx="809625" cy="647700"/>
            </a:xfrm>
            <a:custGeom>
              <a:avLst/>
              <a:gdLst>
                <a:gd name="T0" fmla="*/ 62 w 68"/>
                <a:gd name="T1" fmla="*/ 28 h 55"/>
                <a:gd name="T2" fmla="*/ 68 w 68"/>
                <a:gd name="T3" fmla="*/ 21 h 55"/>
                <a:gd name="T4" fmla="*/ 62 w 68"/>
                <a:gd name="T5" fmla="*/ 14 h 55"/>
                <a:gd name="T6" fmla="*/ 68 w 68"/>
                <a:gd name="T7" fmla="*/ 7 h 55"/>
                <a:gd name="T8" fmla="*/ 60 w 68"/>
                <a:gd name="T9" fmla="*/ 0 h 55"/>
                <a:gd name="T10" fmla="*/ 7 w 68"/>
                <a:gd name="T11" fmla="*/ 0 h 55"/>
                <a:gd name="T12" fmla="*/ 0 w 68"/>
                <a:gd name="T13" fmla="*/ 7 h 55"/>
                <a:gd name="T14" fmla="*/ 5 w 68"/>
                <a:gd name="T15" fmla="*/ 14 h 55"/>
                <a:gd name="T16" fmla="*/ 0 w 68"/>
                <a:gd name="T17" fmla="*/ 21 h 55"/>
                <a:gd name="T18" fmla="*/ 5 w 68"/>
                <a:gd name="T19" fmla="*/ 28 h 55"/>
                <a:gd name="T20" fmla="*/ 0 w 68"/>
                <a:gd name="T21" fmla="*/ 35 h 55"/>
                <a:gd name="T22" fmla="*/ 7 w 68"/>
                <a:gd name="T23" fmla="*/ 42 h 55"/>
                <a:gd name="T24" fmla="*/ 19 w 68"/>
                <a:gd name="T25" fmla="*/ 42 h 55"/>
                <a:gd name="T26" fmla="*/ 20 w 68"/>
                <a:gd name="T27" fmla="*/ 45 h 55"/>
                <a:gd name="T28" fmla="*/ 34 w 68"/>
                <a:gd name="T29" fmla="*/ 55 h 55"/>
                <a:gd name="T30" fmla="*/ 48 w 68"/>
                <a:gd name="T31" fmla="*/ 42 h 55"/>
                <a:gd name="T32" fmla="*/ 61 w 68"/>
                <a:gd name="T33" fmla="*/ 42 h 55"/>
                <a:gd name="T34" fmla="*/ 68 w 68"/>
                <a:gd name="T35" fmla="*/ 35 h 55"/>
                <a:gd name="T36" fmla="*/ 62 w 68"/>
                <a:gd name="T37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8" h="55">
                  <a:moveTo>
                    <a:pt x="62" y="28"/>
                  </a:moveTo>
                  <a:cubicBezTo>
                    <a:pt x="65" y="27"/>
                    <a:pt x="68" y="24"/>
                    <a:pt x="68" y="21"/>
                  </a:cubicBezTo>
                  <a:cubicBezTo>
                    <a:pt x="68" y="18"/>
                    <a:pt x="65" y="15"/>
                    <a:pt x="62" y="14"/>
                  </a:cubicBezTo>
                  <a:cubicBezTo>
                    <a:pt x="65" y="13"/>
                    <a:pt x="68" y="11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2" y="13"/>
                    <a:pt x="5" y="14"/>
                  </a:cubicBezTo>
                  <a:cubicBezTo>
                    <a:pt x="2" y="15"/>
                    <a:pt x="0" y="18"/>
                    <a:pt x="0" y="21"/>
                  </a:cubicBezTo>
                  <a:cubicBezTo>
                    <a:pt x="0" y="24"/>
                    <a:pt x="2" y="27"/>
                    <a:pt x="5" y="28"/>
                  </a:cubicBezTo>
                  <a:cubicBezTo>
                    <a:pt x="2" y="29"/>
                    <a:pt x="0" y="31"/>
                    <a:pt x="0" y="35"/>
                  </a:cubicBezTo>
                  <a:cubicBezTo>
                    <a:pt x="0" y="39"/>
                    <a:pt x="3" y="42"/>
                    <a:pt x="7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3"/>
                    <a:pt x="20" y="44"/>
                    <a:pt x="20" y="45"/>
                  </a:cubicBezTo>
                  <a:cubicBezTo>
                    <a:pt x="22" y="51"/>
                    <a:pt x="27" y="55"/>
                    <a:pt x="34" y="55"/>
                  </a:cubicBezTo>
                  <a:cubicBezTo>
                    <a:pt x="41" y="55"/>
                    <a:pt x="48" y="50"/>
                    <a:pt x="48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4" y="42"/>
                    <a:pt x="68" y="39"/>
                    <a:pt x="68" y="35"/>
                  </a:cubicBezTo>
                  <a:cubicBezTo>
                    <a:pt x="68" y="31"/>
                    <a:pt x="65" y="29"/>
                    <a:pt x="6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0" name="Freeform 30">
              <a:extLst>
                <a:ext uri="{FF2B5EF4-FFF2-40B4-BE49-F238E27FC236}">
                  <a16:creationId xmlns:a16="http://schemas.microsoft.com/office/drawing/2014/main" id="{84362D56-C222-A340-A117-CEB2A5F01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951" y="4370388"/>
              <a:ext cx="511175" cy="47625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4"/>
                    <a:pt x="42" y="4"/>
                    <a:pt x="4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49180807-0926-E94D-912A-24E6C1834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951" y="4217988"/>
              <a:ext cx="511175" cy="46038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3"/>
                    <a:pt x="42" y="4"/>
                    <a:pt x="4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BC85FEDE-2BFE-2B42-A34D-64A0E9248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951" y="4052888"/>
              <a:ext cx="511175" cy="46038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3"/>
                    <a:pt x="42" y="4"/>
                    <a:pt x="4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F9A1706-10C2-8F42-85D2-53306AB0B4EB}"/>
              </a:ext>
            </a:extLst>
          </p:cNvPr>
          <p:cNvGrpSpPr/>
          <p:nvPr/>
        </p:nvGrpSpPr>
        <p:grpSpPr>
          <a:xfrm rot="3149512">
            <a:off x="7002470" y="2117277"/>
            <a:ext cx="1766216" cy="2945656"/>
            <a:chOff x="6881813" y="2259013"/>
            <a:chExt cx="1428750" cy="2382838"/>
          </a:xfrm>
          <a:solidFill>
            <a:schemeClr val="accent4"/>
          </a:solidFill>
        </p:grpSpPr>
        <p:sp>
          <p:nvSpPr>
            <p:cNvPr id="154" name="Freeform 28">
              <a:extLst>
                <a:ext uri="{FF2B5EF4-FFF2-40B4-BE49-F238E27FC236}">
                  <a16:creationId xmlns:a16="http://schemas.microsoft.com/office/drawing/2014/main" id="{B5E53AA9-A5F4-B14F-A621-A2E106188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2259013"/>
              <a:ext cx="1428750" cy="1687513"/>
            </a:xfrm>
            <a:custGeom>
              <a:avLst/>
              <a:gdLst>
                <a:gd name="T0" fmla="*/ 60 w 120"/>
                <a:gd name="T1" fmla="*/ 0 h 143"/>
                <a:gd name="T2" fmla="*/ 0 w 120"/>
                <a:gd name="T3" fmla="*/ 60 h 143"/>
                <a:gd name="T4" fmla="*/ 17 w 120"/>
                <a:gd name="T5" fmla="*/ 102 h 143"/>
                <a:gd name="T6" fmla="*/ 30 w 120"/>
                <a:gd name="T7" fmla="*/ 143 h 143"/>
                <a:gd name="T8" fmla="*/ 89 w 120"/>
                <a:gd name="T9" fmla="*/ 143 h 143"/>
                <a:gd name="T10" fmla="*/ 103 w 120"/>
                <a:gd name="T11" fmla="*/ 102 h 143"/>
                <a:gd name="T12" fmla="*/ 120 w 120"/>
                <a:gd name="T13" fmla="*/ 60 h 143"/>
                <a:gd name="T14" fmla="*/ 60 w 120"/>
                <a:gd name="T1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76"/>
                    <a:pt x="13" y="94"/>
                    <a:pt x="17" y="102"/>
                  </a:cubicBezTo>
                  <a:cubicBezTo>
                    <a:pt x="29" y="128"/>
                    <a:pt x="30" y="143"/>
                    <a:pt x="30" y="143"/>
                  </a:cubicBezTo>
                  <a:cubicBezTo>
                    <a:pt x="89" y="143"/>
                    <a:pt x="89" y="143"/>
                    <a:pt x="89" y="143"/>
                  </a:cubicBezTo>
                  <a:cubicBezTo>
                    <a:pt x="89" y="143"/>
                    <a:pt x="90" y="128"/>
                    <a:pt x="103" y="102"/>
                  </a:cubicBezTo>
                  <a:cubicBezTo>
                    <a:pt x="106" y="94"/>
                    <a:pt x="120" y="76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5" name="Freeform 29">
              <a:extLst>
                <a:ext uri="{FF2B5EF4-FFF2-40B4-BE49-F238E27FC236}">
                  <a16:creationId xmlns:a16="http://schemas.microsoft.com/office/drawing/2014/main" id="{C698A019-725D-8C41-A8F4-02E3B8025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6" y="3994151"/>
              <a:ext cx="809625" cy="647700"/>
            </a:xfrm>
            <a:custGeom>
              <a:avLst/>
              <a:gdLst>
                <a:gd name="T0" fmla="*/ 62 w 68"/>
                <a:gd name="T1" fmla="*/ 28 h 55"/>
                <a:gd name="T2" fmla="*/ 68 w 68"/>
                <a:gd name="T3" fmla="*/ 21 h 55"/>
                <a:gd name="T4" fmla="*/ 62 w 68"/>
                <a:gd name="T5" fmla="*/ 14 h 55"/>
                <a:gd name="T6" fmla="*/ 68 w 68"/>
                <a:gd name="T7" fmla="*/ 7 h 55"/>
                <a:gd name="T8" fmla="*/ 60 w 68"/>
                <a:gd name="T9" fmla="*/ 0 h 55"/>
                <a:gd name="T10" fmla="*/ 7 w 68"/>
                <a:gd name="T11" fmla="*/ 0 h 55"/>
                <a:gd name="T12" fmla="*/ 0 w 68"/>
                <a:gd name="T13" fmla="*/ 7 h 55"/>
                <a:gd name="T14" fmla="*/ 5 w 68"/>
                <a:gd name="T15" fmla="*/ 14 h 55"/>
                <a:gd name="T16" fmla="*/ 0 w 68"/>
                <a:gd name="T17" fmla="*/ 21 h 55"/>
                <a:gd name="T18" fmla="*/ 5 w 68"/>
                <a:gd name="T19" fmla="*/ 28 h 55"/>
                <a:gd name="T20" fmla="*/ 0 w 68"/>
                <a:gd name="T21" fmla="*/ 35 h 55"/>
                <a:gd name="T22" fmla="*/ 7 w 68"/>
                <a:gd name="T23" fmla="*/ 42 h 55"/>
                <a:gd name="T24" fmla="*/ 19 w 68"/>
                <a:gd name="T25" fmla="*/ 42 h 55"/>
                <a:gd name="T26" fmla="*/ 20 w 68"/>
                <a:gd name="T27" fmla="*/ 45 h 55"/>
                <a:gd name="T28" fmla="*/ 34 w 68"/>
                <a:gd name="T29" fmla="*/ 55 h 55"/>
                <a:gd name="T30" fmla="*/ 48 w 68"/>
                <a:gd name="T31" fmla="*/ 42 h 55"/>
                <a:gd name="T32" fmla="*/ 61 w 68"/>
                <a:gd name="T33" fmla="*/ 42 h 55"/>
                <a:gd name="T34" fmla="*/ 68 w 68"/>
                <a:gd name="T35" fmla="*/ 35 h 55"/>
                <a:gd name="T36" fmla="*/ 62 w 68"/>
                <a:gd name="T37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8" h="55">
                  <a:moveTo>
                    <a:pt x="62" y="28"/>
                  </a:moveTo>
                  <a:cubicBezTo>
                    <a:pt x="65" y="27"/>
                    <a:pt x="68" y="24"/>
                    <a:pt x="68" y="21"/>
                  </a:cubicBezTo>
                  <a:cubicBezTo>
                    <a:pt x="68" y="18"/>
                    <a:pt x="65" y="15"/>
                    <a:pt x="62" y="14"/>
                  </a:cubicBezTo>
                  <a:cubicBezTo>
                    <a:pt x="65" y="13"/>
                    <a:pt x="68" y="11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2" y="13"/>
                    <a:pt x="5" y="14"/>
                  </a:cubicBezTo>
                  <a:cubicBezTo>
                    <a:pt x="2" y="15"/>
                    <a:pt x="0" y="18"/>
                    <a:pt x="0" y="21"/>
                  </a:cubicBezTo>
                  <a:cubicBezTo>
                    <a:pt x="0" y="24"/>
                    <a:pt x="2" y="27"/>
                    <a:pt x="5" y="28"/>
                  </a:cubicBezTo>
                  <a:cubicBezTo>
                    <a:pt x="2" y="29"/>
                    <a:pt x="0" y="31"/>
                    <a:pt x="0" y="35"/>
                  </a:cubicBezTo>
                  <a:cubicBezTo>
                    <a:pt x="0" y="39"/>
                    <a:pt x="3" y="42"/>
                    <a:pt x="7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3"/>
                    <a:pt x="20" y="44"/>
                    <a:pt x="20" y="45"/>
                  </a:cubicBezTo>
                  <a:cubicBezTo>
                    <a:pt x="22" y="51"/>
                    <a:pt x="27" y="55"/>
                    <a:pt x="34" y="55"/>
                  </a:cubicBezTo>
                  <a:cubicBezTo>
                    <a:pt x="41" y="55"/>
                    <a:pt x="48" y="50"/>
                    <a:pt x="48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4" y="42"/>
                    <a:pt x="68" y="39"/>
                    <a:pt x="68" y="35"/>
                  </a:cubicBezTo>
                  <a:cubicBezTo>
                    <a:pt x="68" y="31"/>
                    <a:pt x="65" y="29"/>
                    <a:pt x="62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6" name="Freeform 30">
              <a:extLst>
                <a:ext uri="{FF2B5EF4-FFF2-40B4-BE49-F238E27FC236}">
                  <a16:creationId xmlns:a16="http://schemas.microsoft.com/office/drawing/2014/main" id="{2A3CD327-A970-2444-81D9-214EEA58F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951" y="4370388"/>
              <a:ext cx="511175" cy="47625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4"/>
                    <a:pt x="42" y="4"/>
                    <a:pt x="41" y="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7" name="Freeform 31">
              <a:extLst>
                <a:ext uri="{FF2B5EF4-FFF2-40B4-BE49-F238E27FC236}">
                  <a16:creationId xmlns:a16="http://schemas.microsoft.com/office/drawing/2014/main" id="{6B811CEA-28E7-144A-88B6-790CA3174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951" y="4217988"/>
              <a:ext cx="511175" cy="46038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3"/>
                    <a:pt x="42" y="4"/>
                    <a:pt x="41" y="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58" name="Freeform 32">
              <a:extLst>
                <a:ext uri="{FF2B5EF4-FFF2-40B4-BE49-F238E27FC236}">
                  <a16:creationId xmlns:a16="http://schemas.microsoft.com/office/drawing/2014/main" id="{1563891B-0BAA-4540-A30C-A59DFBDF5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951" y="4052888"/>
              <a:ext cx="511175" cy="46038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3"/>
                    <a:pt x="42" y="4"/>
                    <a:pt x="41" y="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8E9DB86-C6BB-EF45-AEF3-2CECE2FE14C7}"/>
              </a:ext>
            </a:extLst>
          </p:cNvPr>
          <p:cNvGrpSpPr>
            <a:grpSpLocks/>
          </p:cNvGrpSpPr>
          <p:nvPr/>
        </p:nvGrpSpPr>
        <p:grpSpPr bwMode="auto">
          <a:xfrm rot="-1011684">
            <a:off x="3965575" y="2260600"/>
            <a:ext cx="1766888" cy="2946400"/>
            <a:chOff x="6881813" y="2259013"/>
            <a:chExt cx="1428750" cy="2382838"/>
          </a:xfrm>
        </p:grpSpPr>
        <p:sp>
          <p:nvSpPr>
            <p:cNvPr id="165916" name="Freeform 28">
              <a:extLst>
                <a:ext uri="{FF2B5EF4-FFF2-40B4-BE49-F238E27FC236}">
                  <a16:creationId xmlns:a16="http://schemas.microsoft.com/office/drawing/2014/main" id="{F9518844-F98A-A34E-944F-278208895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2259013"/>
              <a:ext cx="1428750" cy="1687513"/>
            </a:xfrm>
            <a:custGeom>
              <a:avLst/>
              <a:gdLst>
                <a:gd name="T0" fmla="*/ 714375 w 120"/>
                <a:gd name="T1" fmla="*/ 0 h 143"/>
                <a:gd name="T2" fmla="*/ 0 w 120"/>
                <a:gd name="T3" fmla="*/ 708047 h 143"/>
                <a:gd name="T4" fmla="*/ 202406 w 120"/>
                <a:gd name="T5" fmla="*/ 1203681 h 143"/>
                <a:gd name="T6" fmla="*/ 357188 w 120"/>
                <a:gd name="T7" fmla="*/ 1687513 h 143"/>
                <a:gd name="T8" fmla="*/ 1059656 w 120"/>
                <a:gd name="T9" fmla="*/ 1687513 h 143"/>
                <a:gd name="T10" fmla="*/ 1226344 w 120"/>
                <a:gd name="T11" fmla="*/ 1203681 h 143"/>
                <a:gd name="T12" fmla="*/ 1428750 w 120"/>
                <a:gd name="T13" fmla="*/ 708047 h 143"/>
                <a:gd name="T14" fmla="*/ 714375 w 120"/>
                <a:gd name="T15" fmla="*/ 0 h 1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76"/>
                    <a:pt x="13" y="94"/>
                    <a:pt x="17" y="102"/>
                  </a:cubicBezTo>
                  <a:cubicBezTo>
                    <a:pt x="29" y="128"/>
                    <a:pt x="30" y="143"/>
                    <a:pt x="30" y="143"/>
                  </a:cubicBezTo>
                  <a:cubicBezTo>
                    <a:pt x="89" y="143"/>
                    <a:pt x="89" y="143"/>
                    <a:pt x="89" y="143"/>
                  </a:cubicBezTo>
                  <a:cubicBezTo>
                    <a:pt x="89" y="143"/>
                    <a:pt x="90" y="128"/>
                    <a:pt x="103" y="102"/>
                  </a:cubicBezTo>
                  <a:cubicBezTo>
                    <a:pt x="106" y="94"/>
                    <a:pt x="120" y="76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5917" name="Freeform 29">
              <a:extLst>
                <a:ext uri="{FF2B5EF4-FFF2-40B4-BE49-F238E27FC236}">
                  <a16:creationId xmlns:a16="http://schemas.microsoft.com/office/drawing/2014/main" id="{1F6D3F8C-E061-174A-B398-AAA7DF6E8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076" y="3994151"/>
              <a:ext cx="809625" cy="647700"/>
            </a:xfrm>
            <a:custGeom>
              <a:avLst/>
              <a:gdLst>
                <a:gd name="T0" fmla="*/ 738188 w 68"/>
                <a:gd name="T1" fmla="*/ 329738 h 55"/>
                <a:gd name="T2" fmla="*/ 809625 w 68"/>
                <a:gd name="T3" fmla="*/ 247304 h 55"/>
                <a:gd name="T4" fmla="*/ 738188 w 68"/>
                <a:gd name="T5" fmla="*/ 164869 h 55"/>
                <a:gd name="T6" fmla="*/ 809625 w 68"/>
                <a:gd name="T7" fmla="*/ 82435 h 55"/>
                <a:gd name="T8" fmla="*/ 714375 w 68"/>
                <a:gd name="T9" fmla="*/ 0 h 55"/>
                <a:gd name="T10" fmla="*/ 83344 w 68"/>
                <a:gd name="T11" fmla="*/ 0 h 55"/>
                <a:gd name="T12" fmla="*/ 0 w 68"/>
                <a:gd name="T13" fmla="*/ 82435 h 55"/>
                <a:gd name="T14" fmla="*/ 59531 w 68"/>
                <a:gd name="T15" fmla="*/ 164869 h 55"/>
                <a:gd name="T16" fmla="*/ 0 w 68"/>
                <a:gd name="T17" fmla="*/ 247304 h 55"/>
                <a:gd name="T18" fmla="*/ 59531 w 68"/>
                <a:gd name="T19" fmla="*/ 329738 h 55"/>
                <a:gd name="T20" fmla="*/ 0 w 68"/>
                <a:gd name="T21" fmla="*/ 412173 h 55"/>
                <a:gd name="T22" fmla="*/ 83344 w 68"/>
                <a:gd name="T23" fmla="*/ 494607 h 55"/>
                <a:gd name="T24" fmla="*/ 226219 w 68"/>
                <a:gd name="T25" fmla="*/ 494607 h 55"/>
                <a:gd name="T26" fmla="*/ 238125 w 68"/>
                <a:gd name="T27" fmla="*/ 529936 h 55"/>
                <a:gd name="T28" fmla="*/ 404813 w 68"/>
                <a:gd name="T29" fmla="*/ 647700 h 55"/>
                <a:gd name="T30" fmla="*/ 571500 w 68"/>
                <a:gd name="T31" fmla="*/ 494607 h 55"/>
                <a:gd name="T32" fmla="*/ 726281 w 68"/>
                <a:gd name="T33" fmla="*/ 494607 h 55"/>
                <a:gd name="T34" fmla="*/ 809625 w 68"/>
                <a:gd name="T35" fmla="*/ 412173 h 55"/>
                <a:gd name="T36" fmla="*/ 738188 w 68"/>
                <a:gd name="T37" fmla="*/ 329738 h 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8" h="55">
                  <a:moveTo>
                    <a:pt x="62" y="28"/>
                  </a:moveTo>
                  <a:cubicBezTo>
                    <a:pt x="65" y="27"/>
                    <a:pt x="68" y="24"/>
                    <a:pt x="68" y="21"/>
                  </a:cubicBezTo>
                  <a:cubicBezTo>
                    <a:pt x="68" y="18"/>
                    <a:pt x="65" y="15"/>
                    <a:pt x="62" y="14"/>
                  </a:cubicBezTo>
                  <a:cubicBezTo>
                    <a:pt x="65" y="13"/>
                    <a:pt x="68" y="11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2" y="13"/>
                    <a:pt x="5" y="14"/>
                  </a:cubicBezTo>
                  <a:cubicBezTo>
                    <a:pt x="2" y="15"/>
                    <a:pt x="0" y="18"/>
                    <a:pt x="0" y="21"/>
                  </a:cubicBezTo>
                  <a:cubicBezTo>
                    <a:pt x="0" y="24"/>
                    <a:pt x="2" y="27"/>
                    <a:pt x="5" y="28"/>
                  </a:cubicBezTo>
                  <a:cubicBezTo>
                    <a:pt x="2" y="29"/>
                    <a:pt x="0" y="31"/>
                    <a:pt x="0" y="35"/>
                  </a:cubicBezTo>
                  <a:cubicBezTo>
                    <a:pt x="0" y="39"/>
                    <a:pt x="3" y="42"/>
                    <a:pt x="7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3"/>
                    <a:pt x="20" y="44"/>
                    <a:pt x="20" y="45"/>
                  </a:cubicBezTo>
                  <a:cubicBezTo>
                    <a:pt x="22" y="51"/>
                    <a:pt x="27" y="55"/>
                    <a:pt x="34" y="55"/>
                  </a:cubicBezTo>
                  <a:cubicBezTo>
                    <a:pt x="41" y="55"/>
                    <a:pt x="48" y="50"/>
                    <a:pt x="48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4" y="42"/>
                    <a:pt x="68" y="39"/>
                    <a:pt x="68" y="35"/>
                  </a:cubicBezTo>
                  <a:cubicBezTo>
                    <a:pt x="68" y="31"/>
                    <a:pt x="65" y="29"/>
                    <a:pt x="62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2" name="Freeform 30">
              <a:extLst>
                <a:ext uri="{FF2B5EF4-FFF2-40B4-BE49-F238E27FC236}">
                  <a16:creationId xmlns:a16="http://schemas.microsoft.com/office/drawing/2014/main" id="{CAF296F7-2B18-514E-9574-26811C974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706" y="4369769"/>
              <a:ext cx="512193" cy="47502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4"/>
                    <a:pt x="42" y="4"/>
                    <a:pt x="41" y="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63" name="Freeform 31">
              <a:extLst>
                <a:ext uri="{FF2B5EF4-FFF2-40B4-BE49-F238E27FC236}">
                  <a16:creationId xmlns:a16="http://schemas.microsoft.com/office/drawing/2014/main" id="{B191B9BF-D97A-1F45-910E-61BE9B17F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969" y="4217924"/>
              <a:ext cx="512194" cy="46219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3"/>
                    <a:pt x="42" y="4"/>
                    <a:pt x="41" y="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  <p:sp>
          <p:nvSpPr>
            <p:cNvPr id="164" name="Freeform 32">
              <a:extLst>
                <a:ext uri="{FF2B5EF4-FFF2-40B4-BE49-F238E27FC236}">
                  <a16:creationId xmlns:a16="http://schemas.microsoft.com/office/drawing/2014/main" id="{983D3423-A735-964E-949D-5364543A3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6685" y="4051791"/>
              <a:ext cx="512193" cy="46219"/>
            </a:xfrm>
            <a:custGeom>
              <a:avLst/>
              <a:gdLst>
                <a:gd name="T0" fmla="*/ 41 w 43"/>
                <a:gd name="T1" fmla="*/ 4 h 4"/>
                <a:gd name="T2" fmla="*/ 2 w 43"/>
                <a:gd name="T3" fmla="*/ 4 h 4"/>
                <a:gd name="T4" fmla="*/ 0 w 43"/>
                <a:gd name="T5" fmla="*/ 2 h 4"/>
                <a:gd name="T6" fmla="*/ 2 w 43"/>
                <a:gd name="T7" fmla="*/ 0 h 4"/>
                <a:gd name="T8" fmla="*/ 41 w 43"/>
                <a:gd name="T9" fmla="*/ 0 h 4"/>
                <a:gd name="T10" fmla="*/ 43 w 43"/>
                <a:gd name="T11" fmla="*/ 2 h 4"/>
                <a:gd name="T12" fmla="*/ 41 w 43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">
                  <a:moveTo>
                    <a:pt x="4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1"/>
                    <a:pt x="43" y="2"/>
                  </a:cubicBezTo>
                  <a:cubicBezTo>
                    <a:pt x="43" y="3"/>
                    <a:pt x="42" y="4"/>
                    <a:pt x="41" y="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endParaRPr>
            </a:p>
          </p:txBody>
        </p:sp>
      </p:grpSp>
      <p:sp>
        <p:nvSpPr>
          <p:cNvPr id="165" name="Freeform 19">
            <a:extLst>
              <a:ext uri="{FF2B5EF4-FFF2-40B4-BE49-F238E27FC236}">
                <a16:creationId xmlns:a16="http://schemas.microsoft.com/office/drawing/2014/main" id="{8B83CC34-554B-B24B-A802-6C0A327842D0}"/>
              </a:ext>
            </a:extLst>
          </p:cNvPr>
          <p:cNvSpPr>
            <a:spLocks/>
          </p:cNvSpPr>
          <p:nvPr/>
        </p:nvSpPr>
        <p:spPr bwMode="auto">
          <a:xfrm>
            <a:off x="4021138" y="4225925"/>
            <a:ext cx="4125912" cy="5627688"/>
          </a:xfrm>
          <a:custGeom>
            <a:avLst/>
            <a:gdLst>
              <a:gd name="T0" fmla="*/ 524 w 1057"/>
              <a:gd name="T1" fmla="*/ 104 h 1444"/>
              <a:gd name="T2" fmla="*/ 4 w 1057"/>
              <a:gd name="T3" fmla="*/ 5 h 1444"/>
              <a:gd name="T4" fmla="*/ 0 w 1057"/>
              <a:gd name="T5" fmla="*/ 21 h 1444"/>
              <a:gd name="T6" fmla="*/ 0 w 1057"/>
              <a:gd name="T7" fmla="*/ 179 h 1444"/>
              <a:gd name="T8" fmla="*/ 123 w 1057"/>
              <a:gd name="T9" fmla="*/ 264 h 1444"/>
              <a:gd name="T10" fmla="*/ 470 w 1057"/>
              <a:gd name="T11" fmla="*/ 642 h 1444"/>
              <a:gd name="T12" fmla="*/ 470 w 1057"/>
              <a:gd name="T13" fmla="*/ 828 h 1444"/>
              <a:gd name="T14" fmla="*/ 470 w 1057"/>
              <a:gd name="T15" fmla="*/ 1370 h 1444"/>
              <a:gd name="T16" fmla="*/ 546 w 1057"/>
              <a:gd name="T17" fmla="*/ 1444 h 1444"/>
              <a:gd name="T18" fmla="*/ 546 w 1057"/>
              <a:gd name="T19" fmla="*/ 1444 h 1444"/>
              <a:gd name="T20" fmla="*/ 587 w 1057"/>
              <a:gd name="T21" fmla="*/ 1444 h 1444"/>
              <a:gd name="T22" fmla="*/ 587 w 1057"/>
              <a:gd name="T23" fmla="*/ 828 h 1444"/>
              <a:gd name="T24" fmla="*/ 587 w 1057"/>
              <a:gd name="T25" fmla="*/ 642 h 1444"/>
              <a:gd name="T26" fmla="*/ 934 w 1057"/>
              <a:gd name="T27" fmla="*/ 264 h 1444"/>
              <a:gd name="T28" fmla="*/ 1057 w 1057"/>
              <a:gd name="T29" fmla="*/ 179 h 1444"/>
              <a:gd name="T30" fmla="*/ 1057 w 1057"/>
              <a:gd name="T31" fmla="*/ 21 h 1444"/>
              <a:gd name="T32" fmla="*/ 1050 w 1057"/>
              <a:gd name="T33" fmla="*/ 0 h 1444"/>
              <a:gd name="T34" fmla="*/ 524 w 1057"/>
              <a:gd name="T35" fmla="*/ 104 h 1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7" h="1444">
                <a:moveTo>
                  <a:pt x="524" y="104"/>
                </a:moveTo>
                <a:cubicBezTo>
                  <a:pt x="294" y="104"/>
                  <a:pt x="96" y="63"/>
                  <a:pt x="4" y="5"/>
                </a:cubicBezTo>
                <a:cubicBezTo>
                  <a:pt x="1" y="10"/>
                  <a:pt x="0" y="15"/>
                  <a:pt x="0" y="21"/>
                </a:cubicBezTo>
                <a:cubicBezTo>
                  <a:pt x="0" y="179"/>
                  <a:pt x="0" y="179"/>
                  <a:pt x="0" y="179"/>
                </a:cubicBezTo>
                <a:cubicBezTo>
                  <a:pt x="0" y="211"/>
                  <a:pt x="46" y="241"/>
                  <a:pt x="123" y="264"/>
                </a:cubicBezTo>
                <a:cubicBezTo>
                  <a:pt x="470" y="642"/>
                  <a:pt x="470" y="642"/>
                  <a:pt x="470" y="642"/>
                </a:cubicBezTo>
                <a:cubicBezTo>
                  <a:pt x="470" y="828"/>
                  <a:pt x="470" y="828"/>
                  <a:pt x="470" y="828"/>
                </a:cubicBezTo>
                <a:cubicBezTo>
                  <a:pt x="470" y="1370"/>
                  <a:pt x="470" y="1370"/>
                  <a:pt x="470" y="1370"/>
                </a:cubicBezTo>
                <a:cubicBezTo>
                  <a:pt x="546" y="1444"/>
                  <a:pt x="546" y="1444"/>
                  <a:pt x="546" y="1444"/>
                </a:cubicBezTo>
                <a:cubicBezTo>
                  <a:pt x="546" y="1444"/>
                  <a:pt x="546" y="1444"/>
                  <a:pt x="546" y="1444"/>
                </a:cubicBezTo>
                <a:cubicBezTo>
                  <a:pt x="587" y="1444"/>
                  <a:pt x="587" y="1444"/>
                  <a:pt x="587" y="1444"/>
                </a:cubicBezTo>
                <a:cubicBezTo>
                  <a:pt x="587" y="828"/>
                  <a:pt x="587" y="828"/>
                  <a:pt x="587" y="828"/>
                </a:cubicBezTo>
                <a:cubicBezTo>
                  <a:pt x="587" y="642"/>
                  <a:pt x="587" y="642"/>
                  <a:pt x="587" y="642"/>
                </a:cubicBezTo>
                <a:cubicBezTo>
                  <a:pt x="934" y="264"/>
                  <a:pt x="934" y="264"/>
                  <a:pt x="934" y="264"/>
                </a:cubicBezTo>
                <a:cubicBezTo>
                  <a:pt x="1011" y="241"/>
                  <a:pt x="1057" y="211"/>
                  <a:pt x="1057" y="179"/>
                </a:cubicBezTo>
                <a:cubicBezTo>
                  <a:pt x="1057" y="21"/>
                  <a:pt x="1057" y="21"/>
                  <a:pt x="1057" y="21"/>
                </a:cubicBezTo>
                <a:cubicBezTo>
                  <a:pt x="1057" y="14"/>
                  <a:pt x="1054" y="7"/>
                  <a:pt x="1050" y="0"/>
                </a:cubicBezTo>
                <a:cubicBezTo>
                  <a:pt x="961" y="61"/>
                  <a:pt x="759" y="104"/>
                  <a:pt x="524" y="10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F535B7B9-D236-3A43-8D28-BB439988F577}"/>
              </a:ext>
            </a:extLst>
          </p:cNvPr>
          <p:cNvSpPr txBox="1"/>
          <p:nvPr/>
        </p:nvSpPr>
        <p:spPr>
          <a:xfrm>
            <a:off x="5861050" y="2676525"/>
            <a:ext cx="9348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02</a:t>
            </a:r>
            <a:endParaRPr lang="id-ID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085D446-72EF-6E41-AA42-55F7AF3F3483}"/>
              </a:ext>
            </a:extLst>
          </p:cNvPr>
          <p:cNvSpPr txBox="1"/>
          <p:nvPr/>
        </p:nvSpPr>
        <p:spPr>
          <a:xfrm>
            <a:off x="4038600" y="3262313"/>
            <a:ext cx="9348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01</a:t>
            </a:r>
            <a:endParaRPr lang="id-ID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9B4E429-EA30-0045-9DFB-8AAFA4923800}"/>
              </a:ext>
            </a:extLst>
          </p:cNvPr>
          <p:cNvSpPr txBox="1"/>
          <p:nvPr/>
        </p:nvSpPr>
        <p:spPr>
          <a:xfrm>
            <a:off x="7597775" y="3303588"/>
            <a:ext cx="9348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03</a:t>
            </a:r>
            <a:endParaRPr lang="id-ID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Freeform 33">
            <a:extLst>
              <a:ext uri="{FF2B5EF4-FFF2-40B4-BE49-F238E27FC236}">
                <a16:creationId xmlns:a16="http://schemas.microsoft.com/office/drawing/2014/main" id="{77981BFF-8761-8E47-9D46-52E2D0B29816}"/>
              </a:ext>
            </a:extLst>
          </p:cNvPr>
          <p:cNvSpPr>
            <a:spLocks noEditPoints="1"/>
          </p:cNvSpPr>
          <p:nvPr/>
        </p:nvSpPr>
        <p:spPr bwMode="auto">
          <a:xfrm rot="-54601">
            <a:off x="6311900" y="2233613"/>
            <a:ext cx="454025" cy="423862"/>
          </a:xfrm>
          <a:custGeom>
            <a:avLst/>
            <a:gdLst>
              <a:gd name="T0" fmla="*/ 255859 w 282"/>
              <a:gd name="T1" fmla="*/ 0 h 264"/>
              <a:gd name="T2" fmla="*/ 0 w 282"/>
              <a:gd name="T3" fmla="*/ 282823 h 264"/>
              <a:gd name="T4" fmla="*/ 85286 w 282"/>
              <a:gd name="T5" fmla="*/ 282823 h 264"/>
              <a:gd name="T6" fmla="*/ 170572 w 282"/>
              <a:gd name="T7" fmla="*/ 311748 h 264"/>
              <a:gd name="T8" fmla="*/ 255859 w 282"/>
              <a:gd name="T9" fmla="*/ 424235 h 264"/>
              <a:gd name="T10" fmla="*/ 453787 w 282"/>
              <a:gd name="T11" fmla="*/ 199262 h 264"/>
              <a:gd name="T12" fmla="*/ 255859 w 282"/>
              <a:gd name="T13" fmla="*/ 0 h 264"/>
              <a:gd name="T14" fmla="*/ 114251 w 282"/>
              <a:gd name="T15" fmla="*/ 205690 h 264"/>
              <a:gd name="T16" fmla="*/ 78850 w 282"/>
              <a:gd name="T17" fmla="*/ 170337 h 264"/>
              <a:gd name="T18" fmla="*/ 114251 w 282"/>
              <a:gd name="T19" fmla="*/ 134984 h 264"/>
              <a:gd name="T20" fmla="*/ 149653 w 282"/>
              <a:gd name="T21" fmla="*/ 170337 h 264"/>
              <a:gd name="T22" fmla="*/ 114251 w 282"/>
              <a:gd name="T23" fmla="*/ 205690 h 264"/>
              <a:gd name="T24" fmla="*/ 177009 w 282"/>
              <a:gd name="T25" fmla="*/ 99631 h 264"/>
              <a:gd name="T26" fmla="*/ 212411 w 282"/>
              <a:gd name="T27" fmla="*/ 64278 h 264"/>
              <a:gd name="T28" fmla="*/ 247813 w 282"/>
              <a:gd name="T29" fmla="*/ 99631 h 264"/>
              <a:gd name="T30" fmla="*/ 212411 w 282"/>
              <a:gd name="T31" fmla="*/ 134984 h 264"/>
              <a:gd name="T32" fmla="*/ 177009 w 282"/>
              <a:gd name="T33" fmla="*/ 99631 h 264"/>
              <a:gd name="T34" fmla="*/ 268732 w 282"/>
              <a:gd name="T35" fmla="*/ 347101 h 264"/>
              <a:gd name="T36" fmla="*/ 220457 w 282"/>
              <a:gd name="T37" fmla="*/ 297286 h 264"/>
              <a:gd name="T38" fmla="*/ 268732 w 282"/>
              <a:gd name="T39" fmla="*/ 247470 h 264"/>
              <a:gd name="T40" fmla="*/ 318616 w 282"/>
              <a:gd name="T41" fmla="*/ 297286 h 264"/>
              <a:gd name="T42" fmla="*/ 268732 w 282"/>
              <a:gd name="T43" fmla="*/ 347101 h 264"/>
              <a:gd name="T44" fmla="*/ 354018 w 282"/>
              <a:gd name="T45" fmla="*/ 261933 h 264"/>
              <a:gd name="T46" fmla="*/ 333099 w 282"/>
              <a:gd name="T47" fmla="*/ 241043 h 264"/>
              <a:gd name="T48" fmla="*/ 354018 w 282"/>
              <a:gd name="T49" fmla="*/ 220152 h 264"/>
              <a:gd name="T50" fmla="*/ 374937 w 282"/>
              <a:gd name="T51" fmla="*/ 241043 h 264"/>
              <a:gd name="T52" fmla="*/ 354018 w 282"/>
              <a:gd name="T53" fmla="*/ 261933 h 264"/>
              <a:gd name="T54" fmla="*/ 326662 w 282"/>
              <a:gd name="T55" fmla="*/ 176765 h 264"/>
              <a:gd name="T56" fmla="*/ 276778 w 282"/>
              <a:gd name="T57" fmla="*/ 128556 h 264"/>
              <a:gd name="T58" fmla="*/ 326662 w 282"/>
              <a:gd name="T59" fmla="*/ 78741 h 264"/>
              <a:gd name="T60" fmla="*/ 374937 w 282"/>
              <a:gd name="T61" fmla="*/ 128556 h 264"/>
              <a:gd name="T62" fmla="*/ 326662 w 282"/>
              <a:gd name="T63" fmla="*/ 176765 h 26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82" h="264">
                <a:moveTo>
                  <a:pt x="159" y="0"/>
                </a:moveTo>
                <a:cubicBezTo>
                  <a:pt x="53" y="0"/>
                  <a:pt x="0" y="106"/>
                  <a:pt x="0" y="176"/>
                </a:cubicBezTo>
                <a:cubicBezTo>
                  <a:pt x="0" y="194"/>
                  <a:pt x="35" y="229"/>
                  <a:pt x="53" y="176"/>
                </a:cubicBezTo>
                <a:cubicBezTo>
                  <a:pt x="61" y="153"/>
                  <a:pt x="106" y="159"/>
                  <a:pt x="106" y="194"/>
                </a:cubicBezTo>
                <a:cubicBezTo>
                  <a:pt x="106" y="233"/>
                  <a:pt x="123" y="264"/>
                  <a:pt x="159" y="264"/>
                </a:cubicBezTo>
                <a:cubicBezTo>
                  <a:pt x="264" y="264"/>
                  <a:pt x="282" y="176"/>
                  <a:pt x="282" y="124"/>
                </a:cubicBezTo>
                <a:cubicBezTo>
                  <a:pt x="282" y="71"/>
                  <a:pt x="264" y="0"/>
                  <a:pt x="159" y="0"/>
                </a:cubicBezTo>
                <a:close/>
                <a:moveTo>
                  <a:pt x="71" y="128"/>
                </a:moveTo>
                <a:cubicBezTo>
                  <a:pt x="58" y="128"/>
                  <a:pt x="49" y="118"/>
                  <a:pt x="49" y="106"/>
                </a:cubicBezTo>
                <a:cubicBezTo>
                  <a:pt x="49" y="94"/>
                  <a:pt x="58" y="84"/>
                  <a:pt x="71" y="84"/>
                </a:cubicBezTo>
                <a:cubicBezTo>
                  <a:pt x="83" y="84"/>
                  <a:pt x="93" y="94"/>
                  <a:pt x="93" y="106"/>
                </a:cubicBezTo>
                <a:cubicBezTo>
                  <a:pt x="93" y="118"/>
                  <a:pt x="83" y="128"/>
                  <a:pt x="71" y="128"/>
                </a:cubicBezTo>
                <a:close/>
                <a:moveTo>
                  <a:pt x="110" y="62"/>
                </a:moveTo>
                <a:cubicBezTo>
                  <a:pt x="110" y="50"/>
                  <a:pt x="120" y="40"/>
                  <a:pt x="132" y="40"/>
                </a:cubicBezTo>
                <a:cubicBezTo>
                  <a:pt x="144" y="40"/>
                  <a:pt x="154" y="50"/>
                  <a:pt x="154" y="62"/>
                </a:cubicBezTo>
                <a:cubicBezTo>
                  <a:pt x="154" y="74"/>
                  <a:pt x="144" y="84"/>
                  <a:pt x="132" y="84"/>
                </a:cubicBezTo>
                <a:cubicBezTo>
                  <a:pt x="120" y="84"/>
                  <a:pt x="110" y="74"/>
                  <a:pt x="110" y="62"/>
                </a:cubicBezTo>
                <a:close/>
                <a:moveTo>
                  <a:pt x="167" y="216"/>
                </a:moveTo>
                <a:cubicBezTo>
                  <a:pt x="150" y="216"/>
                  <a:pt x="137" y="202"/>
                  <a:pt x="137" y="185"/>
                </a:cubicBezTo>
                <a:cubicBezTo>
                  <a:pt x="137" y="168"/>
                  <a:pt x="150" y="154"/>
                  <a:pt x="167" y="154"/>
                </a:cubicBezTo>
                <a:cubicBezTo>
                  <a:pt x="184" y="154"/>
                  <a:pt x="198" y="168"/>
                  <a:pt x="198" y="185"/>
                </a:cubicBezTo>
                <a:cubicBezTo>
                  <a:pt x="198" y="202"/>
                  <a:pt x="184" y="216"/>
                  <a:pt x="167" y="216"/>
                </a:cubicBezTo>
                <a:close/>
                <a:moveTo>
                  <a:pt x="220" y="163"/>
                </a:moveTo>
                <a:cubicBezTo>
                  <a:pt x="213" y="163"/>
                  <a:pt x="207" y="157"/>
                  <a:pt x="207" y="150"/>
                </a:cubicBezTo>
                <a:cubicBezTo>
                  <a:pt x="207" y="143"/>
                  <a:pt x="213" y="137"/>
                  <a:pt x="220" y="137"/>
                </a:cubicBezTo>
                <a:cubicBezTo>
                  <a:pt x="227" y="137"/>
                  <a:pt x="233" y="143"/>
                  <a:pt x="233" y="150"/>
                </a:cubicBezTo>
                <a:cubicBezTo>
                  <a:pt x="233" y="157"/>
                  <a:pt x="227" y="163"/>
                  <a:pt x="220" y="163"/>
                </a:cubicBezTo>
                <a:close/>
                <a:moveTo>
                  <a:pt x="203" y="110"/>
                </a:moveTo>
                <a:cubicBezTo>
                  <a:pt x="186" y="110"/>
                  <a:pt x="172" y="97"/>
                  <a:pt x="172" y="80"/>
                </a:cubicBezTo>
                <a:cubicBezTo>
                  <a:pt x="172" y="63"/>
                  <a:pt x="186" y="49"/>
                  <a:pt x="203" y="49"/>
                </a:cubicBezTo>
                <a:cubicBezTo>
                  <a:pt x="220" y="49"/>
                  <a:pt x="233" y="63"/>
                  <a:pt x="233" y="80"/>
                </a:cubicBezTo>
                <a:cubicBezTo>
                  <a:pt x="233" y="97"/>
                  <a:pt x="220" y="110"/>
                  <a:pt x="203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20" tIns="60960" rIns="121920" bIns="60960"/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02D57BAD-2643-8041-B793-48B0A3B5C4CC}"/>
              </a:ext>
            </a:extLst>
          </p:cNvPr>
          <p:cNvGrpSpPr/>
          <p:nvPr/>
        </p:nvGrpSpPr>
        <p:grpSpPr>
          <a:xfrm rot="21545399">
            <a:off x="8030074" y="2905538"/>
            <a:ext cx="578805" cy="392937"/>
            <a:chOff x="3221038" y="1938338"/>
            <a:chExt cx="563562" cy="382588"/>
          </a:xfrm>
          <a:solidFill>
            <a:schemeClr val="bg1"/>
          </a:solidFill>
        </p:grpSpPr>
        <p:sp>
          <p:nvSpPr>
            <p:cNvPr id="171" name="Freeform 5">
              <a:extLst>
                <a:ext uri="{FF2B5EF4-FFF2-40B4-BE49-F238E27FC236}">
                  <a16:creationId xmlns:a16="http://schemas.microsoft.com/office/drawing/2014/main" id="{23A05307-A1E3-B84B-8376-169B1FAD9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1038" y="2011363"/>
              <a:ext cx="306387" cy="263525"/>
            </a:xfrm>
            <a:custGeom>
              <a:avLst/>
              <a:gdLst>
                <a:gd name="T0" fmla="*/ 0 w 114"/>
                <a:gd name="T1" fmla="*/ 43 h 99"/>
                <a:gd name="T2" fmla="*/ 57 w 114"/>
                <a:gd name="T3" fmla="*/ 0 h 99"/>
                <a:gd name="T4" fmla="*/ 114 w 114"/>
                <a:gd name="T5" fmla="*/ 43 h 99"/>
                <a:gd name="T6" fmla="*/ 57 w 114"/>
                <a:gd name="T7" fmla="*/ 86 h 99"/>
                <a:gd name="T8" fmla="*/ 33 w 114"/>
                <a:gd name="T9" fmla="*/ 82 h 99"/>
                <a:gd name="T10" fmla="*/ 7 w 114"/>
                <a:gd name="T11" fmla="*/ 99 h 99"/>
                <a:gd name="T12" fmla="*/ 5 w 114"/>
                <a:gd name="T13" fmla="*/ 98 h 99"/>
                <a:gd name="T14" fmla="*/ 18 w 114"/>
                <a:gd name="T15" fmla="*/ 74 h 99"/>
                <a:gd name="T16" fmla="*/ 0 w 114"/>
                <a:gd name="T17" fmla="*/ 4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99">
                  <a:moveTo>
                    <a:pt x="0" y="43"/>
                  </a:moveTo>
                  <a:cubicBezTo>
                    <a:pt x="0" y="19"/>
                    <a:pt x="25" y="0"/>
                    <a:pt x="57" y="0"/>
                  </a:cubicBezTo>
                  <a:cubicBezTo>
                    <a:pt x="88" y="0"/>
                    <a:pt x="114" y="19"/>
                    <a:pt x="114" y="43"/>
                  </a:cubicBezTo>
                  <a:cubicBezTo>
                    <a:pt x="114" y="66"/>
                    <a:pt x="88" y="86"/>
                    <a:pt x="57" y="86"/>
                  </a:cubicBezTo>
                  <a:cubicBezTo>
                    <a:pt x="49" y="86"/>
                    <a:pt x="41" y="84"/>
                    <a:pt x="33" y="82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6" y="66"/>
                    <a:pt x="0" y="55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Freeform 6">
              <a:extLst>
                <a:ext uri="{FF2B5EF4-FFF2-40B4-BE49-F238E27FC236}">
                  <a16:creationId xmlns:a16="http://schemas.microsoft.com/office/drawing/2014/main" id="{8C129C5E-79F7-FB45-92B5-2C9BB1D48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838" y="1938338"/>
              <a:ext cx="385762" cy="382588"/>
            </a:xfrm>
            <a:custGeom>
              <a:avLst/>
              <a:gdLst>
                <a:gd name="T0" fmla="*/ 63 w 144"/>
                <a:gd name="T1" fmla="*/ 113 h 143"/>
                <a:gd name="T2" fmla="*/ 93 w 144"/>
                <a:gd name="T3" fmla="*/ 108 h 143"/>
                <a:gd name="T4" fmla="*/ 96 w 144"/>
                <a:gd name="T5" fmla="*/ 107 h 143"/>
                <a:gd name="T6" fmla="*/ 114 w 144"/>
                <a:gd name="T7" fmla="*/ 119 h 143"/>
                <a:gd name="T8" fmla="*/ 105 w 144"/>
                <a:gd name="T9" fmla="*/ 102 h 143"/>
                <a:gd name="T10" fmla="*/ 110 w 144"/>
                <a:gd name="T11" fmla="*/ 99 h 143"/>
                <a:gd name="T12" fmla="*/ 132 w 144"/>
                <a:gd name="T13" fmla="*/ 62 h 143"/>
                <a:gd name="T14" fmla="*/ 63 w 144"/>
                <a:gd name="T15" fmla="*/ 12 h 143"/>
                <a:gd name="T16" fmla="*/ 16 w 144"/>
                <a:gd name="T17" fmla="*/ 26 h 143"/>
                <a:gd name="T18" fmla="*/ 0 w 144"/>
                <a:gd name="T19" fmla="*/ 22 h 143"/>
                <a:gd name="T20" fmla="*/ 63 w 144"/>
                <a:gd name="T21" fmla="*/ 0 h 143"/>
                <a:gd name="T22" fmla="*/ 144 w 144"/>
                <a:gd name="T23" fmla="*/ 62 h 143"/>
                <a:gd name="T24" fmla="*/ 121 w 144"/>
                <a:gd name="T25" fmla="*/ 106 h 143"/>
                <a:gd name="T26" fmla="*/ 137 w 144"/>
                <a:gd name="T27" fmla="*/ 143 h 143"/>
                <a:gd name="T28" fmla="*/ 94 w 144"/>
                <a:gd name="T29" fmla="*/ 120 h 143"/>
                <a:gd name="T30" fmla="*/ 63 w 144"/>
                <a:gd name="T31" fmla="*/ 125 h 143"/>
                <a:gd name="T32" fmla="*/ 16 w 144"/>
                <a:gd name="T33" fmla="*/ 114 h 143"/>
                <a:gd name="T34" fmla="*/ 30 w 144"/>
                <a:gd name="T35" fmla="*/ 107 h 143"/>
                <a:gd name="T36" fmla="*/ 63 w 144"/>
                <a:gd name="T37" fmla="*/ 11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4" h="143">
                  <a:moveTo>
                    <a:pt x="63" y="113"/>
                  </a:moveTo>
                  <a:cubicBezTo>
                    <a:pt x="74" y="113"/>
                    <a:pt x="84" y="111"/>
                    <a:pt x="93" y="108"/>
                  </a:cubicBezTo>
                  <a:cubicBezTo>
                    <a:pt x="96" y="107"/>
                    <a:pt x="96" y="107"/>
                    <a:pt x="96" y="107"/>
                  </a:cubicBezTo>
                  <a:cubicBezTo>
                    <a:pt x="114" y="119"/>
                    <a:pt x="114" y="119"/>
                    <a:pt x="114" y="119"/>
                  </a:cubicBezTo>
                  <a:cubicBezTo>
                    <a:pt x="105" y="102"/>
                    <a:pt x="105" y="102"/>
                    <a:pt x="105" y="102"/>
                  </a:cubicBezTo>
                  <a:cubicBezTo>
                    <a:pt x="110" y="99"/>
                    <a:pt x="110" y="99"/>
                    <a:pt x="110" y="99"/>
                  </a:cubicBezTo>
                  <a:cubicBezTo>
                    <a:pt x="124" y="90"/>
                    <a:pt x="132" y="76"/>
                    <a:pt x="132" y="62"/>
                  </a:cubicBezTo>
                  <a:cubicBezTo>
                    <a:pt x="132" y="35"/>
                    <a:pt x="101" y="12"/>
                    <a:pt x="63" y="12"/>
                  </a:cubicBezTo>
                  <a:cubicBezTo>
                    <a:pt x="45" y="12"/>
                    <a:pt x="28" y="17"/>
                    <a:pt x="16" y="26"/>
                  </a:cubicBezTo>
                  <a:cubicBezTo>
                    <a:pt x="11" y="24"/>
                    <a:pt x="6" y="23"/>
                    <a:pt x="0" y="22"/>
                  </a:cubicBezTo>
                  <a:cubicBezTo>
                    <a:pt x="15" y="9"/>
                    <a:pt x="38" y="0"/>
                    <a:pt x="63" y="0"/>
                  </a:cubicBezTo>
                  <a:cubicBezTo>
                    <a:pt x="108" y="0"/>
                    <a:pt x="144" y="28"/>
                    <a:pt x="144" y="62"/>
                  </a:cubicBezTo>
                  <a:cubicBezTo>
                    <a:pt x="144" y="79"/>
                    <a:pt x="136" y="95"/>
                    <a:pt x="121" y="106"/>
                  </a:cubicBezTo>
                  <a:cubicBezTo>
                    <a:pt x="137" y="143"/>
                    <a:pt x="137" y="143"/>
                    <a:pt x="137" y="143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84" y="123"/>
                    <a:pt x="74" y="125"/>
                    <a:pt x="63" y="125"/>
                  </a:cubicBezTo>
                  <a:cubicBezTo>
                    <a:pt x="45" y="125"/>
                    <a:pt x="29" y="121"/>
                    <a:pt x="16" y="114"/>
                  </a:cubicBezTo>
                  <a:cubicBezTo>
                    <a:pt x="21" y="112"/>
                    <a:pt x="26" y="109"/>
                    <a:pt x="30" y="107"/>
                  </a:cubicBezTo>
                  <a:cubicBezTo>
                    <a:pt x="40" y="111"/>
                    <a:pt x="51" y="113"/>
                    <a:pt x="63" y="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E0C070C-6813-7844-ABC7-AB2B1CEC598B}"/>
              </a:ext>
            </a:extLst>
          </p:cNvPr>
          <p:cNvGrpSpPr/>
          <p:nvPr/>
        </p:nvGrpSpPr>
        <p:grpSpPr>
          <a:xfrm>
            <a:off x="4485301" y="2595544"/>
            <a:ext cx="375928" cy="629337"/>
            <a:chOff x="7375525" y="1689100"/>
            <a:chExt cx="569913" cy="954088"/>
          </a:xfrm>
          <a:solidFill>
            <a:schemeClr val="bg1"/>
          </a:solidFill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26089146-7D42-394E-8D26-AF28D9432C57}"/>
                </a:ext>
              </a:extLst>
            </p:cNvPr>
            <p:cNvGrpSpPr/>
            <p:nvPr/>
          </p:nvGrpSpPr>
          <p:grpSpPr>
            <a:xfrm>
              <a:off x="7443788" y="1689100"/>
              <a:ext cx="427038" cy="901701"/>
              <a:chOff x="7443788" y="1689100"/>
              <a:chExt cx="427038" cy="901701"/>
            </a:xfrm>
            <a:grpFill/>
          </p:grpSpPr>
          <p:sp>
            <p:nvSpPr>
              <p:cNvPr id="176" name="Freeform 28">
                <a:extLst>
                  <a:ext uri="{FF2B5EF4-FFF2-40B4-BE49-F238E27FC236}">
                    <a16:creationId xmlns:a16="http://schemas.microsoft.com/office/drawing/2014/main" id="{BA59D180-CD1F-4948-9B93-86558D0A1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3788" y="2436813"/>
                <a:ext cx="427038" cy="153988"/>
              </a:xfrm>
              <a:custGeom>
                <a:avLst/>
                <a:gdLst>
                  <a:gd name="T0" fmla="*/ 22 w 166"/>
                  <a:gd name="T1" fmla="*/ 60 h 60"/>
                  <a:gd name="T2" fmla="*/ 1 w 166"/>
                  <a:gd name="T3" fmla="*/ 54 h 60"/>
                  <a:gd name="T4" fmla="*/ 0 w 166"/>
                  <a:gd name="T5" fmla="*/ 52 h 60"/>
                  <a:gd name="T6" fmla="*/ 2 w 166"/>
                  <a:gd name="T7" fmla="*/ 45 h 60"/>
                  <a:gd name="T8" fmla="*/ 26 w 166"/>
                  <a:gd name="T9" fmla="*/ 0 h 60"/>
                  <a:gd name="T10" fmla="*/ 139 w 166"/>
                  <a:gd name="T11" fmla="*/ 0 h 60"/>
                  <a:gd name="T12" fmla="*/ 164 w 166"/>
                  <a:gd name="T13" fmla="*/ 45 h 60"/>
                  <a:gd name="T14" fmla="*/ 166 w 166"/>
                  <a:gd name="T15" fmla="*/ 52 h 60"/>
                  <a:gd name="T16" fmla="*/ 165 w 166"/>
                  <a:gd name="T17" fmla="*/ 54 h 60"/>
                  <a:gd name="T18" fmla="*/ 143 w 166"/>
                  <a:gd name="T19" fmla="*/ 60 h 60"/>
                  <a:gd name="T20" fmla="*/ 22 w 166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6" h="60">
                    <a:moveTo>
                      <a:pt x="22" y="60"/>
                    </a:moveTo>
                    <a:cubicBezTo>
                      <a:pt x="9" y="60"/>
                      <a:pt x="2" y="57"/>
                      <a:pt x="1" y="54"/>
                    </a:cubicBezTo>
                    <a:cubicBezTo>
                      <a:pt x="0" y="54"/>
                      <a:pt x="0" y="53"/>
                      <a:pt x="0" y="52"/>
                    </a:cubicBezTo>
                    <a:cubicBezTo>
                      <a:pt x="0" y="49"/>
                      <a:pt x="1" y="46"/>
                      <a:pt x="2" y="45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64" y="45"/>
                      <a:pt x="164" y="45"/>
                      <a:pt x="164" y="45"/>
                    </a:cubicBezTo>
                    <a:cubicBezTo>
                      <a:pt x="164" y="46"/>
                      <a:pt x="166" y="49"/>
                      <a:pt x="166" y="52"/>
                    </a:cubicBezTo>
                    <a:cubicBezTo>
                      <a:pt x="166" y="53"/>
                      <a:pt x="165" y="54"/>
                      <a:pt x="165" y="54"/>
                    </a:cubicBezTo>
                    <a:cubicBezTo>
                      <a:pt x="164" y="57"/>
                      <a:pt x="157" y="60"/>
                      <a:pt x="143" y="60"/>
                    </a:cubicBezTo>
                    <a:lnTo>
                      <a:pt x="22" y="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Oval 29">
                <a:extLst>
                  <a:ext uri="{FF2B5EF4-FFF2-40B4-BE49-F238E27FC236}">
                    <a16:creationId xmlns:a16="http://schemas.microsoft.com/office/drawing/2014/main" id="{0150A8CE-0FB4-E448-889B-2FF344ED1F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0313" y="1870075"/>
                <a:ext cx="74613" cy="746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Oval 30">
                <a:extLst>
                  <a:ext uri="{FF2B5EF4-FFF2-40B4-BE49-F238E27FC236}">
                    <a16:creationId xmlns:a16="http://schemas.microsoft.com/office/drawing/2014/main" id="{6BA64F18-1EF1-BB45-B200-0D028D57C7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46988" y="1744663"/>
                <a:ext cx="115888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Oval 31">
                <a:extLst>
                  <a:ext uri="{FF2B5EF4-FFF2-40B4-BE49-F238E27FC236}">
                    <a16:creationId xmlns:a16="http://schemas.microsoft.com/office/drawing/2014/main" id="{81935739-8E09-F243-B3EC-A7355F1D42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96188" y="1689100"/>
                <a:ext cx="50800" cy="508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5" name="Freeform 32">
              <a:extLst>
                <a:ext uri="{FF2B5EF4-FFF2-40B4-BE49-F238E27FC236}">
                  <a16:creationId xmlns:a16="http://schemas.microsoft.com/office/drawing/2014/main" id="{9CEFFD32-2562-ED43-945D-9ED8FD663C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5525" y="1985963"/>
              <a:ext cx="569913" cy="657225"/>
            </a:xfrm>
            <a:custGeom>
              <a:avLst/>
              <a:gdLst>
                <a:gd name="T0" fmla="*/ 177 w 222"/>
                <a:gd name="T1" fmla="*/ 258 h 258"/>
                <a:gd name="T2" fmla="*/ 45 w 222"/>
                <a:gd name="T3" fmla="*/ 258 h 258"/>
                <a:gd name="T4" fmla="*/ 7 w 222"/>
                <a:gd name="T5" fmla="*/ 244 h 258"/>
                <a:gd name="T6" fmla="*/ 8 w 222"/>
                <a:gd name="T7" fmla="*/ 218 h 258"/>
                <a:gd name="T8" fmla="*/ 79 w 222"/>
                <a:gd name="T9" fmla="*/ 88 h 258"/>
                <a:gd name="T10" fmla="*/ 79 w 222"/>
                <a:gd name="T11" fmla="*/ 30 h 258"/>
                <a:gd name="T12" fmla="*/ 76 w 222"/>
                <a:gd name="T13" fmla="*/ 29 h 258"/>
                <a:gd name="T14" fmla="*/ 67 w 222"/>
                <a:gd name="T15" fmla="*/ 25 h 258"/>
                <a:gd name="T16" fmla="*/ 65 w 222"/>
                <a:gd name="T17" fmla="*/ 23 h 258"/>
                <a:gd name="T18" fmla="*/ 63 w 222"/>
                <a:gd name="T19" fmla="*/ 6 h 258"/>
                <a:gd name="T20" fmla="*/ 69 w 222"/>
                <a:gd name="T21" fmla="*/ 0 h 258"/>
                <a:gd name="T22" fmla="*/ 153 w 222"/>
                <a:gd name="T23" fmla="*/ 0 h 258"/>
                <a:gd name="T24" fmla="*/ 159 w 222"/>
                <a:gd name="T25" fmla="*/ 6 h 258"/>
                <a:gd name="T26" fmla="*/ 157 w 222"/>
                <a:gd name="T27" fmla="*/ 23 h 258"/>
                <a:gd name="T28" fmla="*/ 155 w 222"/>
                <a:gd name="T29" fmla="*/ 25 h 258"/>
                <a:gd name="T30" fmla="*/ 146 w 222"/>
                <a:gd name="T31" fmla="*/ 29 h 258"/>
                <a:gd name="T32" fmla="*/ 143 w 222"/>
                <a:gd name="T33" fmla="*/ 30 h 258"/>
                <a:gd name="T34" fmla="*/ 143 w 222"/>
                <a:gd name="T35" fmla="*/ 88 h 258"/>
                <a:gd name="T36" fmla="*/ 214 w 222"/>
                <a:gd name="T37" fmla="*/ 218 h 258"/>
                <a:gd name="T38" fmla="*/ 215 w 222"/>
                <a:gd name="T39" fmla="*/ 244 h 258"/>
                <a:gd name="T40" fmla="*/ 177 w 222"/>
                <a:gd name="T41" fmla="*/ 258 h 258"/>
                <a:gd name="T42" fmla="*/ 76 w 222"/>
                <a:gd name="T43" fmla="*/ 17 h 258"/>
                <a:gd name="T44" fmla="*/ 79 w 222"/>
                <a:gd name="T45" fmla="*/ 17 h 258"/>
                <a:gd name="T46" fmla="*/ 91 w 222"/>
                <a:gd name="T47" fmla="*/ 28 h 258"/>
                <a:gd name="T48" fmla="*/ 91 w 222"/>
                <a:gd name="T49" fmla="*/ 29 h 258"/>
                <a:gd name="T50" fmla="*/ 91 w 222"/>
                <a:gd name="T51" fmla="*/ 90 h 258"/>
                <a:gd name="T52" fmla="*/ 90 w 222"/>
                <a:gd name="T53" fmla="*/ 93 h 258"/>
                <a:gd name="T54" fmla="*/ 19 w 222"/>
                <a:gd name="T55" fmla="*/ 224 h 258"/>
                <a:gd name="T56" fmla="*/ 17 w 222"/>
                <a:gd name="T57" fmla="*/ 238 h 258"/>
                <a:gd name="T58" fmla="*/ 45 w 222"/>
                <a:gd name="T59" fmla="*/ 246 h 258"/>
                <a:gd name="T60" fmla="*/ 177 w 222"/>
                <a:gd name="T61" fmla="*/ 246 h 258"/>
                <a:gd name="T62" fmla="*/ 205 w 222"/>
                <a:gd name="T63" fmla="*/ 238 h 258"/>
                <a:gd name="T64" fmla="*/ 203 w 222"/>
                <a:gd name="T65" fmla="*/ 224 h 258"/>
                <a:gd name="T66" fmla="*/ 132 w 222"/>
                <a:gd name="T67" fmla="*/ 93 h 258"/>
                <a:gd name="T68" fmla="*/ 131 w 222"/>
                <a:gd name="T69" fmla="*/ 90 h 258"/>
                <a:gd name="T70" fmla="*/ 131 w 222"/>
                <a:gd name="T71" fmla="*/ 29 h 258"/>
                <a:gd name="T72" fmla="*/ 131 w 222"/>
                <a:gd name="T73" fmla="*/ 28 h 258"/>
                <a:gd name="T74" fmla="*/ 144 w 222"/>
                <a:gd name="T75" fmla="*/ 17 h 258"/>
                <a:gd name="T76" fmla="*/ 146 w 222"/>
                <a:gd name="T77" fmla="*/ 17 h 258"/>
                <a:gd name="T78" fmla="*/ 147 w 222"/>
                <a:gd name="T79" fmla="*/ 12 h 258"/>
                <a:gd name="T80" fmla="*/ 75 w 222"/>
                <a:gd name="T81" fmla="*/ 12 h 258"/>
                <a:gd name="T82" fmla="*/ 76 w 222"/>
                <a:gd name="T83" fmla="*/ 1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2" h="258">
                  <a:moveTo>
                    <a:pt x="177" y="258"/>
                  </a:moveTo>
                  <a:cubicBezTo>
                    <a:pt x="45" y="258"/>
                    <a:pt x="45" y="258"/>
                    <a:pt x="45" y="258"/>
                  </a:cubicBezTo>
                  <a:cubicBezTo>
                    <a:pt x="25" y="258"/>
                    <a:pt x="12" y="253"/>
                    <a:pt x="7" y="244"/>
                  </a:cubicBezTo>
                  <a:cubicBezTo>
                    <a:pt x="0" y="232"/>
                    <a:pt x="8" y="219"/>
                    <a:pt x="8" y="21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8" y="30"/>
                    <a:pt x="77" y="29"/>
                    <a:pt x="76" y="29"/>
                  </a:cubicBezTo>
                  <a:cubicBezTo>
                    <a:pt x="73" y="29"/>
                    <a:pt x="70" y="28"/>
                    <a:pt x="67" y="25"/>
                  </a:cubicBezTo>
                  <a:cubicBezTo>
                    <a:pt x="66" y="25"/>
                    <a:pt x="65" y="24"/>
                    <a:pt x="65" y="23"/>
                  </a:cubicBezTo>
                  <a:cubicBezTo>
                    <a:pt x="63" y="17"/>
                    <a:pt x="63" y="8"/>
                    <a:pt x="63" y="6"/>
                  </a:cubicBezTo>
                  <a:cubicBezTo>
                    <a:pt x="63" y="3"/>
                    <a:pt x="65" y="0"/>
                    <a:pt x="69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57" y="0"/>
                    <a:pt x="159" y="3"/>
                    <a:pt x="159" y="6"/>
                  </a:cubicBezTo>
                  <a:cubicBezTo>
                    <a:pt x="159" y="8"/>
                    <a:pt x="159" y="17"/>
                    <a:pt x="157" y="23"/>
                  </a:cubicBezTo>
                  <a:cubicBezTo>
                    <a:pt x="157" y="24"/>
                    <a:pt x="156" y="24"/>
                    <a:pt x="155" y="25"/>
                  </a:cubicBezTo>
                  <a:cubicBezTo>
                    <a:pt x="152" y="28"/>
                    <a:pt x="149" y="29"/>
                    <a:pt x="146" y="29"/>
                  </a:cubicBezTo>
                  <a:cubicBezTo>
                    <a:pt x="145" y="29"/>
                    <a:pt x="144" y="30"/>
                    <a:pt x="143" y="30"/>
                  </a:cubicBezTo>
                  <a:cubicBezTo>
                    <a:pt x="143" y="88"/>
                    <a:pt x="143" y="88"/>
                    <a:pt x="143" y="88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9"/>
                    <a:pt x="222" y="232"/>
                    <a:pt x="215" y="244"/>
                  </a:cubicBezTo>
                  <a:cubicBezTo>
                    <a:pt x="210" y="253"/>
                    <a:pt x="197" y="258"/>
                    <a:pt x="177" y="258"/>
                  </a:cubicBezTo>
                  <a:close/>
                  <a:moveTo>
                    <a:pt x="76" y="17"/>
                  </a:moveTo>
                  <a:cubicBezTo>
                    <a:pt x="77" y="17"/>
                    <a:pt x="78" y="17"/>
                    <a:pt x="79" y="17"/>
                  </a:cubicBezTo>
                  <a:cubicBezTo>
                    <a:pt x="82" y="18"/>
                    <a:pt x="90" y="19"/>
                    <a:pt x="91" y="28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1"/>
                    <a:pt x="91" y="92"/>
                    <a:pt x="90" y="93"/>
                  </a:cubicBezTo>
                  <a:cubicBezTo>
                    <a:pt x="19" y="224"/>
                    <a:pt x="19" y="224"/>
                    <a:pt x="19" y="224"/>
                  </a:cubicBezTo>
                  <a:cubicBezTo>
                    <a:pt x="19" y="224"/>
                    <a:pt x="14" y="232"/>
                    <a:pt x="17" y="238"/>
                  </a:cubicBezTo>
                  <a:cubicBezTo>
                    <a:pt x="20" y="243"/>
                    <a:pt x="30" y="246"/>
                    <a:pt x="45" y="246"/>
                  </a:cubicBezTo>
                  <a:cubicBezTo>
                    <a:pt x="177" y="246"/>
                    <a:pt x="177" y="246"/>
                    <a:pt x="177" y="246"/>
                  </a:cubicBezTo>
                  <a:cubicBezTo>
                    <a:pt x="192" y="246"/>
                    <a:pt x="202" y="243"/>
                    <a:pt x="205" y="238"/>
                  </a:cubicBezTo>
                  <a:cubicBezTo>
                    <a:pt x="208" y="232"/>
                    <a:pt x="203" y="224"/>
                    <a:pt x="203" y="224"/>
                  </a:cubicBezTo>
                  <a:cubicBezTo>
                    <a:pt x="132" y="93"/>
                    <a:pt x="132" y="93"/>
                    <a:pt x="132" y="93"/>
                  </a:cubicBezTo>
                  <a:cubicBezTo>
                    <a:pt x="131" y="92"/>
                    <a:pt x="131" y="91"/>
                    <a:pt x="131" y="90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1" y="28"/>
                    <a:pt x="131" y="28"/>
                    <a:pt x="131" y="28"/>
                  </a:cubicBezTo>
                  <a:cubicBezTo>
                    <a:pt x="132" y="19"/>
                    <a:pt x="140" y="18"/>
                    <a:pt x="144" y="17"/>
                  </a:cubicBezTo>
                  <a:cubicBezTo>
                    <a:pt x="144" y="17"/>
                    <a:pt x="145" y="17"/>
                    <a:pt x="146" y="17"/>
                  </a:cubicBezTo>
                  <a:cubicBezTo>
                    <a:pt x="147" y="15"/>
                    <a:pt x="147" y="14"/>
                    <a:pt x="147" y="12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14"/>
                    <a:pt x="75" y="15"/>
                    <a:pt x="76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id="{99498B3A-11D4-EE43-906A-76902503A331}"/>
              </a:ext>
            </a:extLst>
          </p:cNvPr>
          <p:cNvSpPr txBox="1"/>
          <p:nvPr/>
        </p:nvSpPr>
        <p:spPr>
          <a:xfrm>
            <a:off x="2003792" y="2667000"/>
            <a:ext cx="914033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01</a:t>
            </a:r>
            <a:endParaRPr lang="id-ID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BCD6F3E6-6DF1-0E49-B445-38BB0A23C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2871788"/>
            <a:ext cx="19081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801D3BF-DA45-854A-B551-4FC408197B79}"/>
              </a:ext>
            </a:extLst>
          </p:cNvPr>
          <p:cNvSpPr txBox="1"/>
          <p:nvPr/>
        </p:nvSpPr>
        <p:spPr>
          <a:xfrm>
            <a:off x="8462963" y="1171575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97ED23C8-115D-694F-9DEA-0B6D4D033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963" y="1376363"/>
            <a:ext cx="2070100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0DE401E-B56D-4543-B7EA-84108D74F71E}"/>
              </a:ext>
            </a:extLst>
          </p:cNvPr>
          <p:cNvSpPr txBox="1"/>
          <p:nvPr/>
        </p:nvSpPr>
        <p:spPr>
          <a:xfrm flipH="1">
            <a:off x="9617075" y="4149725"/>
            <a:ext cx="97975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03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42932645-F450-C243-81AB-C6BD2FA6720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17075" y="4354513"/>
            <a:ext cx="2084388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BDE82457-BB73-BD4A-8920-E5173D56A5D9}"/>
              </a:ext>
            </a:extLst>
          </p:cNvPr>
          <p:cNvGrpSpPr>
            <a:grpSpLocks/>
          </p:cNvGrpSpPr>
          <p:nvPr/>
        </p:nvGrpSpPr>
        <p:grpSpPr bwMode="auto">
          <a:xfrm>
            <a:off x="8445500" y="4006850"/>
            <a:ext cx="1146175" cy="427038"/>
            <a:chOff x="6282406" y="3005345"/>
            <a:chExt cx="859226" cy="320440"/>
          </a:xfrm>
        </p:grpSpPr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81EFA269-1F5F-164E-87A9-7D48EFE4E20D}"/>
                </a:ext>
              </a:extLst>
            </p:cNvPr>
            <p:cNvCxnSpPr/>
            <p:nvPr/>
          </p:nvCxnSpPr>
          <p:spPr>
            <a:xfrm flipH="1">
              <a:off x="6597773" y="3318638"/>
              <a:ext cx="543859" cy="0"/>
            </a:xfrm>
            <a:prstGeom prst="line">
              <a:avLst/>
            </a:prstGeom>
            <a:ln w="12700"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F74C1C38-DEAA-454A-AEAB-11DD6A575C0A}"/>
                </a:ext>
              </a:extLst>
            </p:cNvPr>
            <p:cNvCxnSpPr/>
            <p:nvPr/>
          </p:nvCxnSpPr>
          <p:spPr>
            <a:xfrm>
              <a:off x="6282406" y="3005345"/>
              <a:ext cx="323697" cy="32044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3F92FB36-EC0B-044C-BFF0-C47B25B026C3}"/>
              </a:ext>
            </a:extLst>
          </p:cNvPr>
          <p:cNvCxnSpPr/>
          <p:nvPr/>
        </p:nvCxnSpPr>
        <p:spPr>
          <a:xfrm>
            <a:off x="3027363" y="3014663"/>
            <a:ext cx="942975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5E0A76C0-6568-704E-B7E2-DEEFA87CEF13}"/>
              </a:ext>
            </a:extLst>
          </p:cNvPr>
          <p:cNvGrpSpPr>
            <a:grpSpLocks/>
          </p:cNvGrpSpPr>
          <p:nvPr/>
        </p:nvGrpSpPr>
        <p:grpSpPr bwMode="auto">
          <a:xfrm>
            <a:off x="7097713" y="1493838"/>
            <a:ext cx="1249362" cy="428625"/>
            <a:chOff x="5271579" y="1120840"/>
            <a:chExt cx="936671" cy="320440"/>
          </a:xfrm>
        </p:grpSpPr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ACF0C6D7-FB1B-8E4B-9064-7087BA764804}"/>
                </a:ext>
              </a:extLst>
            </p:cNvPr>
            <p:cNvCxnSpPr/>
            <p:nvPr/>
          </p:nvCxnSpPr>
          <p:spPr>
            <a:xfrm flipH="1">
              <a:off x="5271579" y="1120840"/>
              <a:ext cx="323729" cy="32044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C66E96C9-6A56-D049-A514-2DA64198CDC0}"/>
                </a:ext>
              </a:extLst>
            </p:cNvPr>
            <p:cNvCxnSpPr/>
            <p:nvPr/>
          </p:nvCxnSpPr>
          <p:spPr>
            <a:xfrm flipH="1">
              <a:off x="5590547" y="1122026"/>
              <a:ext cx="617703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51951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/>
      <p:bldP spid="166" grpId="0"/>
      <p:bldP spid="167" grpId="0"/>
      <p:bldP spid="168" grpId="0"/>
      <p:bldP spid="180" grpId="0"/>
      <p:bldP spid="181" grpId="0" build="p"/>
      <p:bldP spid="182" grpId="0"/>
      <p:bldP spid="183" grpId="0" build="p"/>
      <p:bldP spid="184" grpId="0"/>
      <p:bldP spid="18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Number Placeholder 2">
            <a:extLst>
              <a:ext uri="{FF2B5EF4-FFF2-40B4-BE49-F238E27FC236}">
                <a16:creationId xmlns:a16="http://schemas.microsoft.com/office/drawing/2014/main" id="{123F8D89-90AF-1647-A4D0-55A70E3E4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9DAF6CDC-EDE7-B349-BE5A-577EB3DA9FA6}" type="slidenum">
              <a:rPr lang="en-US" altLang="en-US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 altLang="en-US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17">
            <a:extLst>
              <a:ext uri="{FF2B5EF4-FFF2-40B4-BE49-F238E27FC236}">
                <a16:creationId xmlns:a16="http://schemas.microsoft.com/office/drawing/2014/main" id="{C38D33B3-0825-E940-8614-C6DF94FC9A0D}"/>
              </a:ext>
            </a:extLst>
          </p:cNvPr>
          <p:cNvSpPr>
            <a:spLocks/>
          </p:cNvSpPr>
          <p:nvPr/>
        </p:nvSpPr>
        <p:spPr bwMode="auto">
          <a:xfrm>
            <a:off x="5218112" y="776288"/>
            <a:ext cx="5657850" cy="6950075"/>
          </a:xfrm>
          <a:custGeom>
            <a:avLst/>
            <a:gdLst>
              <a:gd name="T0" fmla="*/ 1015 w 1450"/>
              <a:gd name="T1" fmla="*/ 55 h 1784"/>
              <a:gd name="T2" fmla="*/ 1015 w 1450"/>
              <a:gd name="T3" fmla="*/ 157 h 1784"/>
              <a:gd name="T4" fmla="*/ 1172 w 1450"/>
              <a:gd name="T5" fmla="*/ 281 h 1784"/>
              <a:gd name="T6" fmla="*/ 1316 w 1450"/>
              <a:gd name="T7" fmla="*/ 614 h 1784"/>
              <a:gd name="T8" fmla="*/ 1318 w 1450"/>
              <a:gd name="T9" fmla="*/ 631 h 1784"/>
              <a:gd name="T10" fmla="*/ 1024 w 1450"/>
              <a:gd name="T11" fmla="*/ 948 h 1784"/>
              <a:gd name="T12" fmla="*/ 852 w 1450"/>
              <a:gd name="T13" fmla="*/ 817 h 1784"/>
              <a:gd name="T14" fmla="*/ 829 w 1450"/>
              <a:gd name="T15" fmla="*/ 818 h 1784"/>
              <a:gd name="T16" fmla="*/ 669 w 1450"/>
              <a:gd name="T17" fmla="*/ 643 h 1784"/>
              <a:gd name="T18" fmla="*/ 278 w 1450"/>
              <a:gd name="T19" fmla="*/ 537 h 1784"/>
              <a:gd name="T20" fmla="*/ 219 w 1450"/>
              <a:gd name="T21" fmla="*/ 439 h 1784"/>
              <a:gd name="T22" fmla="*/ 279 w 1450"/>
              <a:gd name="T23" fmla="*/ 255 h 1784"/>
              <a:gd name="T24" fmla="*/ 678 w 1450"/>
              <a:gd name="T25" fmla="*/ 95 h 1784"/>
              <a:gd name="T26" fmla="*/ 858 w 1450"/>
              <a:gd name="T27" fmla="*/ 109 h 1784"/>
              <a:gd name="T28" fmla="*/ 858 w 1450"/>
              <a:gd name="T29" fmla="*/ 14 h 1784"/>
              <a:gd name="T30" fmla="*/ 684 w 1450"/>
              <a:gd name="T31" fmla="*/ 1 h 1784"/>
              <a:gd name="T32" fmla="*/ 210 w 1450"/>
              <a:gd name="T33" fmla="*/ 190 h 1784"/>
              <a:gd name="T34" fmla="*/ 71 w 1450"/>
              <a:gd name="T35" fmla="*/ 609 h 1784"/>
              <a:gd name="T36" fmla="*/ 93 w 1450"/>
              <a:gd name="T37" fmla="*/ 786 h 1784"/>
              <a:gd name="T38" fmla="*/ 3 w 1450"/>
              <a:gd name="T39" fmla="*/ 978 h 1784"/>
              <a:gd name="T40" fmla="*/ 79 w 1450"/>
              <a:gd name="T41" fmla="*/ 1029 h 1784"/>
              <a:gd name="T42" fmla="*/ 93 w 1450"/>
              <a:gd name="T43" fmla="*/ 1074 h 1784"/>
              <a:gd name="T44" fmla="*/ 92 w 1450"/>
              <a:gd name="T45" fmla="*/ 1136 h 1784"/>
              <a:gd name="T46" fmla="*/ 128 w 1450"/>
              <a:gd name="T47" fmla="*/ 1166 h 1784"/>
              <a:gd name="T48" fmla="*/ 125 w 1450"/>
              <a:gd name="T49" fmla="*/ 1185 h 1784"/>
              <a:gd name="T50" fmla="*/ 138 w 1450"/>
              <a:gd name="T51" fmla="*/ 1247 h 1784"/>
              <a:gd name="T52" fmla="*/ 156 w 1450"/>
              <a:gd name="T53" fmla="*/ 1323 h 1784"/>
              <a:gd name="T54" fmla="*/ 172 w 1450"/>
              <a:gd name="T55" fmla="*/ 1420 h 1784"/>
              <a:gd name="T56" fmla="*/ 347 w 1450"/>
              <a:gd name="T57" fmla="*/ 1444 h 1784"/>
              <a:gd name="T58" fmla="*/ 540 w 1450"/>
              <a:gd name="T59" fmla="*/ 1482 h 1784"/>
              <a:gd name="T60" fmla="*/ 679 w 1450"/>
              <a:gd name="T61" fmla="*/ 1784 h 1784"/>
              <a:gd name="T62" fmla="*/ 1258 w 1450"/>
              <a:gd name="T63" fmla="*/ 1677 h 1784"/>
              <a:gd name="T64" fmla="*/ 1235 w 1450"/>
              <a:gd name="T65" fmla="*/ 994 h 1784"/>
              <a:gd name="T66" fmla="*/ 1406 w 1450"/>
              <a:gd name="T67" fmla="*/ 654 h 1784"/>
              <a:gd name="T68" fmla="*/ 1242 w 1450"/>
              <a:gd name="T69" fmla="*/ 218 h 1784"/>
              <a:gd name="T70" fmla="*/ 1015 w 1450"/>
              <a:gd name="T71" fmla="*/ 55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50" h="1784">
                <a:moveTo>
                  <a:pt x="1015" y="55"/>
                </a:moveTo>
                <a:cubicBezTo>
                  <a:pt x="1015" y="157"/>
                  <a:pt x="1015" y="157"/>
                  <a:pt x="1015" y="157"/>
                </a:cubicBezTo>
                <a:cubicBezTo>
                  <a:pt x="1086" y="191"/>
                  <a:pt x="1132" y="236"/>
                  <a:pt x="1172" y="281"/>
                </a:cubicBezTo>
                <a:cubicBezTo>
                  <a:pt x="1310" y="434"/>
                  <a:pt x="1318" y="566"/>
                  <a:pt x="1316" y="614"/>
                </a:cubicBezTo>
                <a:cubicBezTo>
                  <a:pt x="1316" y="620"/>
                  <a:pt x="1318" y="625"/>
                  <a:pt x="1318" y="631"/>
                </a:cubicBezTo>
                <a:cubicBezTo>
                  <a:pt x="1318" y="806"/>
                  <a:pt x="1186" y="942"/>
                  <a:pt x="1024" y="948"/>
                </a:cubicBezTo>
                <a:cubicBezTo>
                  <a:pt x="911" y="952"/>
                  <a:pt x="906" y="876"/>
                  <a:pt x="852" y="817"/>
                </a:cubicBezTo>
                <a:cubicBezTo>
                  <a:pt x="845" y="818"/>
                  <a:pt x="837" y="818"/>
                  <a:pt x="829" y="818"/>
                </a:cubicBezTo>
                <a:cubicBezTo>
                  <a:pt x="696" y="822"/>
                  <a:pt x="721" y="681"/>
                  <a:pt x="669" y="643"/>
                </a:cubicBezTo>
                <a:cubicBezTo>
                  <a:pt x="545" y="550"/>
                  <a:pt x="370" y="631"/>
                  <a:pt x="278" y="537"/>
                </a:cubicBezTo>
                <a:cubicBezTo>
                  <a:pt x="249" y="507"/>
                  <a:pt x="223" y="479"/>
                  <a:pt x="219" y="439"/>
                </a:cubicBezTo>
                <a:cubicBezTo>
                  <a:pt x="210" y="345"/>
                  <a:pt x="232" y="304"/>
                  <a:pt x="279" y="255"/>
                </a:cubicBezTo>
                <a:cubicBezTo>
                  <a:pt x="404" y="123"/>
                  <a:pt x="565" y="95"/>
                  <a:pt x="678" y="95"/>
                </a:cubicBezTo>
                <a:cubicBezTo>
                  <a:pt x="748" y="95"/>
                  <a:pt x="807" y="100"/>
                  <a:pt x="858" y="109"/>
                </a:cubicBezTo>
                <a:cubicBezTo>
                  <a:pt x="858" y="14"/>
                  <a:pt x="858" y="14"/>
                  <a:pt x="858" y="14"/>
                </a:cubicBezTo>
                <a:cubicBezTo>
                  <a:pt x="807" y="6"/>
                  <a:pt x="749" y="1"/>
                  <a:pt x="684" y="1"/>
                </a:cubicBezTo>
                <a:cubicBezTo>
                  <a:pt x="557" y="0"/>
                  <a:pt x="362" y="30"/>
                  <a:pt x="210" y="190"/>
                </a:cubicBezTo>
                <a:cubicBezTo>
                  <a:pt x="119" y="287"/>
                  <a:pt x="51" y="409"/>
                  <a:pt x="71" y="609"/>
                </a:cubicBezTo>
                <a:cubicBezTo>
                  <a:pt x="75" y="652"/>
                  <a:pt x="137" y="702"/>
                  <a:pt x="93" y="786"/>
                </a:cubicBezTo>
                <a:cubicBezTo>
                  <a:pt x="93" y="786"/>
                  <a:pt x="0" y="950"/>
                  <a:pt x="3" y="978"/>
                </a:cubicBezTo>
                <a:cubicBezTo>
                  <a:pt x="3" y="978"/>
                  <a:pt x="2" y="1027"/>
                  <a:pt x="79" y="1029"/>
                </a:cubicBezTo>
                <a:cubicBezTo>
                  <a:pt x="79" y="1029"/>
                  <a:pt x="98" y="1032"/>
                  <a:pt x="93" y="1074"/>
                </a:cubicBezTo>
                <a:cubicBezTo>
                  <a:pt x="92" y="1136"/>
                  <a:pt x="92" y="1136"/>
                  <a:pt x="92" y="1136"/>
                </a:cubicBezTo>
                <a:cubicBezTo>
                  <a:pt x="92" y="1136"/>
                  <a:pt x="94" y="1155"/>
                  <a:pt x="128" y="1166"/>
                </a:cubicBezTo>
                <a:cubicBezTo>
                  <a:pt x="128" y="1166"/>
                  <a:pt x="135" y="1172"/>
                  <a:pt x="125" y="1185"/>
                </a:cubicBezTo>
                <a:cubicBezTo>
                  <a:pt x="125" y="1185"/>
                  <a:pt x="107" y="1205"/>
                  <a:pt x="138" y="1247"/>
                </a:cubicBezTo>
                <a:cubicBezTo>
                  <a:pt x="149" y="1263"/>
                  <a:pt x="167" y="1283"/>
                  <a:pt x="156" y="1323"/>
                </a:cubicBezTo>
                <a:cubicBezTo>
                  <a:pt x="156" y="1323"/>
                  <a:pt x="142" y="1401"/>
                  <a:pt x="172" y="1420"/>
                </a:cubicBezTo>
                <a:cubicBezTo>
                  <a:pt x="172" y="1420"/>
                  <a:pt x="207" y="1461"/>
                  <a:pt x="347" y="1444"/>
                </a:cubicBezTo>
                <a:cubicBezTo>
                  <a:pt x="396" y="1438"/>
                  <a:pt x="486" y="1414"/>
                  <a:pt x="540" y="1482"/>
                </a:cubicBezTo>
                <a:cubicBezTo>
                  <a:pt x="540" y="1482"/>
                  <a:pt x="669" y="1726"/>
                  <a:pt x="679" y="1784"/>
                </a:cubicBezTo>
                <a:cubicBezTo>
                  <a:pt x="679" y="1784"/>
                  <a:pt x="990" y="1738"/>
                  <a:pt x="1258" y="1677"/>
                </a:cubicBezTo>
                <a:cubicBezTo>
                  <a:pt x="1258" y="1677"/>
                  <a:pt x="1058" y="1261"/>
                  <a:pt x="1235" y="994"/>
                </a:cubicBezTo>
                <a:cubicBezTo>
                  <a:pt x="1235" y="994"/>
                  <a:pt x="1401" y="775"/>
                  <a:pt x="1406" y="654"/>
                </a:cubicBezTo>
                <a:cubicBezTo>
                  <a:pt x="1406" y="654"/>
                  <a:pt x="1450" y="450"/>
                  <a:pt x="1242" y="218"/>
                </a:cubicBezTo>
                <a:cubicBezTo>
                  <a:pt x="1186" y="156"/>
                  <a:pt x="1120" y="96"/>
                  <a:pt x="1015" y="55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EF70D83B-395E-9346-985A-37AC14598AD2}"/>
              </a:ext>
            </a:extLst>
          </p:cNvPr>
          <p:cNvSpPr>
            <a:spLocks/>
          </p:cNvSpPr>
          <p:nvPr/>
        </p:nvSpPr>
        <p:spPr bwMode="auto">
          <a:xfrm>
            <a:off x="8645525" y="-377825"/>
            <a:ext cx="455612" cy="2097088"/>
          </a:xfrm>
          <a:custGeom>
            <a:avLst/>
            <a:gdLst>
              <a:gd name="connsiteX0" fmla="*/ 0 w 342481"/>
              <a:gd name="connsiteY0" fmla="*/ 0 h 1573550"/>
              <a:gd name="connsiteX1" fmla="*/ 342481 w 342481"/>
              <a:gd name="connsiteY1" fmla="*/ 0 h 1573550"/>
              <a:gd name="connsiteX2" fmla="*/ 342481 w 342481"/>
              <a:gd name="connsiteY2" fmla="*/ 93322 h 1573550"/>
              <a:gd name="connsiteX3" fmla="*/ 342481 w 342481"/>
              <a:gd name="connsiteY3" fmla="*/ 1573550 h 1573550"/>
              <a:gd name="connsiteX4" fmla="*/ 222466 w 342481"/>
              <a:gd name="connsiteY4" fmla="*/ 1573550 h 1573550"/>
              <a:gd name="connsiteX5" fmla="*/ 0 w 342481"/>
              <a:gd name="connsiteY5" fmla="*/ 1357230 h 1573550"/>
              <a:gd name="connsiteX6" fmla="*/ 0 w 342481"/>
              <a:gd name="connsiteY6" fmla="*/ 51727 h 157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481" h="1573550">
                <a:moveTo>
                  <a:pt x="0" y="0"/>
                </a:moveTo>
                <a:lnTo>
                  <a:pt x="342481" y="0"/>
                </a:lnTo>
                <a:lnTo>
                  <a:pt x="342481" y="93322"/>
                </a:lnTo>
                <a:cubicBezTo>
                  <a:pt x="342481" y="342591"/>
                  <a:pt x="342481" y="785736"/>
                  <a:pt x="342481" y="1573550"/>
                </a:cubicBezTo>
                <a:cubicBezTo>
                  <a:pt x="342481" y="1573550"/>
                  <a:pt x="342481" y="1573550"/>
                  <a:pt x="222466" y="1573550"/>
                </a:cubicBezTo>
                <a:cubicBezTo>
                  <a:pt x="222466" y="1573550"/>
                  <a:pt x="222466" y="1573550"/>
                  <a:pt x="0" y="1357230"/>
                </a:cubicBezTo>
                <a:cubicBezTo>
                  <a:pt x="0" y="1357230"/>
                  <a:pt x="0" y="1357230"/>
                  <a:pt x="0" y="51727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9F5E82-B405-FD44-953F-045E1CE89CB3}"/>
              </a:ext>
            </a:extLst>
          </p:cNvPr>
          <p:cNvGrpSpPr>
            <a:grpSpLocks/>
          </p:cNvGrpSpPr>
          <p:nvPr/>
        </p:nvGrpSpPr>
        <p:grpSpPr bwMode="auto">
          <a:xfrm>
            <a:off x="8374062" y="2163763"/>
            <a:ext cx="1876425" cy="1879600"/>
            <a:chOff x="4136099" y="1500809"/>
            <a:chExt cx="1407749" cy="1409979"/>
          </a:xfrm>
        </p:grpSpPr>
        <p:sp>
          <p:nvSpPr>
            <p:cNvPr id="166940" name="Freeform 11">
              <a:extLst>
                <a:ext uri="{FF2B5EF4-FFF2-40B4-BE49-F238E27FC236}">
                  <a16:creationId xmlns:a16="http://schemas.microsoft.com/office/drawing/2014/main" id="{E395818A-5D92-A44C-8C3C-3356B98022B5}"/>
                </a:ext>
              </a:extLst>
            </p:cNvPr>
            <p:cNvSpPr>
              <a:spLocks/>
            </p:cNvSpPr>
            <p:nvPr/>
          </p:nvSpPr>
          <p:spPr bwMode="auto">
            <a:xfrm rot="-899051">
              <a:off x="4136099" y="1500809"/>
              <a:ext cx="1407749" cy="1409979"/>
            </a:xfrm>
            <a:custGeom>
              <a:avLst/>
              <a:gdLst>
                <a:gd name="T0" fmla="*/ 1388095 w 1146"/>
                <a:gd name="T1" fmla="*/ 735107 h 1147"/>
                <a:gd name="T2" fmla="*/ 1249285 w 1146"/>
                <a:gd name="T3" fmla="*/ 685936 h 1147"/>
                <a:gd name="T4" fmla="*/ 1203834 w 1146"/>
                <a:gd name="T5" fmla="*/ 483105 h 1147"/>
                <a:gd name="T6" fmla="*/ 1304563 w 1146"/>
                <a:gd name="T7" fmla="*/ 381075 h 1147"/>
                <a:gd name="T8" fmla="*/ 1304563 w 1146"/>
                <a:gd name="T9" fmla="*/ 341739 h 1147"/>
                <a:gd name="T10" fmla="*/ 1243143 w 1146"/>
                <a:gd name="T11" fmla="*/ 256919 h 1147"/>
                <a:gd name="T12" fmla="*/ 1207519 w 1146"/>
                <a:gd name="T13" fmla="*/ 243397 h 1147"/>
                <a:gd name="T14" fmla="*/ 1077309 w 1146"/>
                <a:gd name="T15" fmla="*/ 304860 h 1147"/>
                <a:gd name="T16" fmla="*/ 900419 w 1146"/>
                <a:gd name="T17" fmla="*/ 191767 h 1147"/>
                <a:gd name="T18" fmla="*/ 899190 w 1146"/>
                <a:gd name="T19" fmla="*/ 49171 h 1147"/>
                <a:gd name="T20" fmla="*/ 872166 w 1146"/>
                <a:gd name="T21" fmla="*/ 19668 h 1147"/>
                <a:gd name="T22" fmla="*/ 768980 w 1146"/>
                <a:gd name="T23" fmla="*/ 2459 h 1147"/>
                <a:gd name="T24" fmla="*/ 733356 w 1146"/>
                <a:gd name="T25" fmla="*/ 20898 h 1147"/>
                <a:gd name="T26" fmla="*/ 685448 w 1146"/>
                <a:gd name="T27" fmla="*/ 156118 h 1147"/>
                <a:gd name="T28" fmla="*/ 480305 w 1146"/>
                <a:gd name="T29" fmla="*/ 204060 h 1147"/>
                <a:gd name="T30" fmla="*/ 378348 w 1146"/>
                <a:gd name="T31" fmla="*/ 102030 h 1147"/>
                <a:gd name="T32" fmla="*/ 337811 w 1146"/>
                <a:gd name="T33" fmla="*/ 100801 h 1147"/>
                <a:gd name="T34" fmla="*/ 253051 w 1146"/>
                <a:gd name="T35" fmla="*/ 162264 h 1147"/>
                <a:gd name="T36" fmla="*/ 240767 w 1146"/>
                <a:gd name="T37" fmla="*/ 200372 h 1147"/>
                <a:gd name="T38" fmla="*/ 303415 w 1146"/>
                <a:gd name="T39" fmla="*/ 331904 h 1147"/>
                <a:gd name="T40" fmla="*/ 195316 w 1146"/>
                <a:gd name="T41" fmla="*/ 508920 h 1147"/>
                <a:gd name="T42" fmla="*/ 47908 w 1146"/>
                <a:gd name="T43" fmla="*/ 508920 h 1147"/>
                <a:gd name="T44" fmla="*/ 19654 w 1146"/>
                <a:gd name="T45" fmla="*/ 537193 h 1147"/>
                <a:gd name="T46" fmla="*/ 2457 w 1146"/>
                <a:gd name="T47" fmla="*/ 640453 h 1147"/>
                <a:gd name="T48" fmla="*/ 19654 w 1146"/>
                <a:gd name="T49" fmla="*/ 676102 h 1147"/>
                <a:gd name="T50" fmla="*/ 159692 w 1146"/>
                <a:gd name="T51" fmla="*/ 725273 h 1147"/>
                <a:gd name="T52" fmla="*/ 160921 w 1146"/>
                <a:gd name="T53" fmla="*/ 725273 h 1147"/>
                <a:gd name="T54" fmla="*/ 207600 w 1146"/>
                <a:gd name="T55" fmla="*/ 923186 h 1147"/>
                <a:gd name="T56" fmla="*/ 206372 w 1146"/>
                <a:gd name="T57" fmla="*/ 925644 h 1147"/>
                <a:gd name="T58" fmla="*/ 100729 w 1146"/>
                <a:gd name="T59" fmla="*/ 1031362 h 1147"/>
                <a:gd name="T60" fmla="*/ 99501 w 1146"/>
                <a:gd name="T61" fmla="*/ 1071928 h 1147"/>
                <a:gd name="T62" fmla="*/ 160921 w 1146"/>
                <a:gd name="T63" fmla="*/ 1156748 h 1147"/>
                <a:gd name="T64" fmla="*/ 197773 w 1146"/>
                <a:gd name="T65" fmla="*/ 1169041 h 1147"/>
                <a:gd name="T66" fmla="*/ 332897 w 1146"/>
                <a:gd name="T67" fmla="*/ 1103889 h 1147"/>
                <a:gd name="T68" fmla="*/ 336582 w 1146"/>
                <a:gd name="T69" fmla="*/ 1102660 h 1147"/>
                <a:gd name="T70" fmla="*/ 507330 w 1146"/>
                <a:gd name="T71" fmla="*/ 1208378 h 1147"/>
                <a:gd name="T72" fmla="*/ 507330 w 1146"/>
                <a:gd name="T73" fmla="*/ 1213295 h 1147"/>
                <a:gd name="T74" fmla="*/ 508559 w 1146"/>
                <a:gd name="T75" fmla="*/ 1362037 h 1147"/>
                <a:gd name="T76" fmla="*/ 535583 w 1146"/>
                <a:gd name="T77" fmla="*/ 1390311 h 1147"/>
                <a:gd name="T78" fmla="*/ 638769 w 1146"/>
                <a:gd name="T79" fmla="*/ 1407520 h 1147"/>
                <a:gd name="T80" fmla="*/ 674393 w 1146"/>
                <a:gd name="T81" fmla="*/ 1390311 h 1147"/>
                <a:gd name="T82" fmla="*/ 723529 w 1146"/>
                <a:gd name="T83" fmla="*/ 1248944 h 1147"/>
                <a:gd name="T84" fmla="*/ 724757 w 1146"/>
                <a:gd name="T85" fmla="*/ 1245256 h 1147"/>
                <a:gd name="T86" fmla="*/ 920073 w 1146"/>
                <a:gd name="T87" fmla="*/ 1201002 h 1147"/>
                <a:gd name="T88" fmla="*/ 923759 w 1146"/>
                <a:gd name="T89" fmla="*/ 1203461 h 1147"/>
                <a:gd name="T90" fmla="*/ 1028173 w 1146"/>
                <a:gd name="T91" fmla="*/ 1307949 h 1147"/>
                <a:gd name="T92" fmla="*/ 1067482 w 1146"/>
                <a:gd name="T93" fmla="*/ 1306720 h 1147"/>
                <a:gd name="T94" fmla="*/ 1152241 w 1146"/>
                <a:gd name="T95" fmla="*/ 1246485 h 1147"/>
                <a:gd name="T96" fmla="*/ 1165754 w 1146"/>
                <a:gd name="T97" fmla="*/ 1209607 h 1147"/>
                <a:gd name="T98" fmla="*/ 1101877 w 1146"/>
                <a:gd name="T99" fmla="*/ 1075616 h 1147"/>
                <a:gd name="T100" fmla="*/ 1100648 w 1146"/>
                <a:gd name="T101" fmla="*/ 1073158 h 1147"/>
                <a:gd name="T102" fmla="*/ 1209976 w 1146"/>
                <a:gd name="T103" fmla="*/ 902288 h 1147"/>
                <a:gd name="T104" fmla="*/ 1211205 w 1146"/>
                <a:gd name="T105" fmla="*/ 902288 h 1147"/>
                <a:gd name="T106" fmla="*/ 1359841 w 1146"/>
                <a:gd name="T107" fmla="*/ 901059 h 1147"/>
                <a:gd name="T108" fmla="*/ 1388095 w 1146"/>
                <a:gd name="T109" fmla="*/ 874015 h 1147"/>
                <a:gd name="T110" fmla="*/ 1405292 w 1146"/>
                <a:gd name="T111" fmla="*/ 769526 h 1147"/>
                <a:gd name="T112" fmla="*/ 1388095 w 1146"/>
                <a:gd name="T113" fmla="*/ 735107 h 114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46" h="1147">
                  <a:moveTo>
                    <a:pt x="1130" y="598"/>
                  </a:moveTo>
                  <a:cubicBezTo>
                    <a:pt x="1017" y="558"/>
                    <a:pt x="1017" y="558"/>
                    <a:pt x="1017" y="558"/>
                  </a:cubicBezTo>
                  <a:cubicBezTo>
                    <a:pt x="1015" y="502"/>
                    <a:pt x="1003" y="446"/>
                    <a:pt x="980" y="393"/>
                  </a:cubicBezTo>
                  <a:cubicBezTo>
                    <a:pt x="1062" y="310"/>
                    <a:pt x="1062" y="310"/>
                    <a:pt x="1062" y="310"/>
                  </a:cubicBezTo>
                  <a:cubicBezTo>
                    <a:pt x="1070" y="302"/>
                    <a:pt x="1069" y="288"/>
                    <a:pt x="1062" y="278"/>
                  </a:cubicBezTo>
                  <a:cubicBezTo>
                    <a:pt x="1012" y="209"/>
                    <a:pt x="1012" y="209"/>
                    <a:pt x="1012" y="209"/>
                  </a:cubicBezTo>
                  <a:cubicBezTo>
                    <a:pt x="1005" y="198"/>
                    <a:pt x="992" y="193"/>
                    <a:pt x="983" y="198"/>
                  </a:cubicBezTo>
                  <a:cubicBezTo>
                    <a:pt x="877" y="248"/>
                    <a:pt x="877" y="248"/>
                    <a:pt x="877" y="248"/>
                  </a:cubicBezTo>
                  <a:cubicBezTo>
                    <a:pt x="835" y="208"/>
                    <a:pt x="786" y="177"/>
                    <a:pt x="733" y="156"/>
                  </a:cubicBezTo>
                  <a:cubicBezTo>
                    <a:pt x="732" y="40"/>
                    <a:pt x="732" y="40"/>
                    <a:pt x="732" y="40"/>
                  </a:cubicBezTo>
                  <a:cubicBezTo>
                    <a:pt x="732" y="29"/>
                    <a:pt x="722" y="19"/>
                    <a:pt x="710" y="16"/>
                  </a:cubicBezTo>
                  <a:cubicBezTo>
                    <a:pt x="626" y="2"/>
                    <a:pt x="626" y="2"/>
                    <a:pt x="626" y="2"/>
                  </a:cubicBezTo>
                  <a:cubicBezTo>
                    <a:pt x="613" y="0"/>
                    <a:pt x="601" y="7"/>
                    <a:pt x="597" y="17"/>
                  </a:cubicBezTo>
                  <a:cubicBezTo>
                    <a:pt x="558" y="127"/>
                    <a:pt x="558" y="127"/>
                    <a:pt x="558" y="127"/>
                  </a:cubicBezTo>
                  <a:cubicBezTo>
                    <a:pt x="502" y="129"/>
                    <a:pt x="445" y="142"/>
                    <a:pt x="391" y="166"/>
                  </a:cubicBezTo>
                  <a:cubicBezTo>
                    <a:pt x="308" y="83"/>
                    <a:pt x="308" y="83"/>
                    <a:pt x="308" y="83"/>
                  </a:cubicBezTo>
                  <a:cubicBezTo>
                    <a:pt x="300" y="76"/>
                    <a:pt x="286" y="75"/>
                    <a:pt x="275" y="82"/>
                  </a:cubicBezTo>
                  <a:cubicBezTo>
                    <a:pt x="206" y="132"/>
                    <a:pt x="206" y="132"/>
                    <a:pt x="206" y="132"/>
                  </a:cubicBezTo>
                  <a:cubicBezTo>
                    <a:pt x="196" y="139"/>
                    <a:pt x="191" y="153"/>
                    <a:pt x="196" y="163"/>
                  </a:cubicBezTo>
                  <a:cubicBezTo>
                    <a:pt x="247" y="270"/>
                    <a:pt x="247" y="270"/>
                    <a:pt x="247" y="270"/>
                  </a:cubicBezTo>
                  <a:cubicBezTo>
                    <a:pt x="208" y="312"/>
                    <a:pt x="179" y="361"/>
                    <a:pt x="159" y="414"/>
                  </a:cubicBezTo>
                  <a:cubicBezTo>
                    <a:pt x="39" y="414"/>
                    <a:pt x="39" y="414"/>
                    <a:pt x="39" y="414"/>
                  </a:cubicBezTo>
                  <a:cubicBezTo>
                    <a:pt x="28" y="414"/>
                    <a:pt x="18" y="424"/>
                    <a:pt x="16" y="437"/>
                  </a:cubicBezTo>
                  <a:cubicBezTo>
                    <a:pt x="2" y="521"/>
                    <a:pt x="2" y="521"/>
                    <a:pt x="2" y="521"/>
                  </a:cubicBezTo>
                  <a:cubicBezTo>
                    <a:pt x="0" y="533"/>
                    <a:pt x="6" y="546"/>
                    <a:pt x="16" y="550"/>
                  </a:cubicBezTo>
                  <a:cubicBezTo>
                    <a:pt x="130" y="590"/>
                    <a:pt x="130" y="590"/>
                    <a:pt x="130" y="590"/>
                  </a:cubicBezTo>
                  <a:cubicBezTo>
                    <a:pt x="131" y="590"/>
                    <a:pt x="131" y="590"/>
                    <a:pt x="131" y="590"/>
                  </a:cubicBezTo>
                  <a:cubicBezTo>
                    <a:pt x="133" y="645"/>
                    <a:pt x="146" y="699"/>
                    <a:pt x="169" y="751"/>
                  </a:cubicBezTo>
                  <a:cubicBezTo>
                    <a:pt x="169" y="752"/>
                    <a:pt x="168" y="752"/>
                    <a:pt x="168" y="753"/>
                  </a:cubicBezTo>
                  <a:cubicBezTo>
                    <a:pt x="82" y="839"/>
                    <a:pt x="82" y="839"/>
                    <a:pt x="82" y="839"/>
                  </a:cubicBezTo>
                  <a:cubicBezTo>
                    <a:pt x="74" y="847"/>
                    <a:pt x="74" y="861"/>
                    <a:pt x="81" y="872"/>
                  </a:cubicBezTo>
                  <a:cubicBezTo>
                    <a:pt x="131" y="941"/>
                    <a:pt x="131" y="941"/>
                    <a:pt x="131" y="941"/>
                  </a:cubicBezTo>
                  <a:cubicBezTo>
                    <a:pt x="138" y="951"/>
                    <a:pt x="152" y="956"/>
                    <a:pt x="161" y="951"/>
                  </a:cubicBezTo>
                  <a:cubicBezTo>
                    <a:pt x="271" y="898"/>
                    <a:pt x="271" y="898"/>
                    <a:pt x="271" y="898"/>
                  </a:cubicBezTo>
                  <a:cubicBezTo>
                    <a:pt x="272" y="898"/>
                    <a:pt x="273" y="897"/>
                    <a:pt x="274" y="897"/>
                  </a:cubicBezTo>
                  <a:cubicBezTo>
                    <a:pt x="315" y="934"/>
                    <a:pt x="363" y="963"/>
                    <a:pt x="413" y="983"/>
                  </a:cubicBezTo>
                  <a:cubicBezTo>
                    <a:pt x="413" y="984"/>
                    <a:pt x="413" y="985"/>
                    <a:pt x="413" y="987"/>
                  </a:cubicBezTo>
                  <a:cubicBezTo>
                    <a:pt x="414" y="1108"/>
                    <a:pt x="414" y="1108"/>
                    <a:pt x="414" y="1108"/>
                  </a:cubicBezTo>
                  <a:cubicBezTo>
                    <a:pt x="414" y="1119"/>
                    <a:pt x="424" y="1129"/>
                    <a:pt x="436" y="1131"/>
                  </a:cubicBezTo>
                  <a:cubicBezTo>
                    <a:pt x="520" y="1145"/>
                    <a:pt x="520" y="1145"/>
                    <a:pt x="520" y="1145"/>
                  </a:cubicBezTo>
                  <a:cubicBezTo>
                    <a:pt x="533" y="1147"/>
                    <a:pt x="545" y="1141"/>
                    <a:pt x="549" y="1131"/>
                  </a:cubicBezTo>
                  <a:cubicBezTo>
                    <a:pt x="589" y="1016"/>
                    <a:pt x="589" y="1016"/>
                    <a:pt x="589" y="1016"/>
                  </a:cubicBezTo>
                  <a:cubicBezTo>
                    <a:pt x="590" y="1015"/>
                    <a:pt x="590" y="1014"/>
                    <a:pt x="590" y="1013"/>
                  </a:cubicBezTo>
                  <a:cubicBezTo>
                    <a:pt x="644" y="1011"/>
                    <a:pt x="698" y="999"/>
                    <a:pt x="749" y="977"/>
                  </a:cubicBezTo>
                  <a:cubicBezTo>
                    <a:pt x="750" y="977"/>
                    <a:pt x="751" y="978"/>
                    <a:pt x="752" y="979"/>
                  </a:cubicBezTo>
                  <a:cubicBezTo>
                    <a:pt x="837" y="1064"/>
                    <a:pt x="837" y="1064"/>
                    <a:pt x="837" y="1064"/>
                  </a:cubicBezTo>
                  <a:cubicBezTo>
                    <a:pt x="845" y="1071"/>
                    <a:pt x="859" y="1070"/>
                    <a:pt x="869" y="1063"/>
                  </a:cubicBezTo>
                  <a:cubicBezTo>
                    <a:pt x="938" y="1014"/>
                    <a:pt x="938" y="1014"/>
                    <a:pt x="938" y="1014"/>
                  </a:cubicBezTo>
                  <a:cubicBezTo>
                    <a:pt x="949" y="1006"/>
                    <a:pt x="954" y="994"/>
                    <a:pt x="949" y="984"/>
                  </a:cubicBezTo>
                  <a:cubicBezTo>
                    <a:pt x="897" y="875"/>
                    <a:pt x="897" y="875"/>
                    <a:pt x="897" y="875"/>
                  </a:cubicBezTo>
                  <a:cubicBezTo>
                    <a:pt x="897" y="874"/>
                    <a:pt x="897" y="874"/>
                    <a:pt x="896" y="873"/>
                  </a:cubicBezTo>
                  <a:cubicBezTo>
                    <a:pt x="935" y="832"/>
                    <a:pt x="965" y="785"/>
                    <a:pt x="985" y="734"/>
                  </a:cubicBezTo>
                  <a:cubicBezTo>
                    <a:pt x="985" y="734"/>
                    <a:pt x="986" y="734"/>
                    <a:pt x="986" y="734"/>
                  </a:cubicBezTo>
                  <a:cubicBezTo>
                    <a:pt x="1107" y="733"/>
                    <a:pt x="1107" y="733"/>
                    <a:pt x="1107" y="733"/>
                  </a:cubicBezTo>
                  <a:cubicBezTo>
                    <a:pt x="1118" y="733"/>
                    <a:pt x="1128" y="723"/>
                    <a:pt x="1130" y="711"/>
                  </a:cubicBezTo>
                  <a:cubicBezTo>
                    <a:pt x="1144" y="626"/>
                    <a:pt x="1144" y="626"/>
                    <a:pt x="1144" y="626"/>
                  </a:cubicBezTo>
                  <a:cubicBezTo>
                    <a:pt x="1146" y="614"/>
                    <a:pt x="1140" y="601"/>
                    <a:pt x="1130" y="5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4D1754F-9697-FF41-AC17-A2CBEBC57304}"/>
                </a:ext>
              </a:extLst>
            </p:cNvPr>
            <p:cNvSpPr/>
            <p:nvPr/>
          </p:nvSpPr>
          <p:spPr>
            <a:xfrm>
              <a:off x="4418364" y="1784234"/>
              <a:ext cx="843220" cy="8431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4A3AC0A-CB1C-2742-9D88-9EF8F9E275AD}"/>
              </a:ext>
            </a:extLst>
          </p:cNvPr>
          <p:cNvGrpSpPr>
            <a:grpSpLocks/>
          </p:cNvGrpSpPr>
          <p:nvPr/>
        </p:nvGrpSpPr>
        <p:grpSpPr bwMode="auto">
          <a:xfrm>
            <a:off x="7396162" y="1382713"/>
            <a:ext cx="1397000" cy="1397000"/>
            <a:chOff x="3402552" y="915748"/>
            <a:chExt cx="1048846" cy="1047732"/>
          </a:xfrm>
        </p:grpSpPr>
        <p:sp>
          <p:nvSpPr>
            <p:cNvPr id="166938" name="Freeform 9">
              <a:extLst>
                <a:ext uri="{FF2B5EF4-FFF2-40B4-BE49-F238E27FC236}">
                  <a16:creationId xmlns:a16="http://schemas.microsoft.com/office/drawing/2014/main" id="{BB5669DE-E219-C548-8AC2-72C917A08DD8}"/>
                </a:ext>
              </a:extLst>
            </p:cNvPr>
            <p:cNvSpPr>
              <a:spLocks/>
            </p:cNvSpPr>
            <p:nvPr/>
          </p:nvSpPr>
          <p:spPr bwMode="auto">
            <a:xfrm rot="-405052">
              <a:off x="3402552" y="915748"/>
              <a:ext cx="1048846" cy="1047732"/>
            </a:xfrm>
            <a:custGeom>
              <a:avLst/>
              <a:gdLst>
                <a:gd name="T0" fmla="*/ 1036564 w 854"/>
                <a:gd name="T1" fmla="*/ 665734 h 853"/>
                <a:gd name="T2" fmla="*/ 940768 w 854"/>
                <a:gd name="T3" fmla="*/ 604319 h 853"/>
                <a:gd name="T4" fmla="*/ 941996 w 854"/>
                <a:gd name="T5" fmla="*/ 443413 h 853"/>
                <a:gd name="T6" fmla="*/ 1035336 w 854"/>
                <a:gd name="T7" fmla="*/ 383227 h 853"/>
                <a:gd name="T8" fmla="*/ 1041477 w 854"/>
                <a:gd name="T9" fmla="*/ 353748 h 853"/>
                <a:gd name="T10" fmla="*/ 1010773 w 854"/>
                <a:gd name="T11" fmla="*/ 278822 h 853"/>
                <a:gd name="T12" fmla="*/ 984982 w 854"/>
                <a:gd name="T13" fmla="*/ 262854 h 853"/>
                <a:gd name="T14" fmla="*/ 876904 w 854"/>
                <a:gd name="T15" fmla="*/ 287420 h 853"/>
                <a:gd name="T16" fmla="*/ 762685 w 854"/>
                <a:gd name="T17" fmla="*/ 170732 h 853"/>
                <a:gd name="T18" fmla="*/ 787249 w 854"/>
                <a:gd name="T19" fmla="*/ 62643 h 853"/>
                <a:gd name="T20" fmla="*/ 771283 w 854"/>
                <a:gd name="T21" fmla="*/ 36849 h 853"/>
                <a:gd name="T22" fmla="*/ 696365 w 854"/>
                <a:gd name="T23" fmla="*/ 4913 h 853"/>
                <a:gd name="T24" fmla="*/ 665661 w 854"/>
                <a:gd name="T25" fmla="*/ 12283 h 853"/>
                <a:gd name="T26" fmla="*/ 606710 w 854"/>
                <a:gd name="T27" fmla="*/ 106861 h 853"/>
                <a:gd name="T28" fmla="*/ 443365 w 854"/>
                <a:gd name="T29" fmla="*/ 106861 h 853"/>
                <a:gd name="T30" fmla="*/ 383185 w 854"/>
                <a:gd name="T31" fmla="*/ 12283 h 853"/>
                <a:gd name="T32" fmla="*/ 353709 w 854"/>
                <a:gd name="T33" fmla="*/ 4913 h 853"/>
                <a:gd name="T34" fmla="*/ 278792 w 854"/>
                <a:gd name="T35" fmla="*/ 35620 h 853"/>
                <a:gd name="T36" fmla="*/ 262826 w 854"/>
                <a:gd name="T37" fmla="*/ 62643 h 853"/>
                <a:gd name="T38" fmla="*/ 287389 w 854"/>
                <a:gd name="T39" fmla="*/ 173189 h 853"/>
                <a:gd name="T40" fmla="*/ 174398 w 854"/>
                <a:gd name="T41" fmla="*/ 287420 h 853"/>
                <a:gd name="T42" fmla="*/ 62636 w 854"/>
                <a:gd name="T43" fmla="*/ 262854 h 853"/>
                <a:gd name="T44" fmla="*/ 36845 w 854"/>
                <a:gd name="T45" fmla="*/ 278822 h 853"/>
                <a:gd name="T46" fmla="*/ 6141 w 854"/>
                <a:gd name="T47" fmla="*/ 353748 h 853"/>
                <a:gd name="T48" fmla="*/ 13510 w 854"/>
                <a:gd name="T49" fmla="*/ 383227 h 853"/>
                <a:gd name="T50" fmla="*/ 110534 w 854"/>
                <a:gd name="T51" fmla="*/ 444641 h 853"/>
                <a:gd name="T52" fmla="*/ 111762 w 854"/>
                <a:gd name="T53" fmla="*/ 445870 h 853"/>
                <a:gd name="T54" fmla="*/ 112990 w 854"/>
                <a:gd name="T55" fmla="*/ 603091 h 853"/>
                <a:gd name="T56" fmla="*/ 110534 w 854"/>
                <a:gd name="T57" fmla="*/ 604319 h 853"/>
                <a:gd name="T58" fmla="*/ 12282 w 854"/>
                <a:gd name="T59" fmla="*/ 665734 h 853"/>
                <a:gd name="T60" fmla="*/ 4913 w 854"/>
                <a:gd name="T61" fmla="*/ 696441 h 853"/>
                <a:gd name="T62" fmla="*/ 35617 w 854"/>
                <a:gd name="T63" fmla="*/ 771367 h 853"/>
                <a:gd name="T64" fmla="*/ 62636 w 854"/>
                <a:gd name="T65" fmla="*/ 787334 h 853"/>
                <a:gd name="T66" fmla="*/ 175626 w 854"/>
                <a:gd name="T67" fmla="*/ 761540 h 853"/>
                <a:gd name="T68" fmla="*/ 179311 w 854"/>
                <a:gd name="T69" fmla="*/ 760312 h 853"/>
                <a:gd name="T70" fmla="*/ 289845 w 854"/>
                <a:gd name="T71" fmla="*/ 869630 h 853"/>
                <a:gd name="T72" fmla="*/ 288617 w 854"/>
                <a:gd name="T73" fmla="*/ 873315 h 853"/>
                <a:gd name="T74" fmla="*/ 262826 w 854"/>
                <a:gd name="T75" fmla="*/ 986317 h 853"/>
                <a:gd name="T76" fmla="*/ 278792 w 854"/>
                <a:gd name="T77" fmla="*/ 1012112 h 853"/>
                <a:gd name="T78" fmla="*/ 354937 w 854"/>
                <a:gd name="T79" fmla="*/ 1042819 h 853"/>
                <a:gd name="T80" fmla="*/ 384413 w 854"/>
                <a:gd name="T81" fmla="*/ 1036677 h 853"/>
                <a:gd name="T82" fmla="*/ 445821 w 854"/>
                <a:gd name="T83" fmla="*/ 938414 h 853"/>
                <a:gd name="T84" fmla="*/ 447049 w 854"/>
                <a:gd name="T85" fmla="*/ 935958 h 853"/>
                <a:gd name="T86" fmla="*/ 603025 w 854"/>
                <a:gd name="T87" fmla="*/ 935958 h 853"/>
                <a:gd name="T88" fmla="*/ 604253 w 854"/>
                <a:gd name="T89" fmla="*/ 938414 h 853"/>
                <a:gd name="T90" fmla="*/ 665661 w 854"/>
                <a:gd name="T91" fmla="*/ 1035449 h 853"/>
                <a:gd name="T92" fmla="*/ 695137 w 854"/>
                <a:gd name="T93" fmla="*/ 1041591 h 853"/>
                <a:gd name="T94" fmla="*/ 770054 w 854"/>
                <a:gd name="T95" fmla="*/ 1010883 h 853"/>
                <a:gd name="T96" fmla="*/ 787249 w 854"/>
                <a:gd name="T97" fmla="*/ 985089 h 853"/>
                <a:gd name="T98" fmla="*/ 761457 w 854"/>
                <a:gd name="T99" fmla="*/ 873315 h 853"/>
                <a:gd name="T100" fmla="*/ 761457 w 854"/>
                <a:gd name="T101" fmla="*/ 870858 h 853"/>
                <a:gd name="T102" fmla="*/ 873220 w 854"/>
                <a:gd name="T103" fmla="*/ 760312 h 853"/>
                <a:gd name="T104" fmla="*/ 874448 w 854"/>
                <a:gd name="T105" fmla="*/ 761540 h 853"/>
                <a:gd name="T106" fmla="*/ 987438 w 854"/>
                <a:gd name="T107" fmla="*/ 786106 h 853"/>
                <a:gd name="T108" fmla="*/ 1013229 w 854"/>
                <a:gd name="T109" fmla="*/ 770138 h 853"/>
                <a:gd name="T110" fmla="*/ 1043933 w 854"/>
                <a:gd name="T111" fmla="*/ 695213 h 853"/>
                <a:gd name="T112" fmla="*/ 1036564 w 854"/>
                <a:gd name="T113" fmla="*/ 665734 h 8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54" h="853">
                  <a:moveTo>
                    <a:pt x="844" y="542"/>
                  </a:moveTo>
                  <a:cubicBezTo>
                    <a:pt x="766" y="492"/>
                    <a:pt x="766" y="492"/>
                    <a:pt x="766" y="492"/>
                  </a:cubicBezTo>
                  <a:cubicBezTo>
                    <a:pt x="774" y="449"/>
                    <a:pt x="775" y="405"/>
                    <a:pt x="767" y="361"/>
                  </a:cubicBezTo>
                  <a:cubicBezTo>
                    <a:pt x="843" y="312"/>
                    <a:pt x="843" y="312"/>
                    <a:pt x="843" y="312"/>
                  </a:cubicBezTo>
                  <a:cubicBezTo>
                    <a:pt x="850" y="308"/>
                    <a:pt x="852" y="297"/>
                    <a:pt x="848" y="288"/>
                  </a:cubicBezTo>
                  <a:cubicBezTo>
                    <a:pt x="823" y="227"/>
                    <a:pt x="823" y="227"/>
                    <a:pt x="823" y="227"/>
                  </a:cubicBezTo>
                  <a:cubicBezTo>
                    <a:pt x="819" y="218"/>
                    <a:pt x="810" y="212"/>
                    <a:pt x="802" y="214"/>
                  </a:cubicBezTo>
                  <a:cubicBezTo>
                    <a:pt x="714" y="234"/>
                    <a:pt x="714" y="234"/>
                    <a:pt x="714" y="234"/>
                  </a:cubicBezTo>
                  <a:cubicBezTo>
                    <a:pt x="689" y="196"/>
                    <a:pt x="657" y="164"/>
                    <a:pt x="621" y="139"/>
                  </a:cubicBezTo>
                  <a:cubicBezTo>
                    <a:pt x="641" y="51"/>
                    <a:pt x="641" y="51"/>
                    <a:pt x="641" y="51"/>
                  </a:cubicBezTo>
                  <a:cubicBezTo>
                    <a:pt x="642" y="43"/>
                    <a:pt x="637" y="33"/>
                    <a:pt x="628" y="30"/>
                  </a:cubicBezTo>
                  <a:cubicBezTo>
                    <a:pt x="567" y="4"/>
                    <a:pt x="567" y="4"/>
                    <a:pt x="567" y="4"/>
                  </a:cubicBezTo>
                  <a:cubicBezTo>
                    <a:pt x="558" y="0"/>
                    <a:pt x="547" y="3"/>
                    <a:pt x="542" y="10"/>
                  </a:cubicBezTo>
                  <a:cubicBezTo>
                    <a:pt x="494" y="87"/>
                    <a:pt x="494" y="87"/>
                    <a:pt x="494" y="87"/>
                  </a:cubicBezTo>
                  <a:cubicBezTo>
                    <a:pt x="451" y="78"/>
                    <a:pt x="406" y="78"/>
                    <a:pt x="361" y="87"/>
                  </a:cubicBezTo>
                  <a:cubicBezTo>
                    <a:pt x="312" y="10"/>
                    <a:pt x="312" y="10"/>
                    <a:pt x="312" y="10"/>
                  </a:cubicBezTo>
                  <a:cubicBezTo>
                    <a:pt x="308" y="3"/>
                    <a:pt x="297" y="0"/>
                    <a:pt x="288" y="4"/>
                  </a:cubicBezTo>
                  <a:cubicBezTo>
                    <a:pt x="227" y="29"/>
                    <a:pt x="227" y="29"/>
                    <a:pt x="227" y="29"/>
                  </a:cubicBezTo>
                  <a:cubicBezTo>
                    <a:pt x="218" y="33"/>
                    <a:pt x="212" y="43"/>
                    <a:pt x="214" y="51"/>
                  </a:cubicBezTo>
                  <a:cubicBezTo>
                    <a:pt x="234" y="141"/>
                    <a:pt x="234" y="141"/>
                    <a:pt x="234" y="141"/>
                  </a:cubicBezTo>
                  <a:cubicBezTo>
                    <a:pt x="197" y="166"/>
                    <a:pt x="166" y="198"/>
                    <a:pt x="142" y="234"/>
                  </a:cubicBezTo>
                  <a:cubicBezTo>
                    <a:pt x="51" y="214"/>
                    <a:pt x="51" y="214"/>
                    <a:pt x="51" y="214"/>
                  </a:cubicBezTo>
                  <a:cubicBezTo>
                    <a:pt x="43" y="212"/>
                    <a:pt x="34" y="218"/>
                    <a:pt x="30" y="227"/>
                  </a:cubicBezTo>
                  <a:cubicBezTo>
                    <a:pt x="5" y="288"/>
                    <a:pt x="5" y="288"/>
                    <a:pt x="5" y="288"/>
                  </a:cubicBezTo>
                  <a:cubicBezTo>
                    <a:pt x="1" y="297"/>
                    <a:pt x="4" y="308"/>
                    <a:pt x="11" y="312"/>
                  </a:cubicBezTo>
                  <a:cubicBezTo>
                    <a:pt x="90" y="362"/>
                    <a:pt x="90" y="362"/>
                    <a:pt x="90" y="362"/>
                  </a:cubicBezTo>
                  <a:cubicBezTo>
                    <a:pt x="90" y="363"/>
                    <a:pt x="91" y="363"/>
                    <a:pt x="91" y="363"/>
                  </a:cubicBezTo>
                  <a:cubicBezTo>
                    <a:pt x="83" y="404"/>
                    <a:pt x="83" y="448"/>
                    <a:pt x="92" y="491"/>
                  </a:cubicBezTo>
                  <a:cubicBezTo>
                    <a:pt x="91" y="491"/>
                    <a:pt x="91" y="491"/>
                    <a:pt x="90" y="492"/>
                  </a:cubicBezTo>
                  <a:cubicBezTo>
                    <a:pt x="10" y="542"/>
                    <a:pt x="10" y="542"/>
                    <a:pt x="10" y="542"/>
                  </a:cubicBezTo>
                  <a:cubicBezTo>
                    <a:pt x="3" y="547"/>
                    <a:pt x="0" y="558"/>
                    <a:pt x="4" y="567"/>
                  </a:cubicBezTo>
                  <a:cubicBezTo>
                    <a:pt x="29" y="628"/>
                    <a:pt x="29" y="628"/>
                    <a:pt x="29" y="628"/>
                  </a:cubicBezTo>
                  <a:cubicBezTo>
                    <a:pt x="33" y="637"/>
                    <a:pt x="43" y="643"/>
                    <a:pt x="51" y="641"/>
                  </a:cubicBezTo>
                  <a:cubicBezTo>
                    <a:pt x="143" y="620"/>
                    <a:pt x="143" y="620"/>
                    <a:pt x="143" y="620"/>
                  </a:cubicBezTo>
                  <a:cubicBezTo>
                    <a:pt x="144" y="620"/>
                    <a:pt x="145" y="619"/>
                    <a:pt x="146" y="619"/>
                  </a:cubicBezTo>
                  <a:cubicBezTo>
                    <a:pt x="170" y="655"/>
                    <a:pt x="201" y="685"/>
                    <a:pt x="236" y="708"/>
                  </a:cubicBezTo>
                  <a:cubicBezTo>
                    <a:pt x="235" y="709"/>
                    <a:pt x="235" y="710"/>
                    <a:pt x="235" y="711"/>
                  </a:cubicBezTo>
                  <a:cubicBezTo>
                    <a:pt x="214" y="803"/>
                    <a:pt x="214" y="803"/>
                    <a:pt x="214" y="803"/>
                  </a:cubicBezTo>
                  <a:cubicBezTo>
                    <a:pt x="213" y="811"/>
                    <a:pt x="218" y="820"/>
                    <a:pt x="227" y="824"/>
                  </a:cubicBezTo>
                  <a:cubicBezTo>
                    <a:pt x="289" y="849"/>
                    <a:pt x="289" y="849"/>
                    <a:pt x="289" y="849"/>
                  </a:cubicBezTo>
                  <a:cubicBezTo>
                    <a:pt x="298" y="853"/>
                    <a:pt x="308" y="851"/>
                    <a:pt x="313" y="844"/>
                  </a:cubicBezTo>
                  <a:cubicBezTo>
                    <a:pt x="363" y="764"/>
                    <a:pt x="363" y="764"/>
                    <a:pt x="363" y="764"/>
                  </a:cubicBezTo>
                  <a:cubicBezTo>
                    <a:pt x="364" y="763"/>
                    <a:pt x="364" y="762"/>
                    <a:pt x="364" y="762"/>
                  </a:cubicBezTo>
                  <a:cubicBezTo>
                    <a:pt x="406" y="769"/>
                    <a:pt x="448" y="770"/>
                    <a:pt x="491" y="762"/>
                  </a:cubicBezTo>
                  <a:cubicBezTo>
                    <a:pt x="491" y="763"/>
                    <a:pt x="492" y="763"/>
                    <a:pt x="492" y="764"/>
                  </a:cubicBezTo>
                  <a:cubicBezTo>
                    <a:pt x="542" y="843"/>
                    <a:pt x="542" y="843"/>
                    <a:pt x="542" y="843"/>
                  </a:cubicBezTo>
                  <a:cubicBezTo>
                    <a:pt x="547" y="850"/>
                    <a:pt x="557" y="852"/>
                    <a:pt x="566" y="848"/>
                  </a:cubicBezTo>
                  <a:cubicBezTo>
                    <a:pt x="627" y="823"/>
                    <a:pt x="627" y="823"/>
                    <a:pt x="627" y="823"/>
                  </a:cubicBezTo>
                  <a:cubicBezTo>
                    <a:pt x="636" y="819"/>
                    <a:pt x="642" y="810"/>
                    <a:pt x="641" y="802"/>
                  </a:cubicBezTo>
                  <a:cubicBezTo>
                    <a:pt x="620" y="711"/>
                    <a:pt x="620" y="711"/>
                    <a:pt x="620" y="711"/>
                  </a:cubicBezTo>
                  <a:cubicBezTo>
                    <a:pt x="620" y="710"/>
                    <a:pt x="620" y="710"/>
                    <a:pt x="620" y="709"/>
                  </a:cubicBezTo>
                  <a:cubicBezTo>
                    <a:pt x="656" y="685"/>
                    <a:pt x="687" y="654"/>
                    <a:pt x="711" y="619"/>
                  </a:cubicBezTo>
                  <a:cubicBezTo>
                    <a:pt x="711" y="619"/>
                    <a:pt x="712" y="620"/>
                    <a:pt x="712" y="620"/>
                  </a:cubicBezTo>
                  <a:cubicBezTo>
                    <a:pt x="804" y="640"/>
                    <a:pt x="804" y="640"/>
                    <a:pt x="804" y="640"/>
                  </a:cubicBezTo>
                  <a:cubicBezTo>
                    <a:pt x="812" y="642"/>
                    <a:pt x="821" y="636"/>
                    <a:pt x="825" y="627"/>
                  </a:cubicBezTo>
                  <a:cubicBezTo>
                    <a:pt x="850" y="566"/>
                    <a:pt x="850" y="566"/>
                    <a:pt x="850" y="566"/>
                  </a:cubicBezTo>
                  <a:cubicBezTo>
                    <a:pt x="854" y="557"/>
                    <a:pt x="851" y="546"/>
                    <a:pt x="844" y="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D1F753A-CF71-BC4C-B891-8D53645B6181}"/>
                </a:ext>
              </a:extLst>
            </p:cNvPr>
            <p:cNvSpPr/>
            <p:nvPr/>
          </p:nvSpPr>
          <p:spPr>
            <a:xfrm>
              <a:off x="3607554" y="1120532"/>
              <a:ext cx="638843" cy="63816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6261A8-8175-F945-8B3B-7B4C3D5ADD33}"/>
              </a:ext>
            </a:extLst>
          </p:cNvPr>
          <p:cNvGrpSpPr>
            <a:grpSpLocks/>
          </p:cNvGrpSpPr>
          <p:nvPr/>
        </p:nvGrpSpPr>
        <p:grpSpPr bwMode="auto">
          <a:xfrm>
            <a:off x="6264275" y="1687513"/>
            <a:ext cx="1231900" cy="1231900"/>
            <a:chOff x="2553927" y="1144485"/>
            <a:chExt cx="924011" cy="92401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FAB50DF-BB7F-FB4B-B1B2-01EC215FFA5E}"/>
                </a:ext>
              </a:extLst>
            </p:cNvPr>
            <p:cNvSpPr>
              <a:spLocks/>
            </p:cNvSpPr>
            <p:nvPr/>
          </p:nvSpPr>
          <p:spPr bwMode="auto">
            <a:xfrm rot="1395950">
              <a:off x="2553927" y="1144485"/>
              <a:ext cx="924011" cy="924011"/>
            </a:xfrm>
            <a:custGeom>
              <a:avLst/>
              <a:gdLst>
                <a:gd name="T0" fmla="*/ 11 w 752"/>
                <a:gd name="T1" fmla="*/ 364 h 752"/>
                <a:gd name="T2" fmla="*/ 86 w 752"/>
                <a:gd name="T3" fmla="*/ 390 h 752"/>
                <a:gd name="T4" fmla="*/ 89 w 752"/>
                <a:gd name="T5" fmla="*/ 391 h 752"/>
                <a:gd name="T6" fmla="*/ 114 w 752"/>
                <a:gd name="T7" fmla="*/ 495 h 752"/>
                <a:gd name="T8" fmla="*/ 112 w 752"/>
                <a:gd name="T9" fmla="*/ 497 h 752"/>
                <a:gd name="T10" fmla="*/ 57 w 752"/>
                <a:gd name="T11" fmla="*/ 554 h 752"/>
                <a:gd name="T12" fmla="*/ 57 w 752"/>
                <a:gd name="T13" fmla="*/ 575 h 752"/>
                <a:gd name="T14" fmla="*/ 90 w 752"/>
                <a:gd name="T15" fmla="*/ 620 h 752"/>
                <a:gd name="T16" fmla="*/ 109 w 752"/>
                <a:gd name="T17" fmla="*/ 627 h 752"/>
                <a:gd name="T18" fmla="*/ 181 w 752"/>
                <a:gd name="T19" fmla="*/ 592 h 752"/>
                <a:gd name="T20" fmla="*/ 183 w 752"/>
                <a:gd name="T21" fmla="*/ 590 h 752"/>
                <a:gd name="T22" fmla="*/ 274 w 752"/>
                <a:gd name="T23" fmla="*/ 647 h 752"/>
                <a:gd name="T24" fmla="*/ 274 w 752"/>
                <a:gd name="T25" fmla="*/ 649 h 752"/>
                <a:gd name="T26" fmla="*/ 275 w 752"/>
                <a:gd name="T27" fmla="*/ 728 h 752"/>
                <a:gd name="T28" fmla="*/ 290 w 752"/>
                <a:gd name="T29" fmla="*/ 742 h 752"/>
                <a:gd name="T30" fmla="*/ 346 w 752"/>
                <a:gd name="T31" fmla="*/ 751 h 752"/>
                <a:gd name="T32" fmla="*/ 364 w 752"/>
                <a:gd name="T33" fmla="*/ 742 h 752"/>
                <a:gd name="T34" fmla="*/ 390 w 752"/>
                <a:gd name="T35" fmla="*/ 667 h 752"/>
                <a:gd name="T36" fmla="*/ 390 w 752"/>
                <a:gd name="T37" fmla="*/ 666 h 752"/>
                <a:gd name="T38" fmla="*/ 496 w 752"/>
                <a:gd name="T39" fmla="*/ 641 h 752"/>
                <a:gd name="T40" fmla="*/ 497 w 752"/>
                <a:gd name="T41" fmla="*/ 642 h 752"/>
                <a:gd name="T42" fmla="*/ 554 w 752"/>
                <a:gd name="T43" fmla="*/ 697 h 752"/>
                <a:gd name="T44" fmla="*/ 575 w 752"/>
                <a:gd name="T45" fmla="*/ 697 h 752"/>
                <a:gd name="T46" fmla="*/ 620 w 752"/>
                <a:gd name="T47" fmla="*/ 664 h 752"/>
                <a:gd name="T48" fmla="*/ 627 w 752"/>
                <a:gd name="T49" fmla="*/ 644 h 752"/>
                <a:gd name="T50" fmla="*/ 592 w 752"/>
                <a:gd name="T51" fmla="*/ 574 h 752"/>
                <a:gd name="T52" fmla="*/ 651 w 752"/>
                <a:gd name="T53" fmla="*/ 480 h 752"/>
                <a:gd name="T54" fmla="*/ 728 w 752"/>
                <a:gd name="T55" fmla="*/ 478 h 752"/>
                <a:gd name="T56" fmla="*/ 742 w 752"/>
                <a:gd name="T57" fmla="*/ 463 h 752"/>
                <a:gd name="T58" fmla="*/ 751 w 752"/>
                <a:gd name="T59" fmla="*/ 408 h 752"/>
                <a:gd name="T60" fmla="*/ 742 w 752"/>
                <a:gd name="T61" fmla="*/ 389 h 752"/>
                <a:gd name="T62" fmla="*/ 669 w 752"/>
                <a:gd name="T63" fmla="*/ 364 h 752"/>
                <a:gd name="T64" fmla="*/ 644 w 752"/>
                <a:gd name="T65" fmla="*/ 255 h 752"/>
                <a:gd name="T66" fmla="*/ 697 w 752"/>
                <a:gd name="T67" fmla="*/ 200 h 752"/>
                <a:gd name="T68" fmla="*/ 698 w 752"/>
                <a:gd name="T69" fmla="*/ 179 h 752"/>
                <a:gd name="T70" fmla="*/ 665 w 752"/>
                <a:gd name="T71" fmla="*/ 134 h 752"/>
                <a:gd name="T72" fmla="*/ 644 w 752"/>
                <a:gd name="T73" fmla="*/ 127 h 752"/>
                <a:gd name="T74" fmla="*/ 576 w 752"/>
                <a:gd name="T75" fmla="*/ 161 h 752"/>
                <a:gd name="T76" fmla="*/ 480 w 752"/>
                <a:gd name="T77" fmla="*/ 102 h 752"/>
                <a:gd name="T78" fmla="*/ 478 w 752"/>
                <a:gd name="T79" fmla="*/ 25 h 752"/>
                <a:gd name="T80" fmla="*/ 464 w 752"/>
                <a:gd name="T81" fmla="*/ 10 h 752"/>
                <a:gd name="T82" fmla="*/ 408 w 752"/>
                <a:gd name="T83" fmla="*/ 1 h 752"/>
                <a:gd name="T84" fmla="*/ 390 w 752"/>
                <a:gd name="T85" fmla="*/ 11 h 752"/>
                <a:gd name="T86" fmla="*/ 364 w 752"/>
                <a:gd name="T87" fmla="*/ 85 h 752"/>
                <a:gd name="T88" fmla="*/ 257 w 752"/>
                <a:gd name="T89" fmla="*/ 111 h 752"/>
                <a:gd name="T90" fmla="*/ 200 w 752"/>
                <a:gd name="T91" fmla="*/ 56 h 752"/>
                <a:gd name="T92" fmla="*/ 179 w 752"/>
                <a:gd name="T93" fmla="*/ 56 h 752"/>
                <a:gd name="T94" fmla="*/ 134 w 752"/>
                <a:gd name="T95" fmla="*/ 89 h 752"/>
                <a:gd name="T96" fmla="*/ 127 w 752"/>
                <a:gd name="T97" fmla="*/ 109 h 752"/>
                <a:gd name="T98" fmla="*/ 162 w 752"/>
                <a:gd name="T99" fmla="*/ 181 h 752"/>
                <a:gd name="T100" fmla="*/ 163 w 752"/>
                <a:gd name="T101" fmla="*/ 181 h 752"/>
                <a:gd name="T102" fmla="*/ 106 w 752"/>
                <a:gd name="T103" fmla="*/ 274 h 752"/>
                <a:gd name="T104" fmla="*/ 105 w 752"/>
                <a:gd name="T105" fmla="*/ 274 h 752"/>
                <a:gd name="T106" fmla="*/ 25 w 752"/>
                <a:gd name="T107" fmla="*/ 275 h 752"/>
                <a:gd name="T108" fmla="*/ 10 w 752"/>
                <a:gd name="T109" fmla="*/ 290 h 752"/>
                <a:gd name="T110" fmla="*/ 1 w 752"/>
                <a:gd name="T111" fmla="*/ 345 h 752"/>
                <a:gd name="T112" fmla="*/ 11 w 752"/>
                <a:gd name="T113" fmla="*/ 364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52" h="752">
                  <a:moveTo>
                    <a:pt x="11" y="364"/>
                  </a:moveTo>
                  <a:cubicBezTo>
                    <a:pt x="86" y="390"/>
                    <a:pt x="86" y="390"/>
                    <a:pt x="86" y="390"/>
                  </a:cubicBezTo>
                  <a:cubicBezTo>
                    <a:pt x="87" y="390"/>
                    <a:pt x="88" y="390"/>
                    <a:pt x="89" y="391"/>
                  </a:cubicBezTo>
                  <a:cubicBezTo>
                    <a:pt x="90" y="427"/>
                    <a:pt x="99" y="462"/>
                    <a:pt x="114" y="495"/>
                  </a:cubicBezTo>
                  <a:cubicBezTo>
                    <a:pt x="113" y="495"/>
                    <a:pt x="113" y="496"/>
                    <a:pt x="112" y="497"/>
                  </a:cubicBezTo>
                  <a:cubicBezTo>
                    <a:pt x="57" y="554"/>
                    <a:pt x="57" y="554"/>
                    <a:pt x="57" y="554"/>
                  </a:cubicBezTo>
                  <a:cubicBezTo>
                    <a:pt x="52" y="559"/>
                    <a:pt x="52" y="568"/>
                    <a:pt x="57" y="575"/>
                  </a:cubicBezTo>
                  <a:cubicBezTo>
                    <a:pt x="90" y="620"/>
                    <a:pt x="90" y="620"/>
                    <a:pt x="90" y="620"/>
                  </a:cubicBezTo>
                  <a:cubicBezTo>
                    <a:pt x="94" y="627"/>
                    <a:pt x="103" y="630"/>
                    <a:pt x="109" y="627"/>
                  </a:cubicBezTo>
                  <a:cubicBezTo>
                    <a:pt x="181" y="592"/>
                    <a:pt x="181" y="592"/>
                    <a:pt x="181" y="592"/>
                  </a:cubicBezTo>
                  <a:cubicBezTo>
                    <a:pt x="182" y="591"/>
                    <a:pt x="183" y="591"/>
                    <a:pt x="183" y="590"/>
                  </a:cubicBezTo>
                  <a:cubicBezTo>
                    <a:pt x="209" y="614"/>
                    <a:pt x="240" y="633"/>
                    <a:pt x="274" y="647"/>
                  </a:cubicBezTo>
                  <a:cubicBezTo>
                    <a:pt x="274" y="647"/>
                    <a:pt x="274" y="648"/>
                    <a:pt x="274" y="649"/>
                  </a:cubicBezTo>
                  <a:cubicBezTo>
                    <a:pt x="275" y="728"/>
                    <a:pt x="275" y="728"/>
                    <a:pt x="275" y="728"/>
                  </a:cubicBezTo>
                  <a:cubicBezTo>
                    <a:pt x="276" y="735"/>
                    <a:pt x="282" y="741"/>
                    <a:pt x="290" y="742"/>
                  </a:cubicBezTo>
                  <a:cubicBezTo>
                    <a:pt x="346" y="751"/>
                    <a:pt x="346" y="751"/>
                    <a:pt x="346" y="751"/>
                  </a:cubicBezTo>
                  <a:cubicBezTo>
                    <a:pt x="354" y="752"/>
                    <a:pt x="362" y="749"/>
                    <a:pt x="364" y="742"/>
                  </a:cubicBezTo>
                  <a:cubicBezTo>
                    <a:pt x="390" y="667"/>
                    <a:pt x="390" y="667"/>
                    <a:pt x="390" y="667"/>
                  </a:cubicBezTo>
                  <a:cubicBezTo>
                    <a:pt x="390" y="666"/>
                    <a:pt x="390" y="666"/>
                    <a:pt x="390" y="666"/>
                  </a:cubicBezTo>
                  <a:cubicBezTo>
                    <a:pt x="428" y="664"/>
                    <a:pt x="464" y="656"/>
                    <a:pt x="496" y="641"/>
                  </a:cubicBezTo>
                  <a:cubicBezTo>
                    <a:pt x="496" y="642"/>
                    <a:pt x="497" y="642"/>
                    <a:pt x="497" y="642"/>
                  </a:cubicBezTo>
                  <a:cubicBezTo>
                    <a:pt x="554" y="697"/>
                    <a:pt x="554" y="697"/>
                    <a:pt x="554" y="697"/>
                  </a:cubicBezTo>
                  <a:cubicBezTo>
                    <a:pt x="559" y="702"/>
                    <a:pt x="568" y="702"/>
                    <a:pt x="575" y="697"/>
                  </a:cubicBezTo>
                  <a:cubicBezTo>
                    <a:pt x="620" y="664"/>
                    <a:pt x="620" y="664"/>
                    <a:pt x="620" y="664"/>
                  </a:cubicBezTo>
                  <a:cubicBezTo>
                    <a:pt x="627" y="660"/>
                    <a:pt x="630" y="651"/>
                    <a:pt x="627" y="644"/>
                  </a:cubicBezTo>
                  <a:cubicBezTo>
                    <a:pt x="592" y="574"/>
                    <a:pt x="592" y="574"/>
                    <a:pt x="592" y="574"/>
                  </a:cubicBezTo>
                  <a:cubicBezTo>
                    <a:pt x="617" y="547"/>
                    <a:pt x="637" y="515"/>
                    <a:pt x="651" y="480"/>
                  </a:cubicBezTo>
                  <a:cubicBezTo>
                    <a:pt x="728" y="478"/>
                    <a:pt x="728" y="478"/>
                    <a:pt x="728" y="478"/>
                  </a:cubicBezTo>
                  <a:cubicBezTo>
                    <a:pt x="735" y="478"/>
                    <a:pt x="740" y="471"/>
                    <a:pt x="742" y="463"/>
                  </a:cubicBezTo>
                  <a:cubicBezTo>
                    <a:pt x="751" y="408"/>
                    <a:pt x="751" y="408"/>
                    <a:pt x="751" y="408"/>
                  </a:cubicBezTo>
                  <a:cubicBezTo>
                    <a:pt x="752" y="400"/>
                    <a:pt x="748" y="392"/>
                    <a:pt x="742" y="389"/>
                  </a:cubicBezTo>
                  <a:cubicBezTo>
                    <a:pt x="669" y="364"/>
                    <a:pt x="669" y="364"/>
                    <a:pt x="669" y="364"/>
                  </a:cubicBezTo>
                  <a:cubicBezTo>
                    <a:pt x="668" y="326"/>
                    <a:pt x="659" y="289"/>
                    <a:pt x="644" y="255"/>
                  </a:cubicBezTo>
                  <a:cubicBezTo>
                    <a:pt x="697" y="200"/>
                    <a:pt x="697" y="200"/>
                    <a:pt x="697" y="200"/>
                  </a:cubicBezTo>
                  <a:cubicBezTo>
                    <a:pt x="702" y="195"/>
                    <a:pt x="702" y="186"/>
                    <a:pt x="698" y="179"/>
                  </a:cubicBezTo>
                  <a:cubicBezTo>
                    <a:pt x="665" y="134"/>
                    <a:pt x="665" y="134"/>
                    <a:pt x="665" y="134"/>
                  </a:cubicBezTo>
                  <a:cubicBezTo>
                    <a:pt x="660" y="127"/>
                    <a:pt x="651" y="124"/>
                    <a:pt x="644" y="127"/>
                  </a:cubicBezTo>
                  <a:cubicBezTo>
                    <a:pt x="576" y="161"/>
                    <a:pt x="576" y="161"/>
                    <a:pt x="576" y="161"/>
                  </a:cubicBezTo>
                  <a:cubicBezTo>
                    <a:pt x="548" y="136"/>
                    <a:pt x="516" y="116"/>
                    <a:pt x="480" y="102"/>
                  </a:cubicBezTo>
                  <a:cubicBezTo>
                    <a:pt x="478" y="25"/>
                    <a:pt x="478" y="25"/>
                    <a:pt x="478" y="25"/>
                  </a:cubicBezTo>
                  <a:cubicBezTo>
                    <a:pt x="478" y="18"/>
                    <a:pt x="472" y="11"/>
                    <a:pt x="464" y="10"/>
                  </a:cubicBezTo>
                  <a:cubicBezTo>
                    <a:pt x="408" y="1"/>
                    <a:pt x="408" y="1"/>
                    <a:pt x="408" y="1"/>
                  </a:cubicBezTo>
                  <a:cubicBezTo>
                    <a:pt x="400" y="0"/>
                    <a:pt x="392" y="4"/>
                    <a:pt x="390" y="11"/>
                  </a:cubicBezTo>
                  <a:cubicBezTo>
                    <a:pt x="364" y="85"/>
                    <a:pt x="364" y="85"/>
                    <a:pt x="364" y="85"/>
                  </a:cubicBezTo>
                  <a:cubicBezTo>
                    <a:pt x="326" y="87"/>
                    <a:pt x="290" y="96"/>
                    <a:pt x="257" y="111"/>
                  </a:cubicBezTo>
                  <a:cubicBezTo>
                    <a:pt x="200" y="56"/>
                    <a:pt x="200" y="56"/>
                    <a:pt x="200" y="56"/>
                  </a:cubicBezTo>
                  <a:cubicBezTo>
                    <a:pt x="195" y="52"/>
                    <a:pt x="186" y="52"/>
                    <a:pt x="179" y="56"/>
                  </a:cubicBezTo>
                  <a:cubicBezTo>
                    <a:pt x="134" y="89"/>
                    <a:pt x="134" y="89"/>
                    <a:pt x="134" y="89"/>
                  </a:cubicBezTo>
                  <a:cubicBezTo>
                    <a:pt x="127" y="94"/>
                    <a:pt x="124" y="103"/>
                    <a:pt x="127" y="109"/>
                  </a:cubicBezTo>
                  <a:cubicBezTo>
                    <a:pt x="162" y="181"/>
                    <a:pt x="162" y="181"/>
                    <a:pt x="162" y="181"/>
                  </a:cubicBezTo>
                  <a:cubicBezTo>
                    <a:pt x="162" y="181"/>
                    <a:pt x="162" y="181"/>
                    <a:pt x="163" y="181"/>
                  </a:cubicBezTo>
                  <a:cubicBezTo>
                    <a:pt x="139" y="208"/>
                    <a:pt x="119" y="239"/>
                    <a:pt x="106" y="274"/>
                  </a:cubicBezTo>
                  <a:cubicBezTo>
                    <a:pt x="106" y="274"/>
                    <a:pt x="105" y="274"/>
                    <a:pt x="105" y="274"/>
                  </a:cubicBezTo>
                  <a:cubicBezTo>
                    <a:pt x="25" y="275"/>
                    <a:pt x="25" y="275"/>
                    <a:pt x="25" y="275"/>
                  </a:cubicBezTo>
                  <a:cubicBezTo>
                    <a:pt x="18" y="275"/>
                    <a:pt x="11" y="282"/>
                    <a:pt x="10" y="290"/>
                  </a:cubicBezTo>
                  <a:cubicBezTo>
                    <a:pt x="1" y="345"/>
                    <a:pt x="1" y="345"/>
                    <a:pt x="1" y="345"/>
                  </a:cubicBezTo>
                  <a:cubicBezTo>
                    <a:pt x="0" y="353"/>
                    <a:pt x="4" y="362"/>
                    <a:pt x="11" y="3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9FD5A8B-75C6-3643-A100-951260F68982}"/>
                </a:ext>
              </a:extLst>
            </p:cNvPr>
            <p:cNvSpPr/>
            <p:nvPr/>
          </p:nvSpPr>
          <p:spPr>
            <a:xfrm>
              <a:off x="2764687" y="1355245"/>
              <a:ext cx="502491" cy="50249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BE0691-A61C-DF40-A81F-D9B2303673AB}"/>
              </a:ext>
            </a:extLst>
          </p:cNvPr>
          <p:cNvGrpSpPr/>
          <p:nvPr/>
        </p:nvGrpSpPr>
        <p:grpSpPr>
          <a:xfrm rot="3600000">
            <a:off x="9083283" y="2744566"/>
            <a:ext cx="375489" cy="693067"/>
            <a:chOff x="1612900" y="4708526"/>
            <a:chExt cx="319087" cy="588962"/>
          </a:xfrm>
          <a:solidFill>
            <a:schemeClr val="bg1"/>
          </a:solidFill>
        </p:grpSpPr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B76F67F7-57B3-B047-9242-D23397AD4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00" y="5151438"/>
              <a:ext cx="179387" cy="146050"/>
            </a:xfrm>
            <a:custGeom>
              <a:avLst/>
              <a:gdLst>
                <a:gd name="T0" fmla="*/ 113 w 113"/>
                <a:gd name="T1" fmla="*/ 0 h 92"/>
                <a:gd name="T2" fmla="*/ 96 w 113"/>
                <a:gd name="T3" fmla="*/ 47 h 92"/>
                <a:gd name="T4" fmla="*/ 81 w 113"/>
                <a:gd name="T5" fmla="*/ 92 h 92"/>
                <a:gd name="T6" fmla="*/ 40 w 113"/>
                <a:gd name="T7" fmla="*/ 64 h 92"/>
                <a:gd name="T8" fmla="*/ 0 w 113"/>
                <a:gd name="T9" fmla="*/ 35 h 92"/>
                <a:gd name="T10" fmla="*/ 56 w 113"/>
                <a:gd name="T11" fmla="*/ 18 h 92"/>
                <a:gd name="T12" fmla="*/ 113 w 113"/>
                <a:gd name="T13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92">
                  <a:moveTo>
                    <a:pt x="113" y="0"/>
                  </a:moveTo>
                  <a:lnTo>
                    <a:pt x="96" y="47"/>
                  </a:lnTo>
                  <a:lnTo>
                    <a:pt x="81" y="92"/>
                  </a:lnTo>
                  <a:lnTo>
                    <a:pt x="40" y="64"/>
                  </a:lnTo>
                  <a:lnTo>
                    <a:pt x="0" y="35"/>
                  </a:lnTo>
                  <a:lnTo>
                    <a:pt x="56" y="18"/>
                  </a:lnTo>
                  <a:lnTo>
                    <a:pt x="1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443026AD-4DC1-A54A-A45D-709A47852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7825" y="4821238"/>
              <a:ext cx="276225" cy="355600"/>
            </a:xfrm>
            <a:custGeom>
              <a:avLst/>
              <a:gdLst>
                <a:gd name="T0" fmla="*/ 73 w 174"/>
                <a:gd name="T1" fmla="*/ 199 h 224"/>
                <a:gd name="T2" fmla="*/ 91 w 174"/>
                <a:gd name="T3" fmla="*/ 194 h 224"/>
                <a:gd name="T4" fmla="*/ 39 w 174"/>
                <a:gd name="T5" fmla="*/ 25 h 224"/>
                <a:gd name="T6" fmla="*/ 76 w 174"/>
                <a:gd name="T7" fmla="*/ 14 h 224"/>
                <a:gd name="T8" fmla="*/ 130 w 174"/>
                <a:gd name="T9" fmla="*/ 182 h 224"/>
                <a:gd name="T10" fmla="*/ 149 w 174"/>
                <a:gd name="T11" fmla="*/ 176 h 224"/>
                <a:gd name="T12" fmla="*/ 95 w 174"/>
                <a:gd name="T13" fmla="*/ 7 h 224"/>
                <a:gd name="T14" fmla="*/ 113 w 174"/>
                <a:gd name="T15" fmla="*/ 0 h 224"/>
                <a:gd name="T16" fmla="*/ 174 w 174"/>
                <a:gd name="T17" fmla="*/ 189 h 224"/>
                <a:gd name="T18" fmla="*/ 61 w 174"/>
                <a:gd name="T19" fmla="*/ 224 h 224"/>
                <a:gd name="T20" fmla="*/ 0 w 174"/>
                <a:gd name="T21" fmla="*/ 37 h 224"/>
                <a:gd name="T22" fmla="*/ 20 w 174"/>
                <a:gd name="T23" fmla="*/ 31 h 224"/>
                <a:gd name="T24" fmla="*/ 73 w 174"/>
                <a:gd name="T25" fmla="*/ 19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224">
                  <a:moveTo>
                    <a:pt x="73" y="199"/>
                  </a:moveTo>
                  <a:lnTo>
                    <a:pt x="91" y="194"/>
                  </a:lnTo>
                  <a:lnTo>
                    <a:pt x="39" y="25"/>
                  </a:lnTo>
                  <a:lnTo>
                    <a:pt x="76" y="14"/>
                  </a:lnTo>
                  <a:lnTo>
                    <a:pt x="130" y="182"/>
                  </a:lnTo>
                  <a:lnTo>
                    <a:pt x="149" y="176"/>
                  </a:lnTo>
                  <a:lnTo>
                    <a:pt x="95" y="7"/>
                  </a:lnTo>
                  <a:lnTo>
                    <a:pt x="113" y="0"/>
                  </a:lnTo>
                  <a:lnTo>
                    <a:pt x="174" y="189"/>
                  </a:lnTo>
                  <a:lnTo>
                    <a:pt x="61" y="224"/>
                  </a:lnTo>
                  <a:lnTo>
                    <a:pt x="0" y="37"/>
                  </a:lnTo>
                  <a:lnTo>
                    <a:pt x="20" y="31"/>
                  </a:lnTo>
                  <a:lnTo>
                    <a:pt x="73" y="1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ED2E7128-354C-8C44-BCDE-56CD39E1C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900" y="4708526"/>
              <a:ext cx="203200" cy="142875"/>
            </a:xfrm>
            <a:custGeom>
              <a:avLst/>
              <a:gdLst>
                <a:gd name="T0" fmla="*/ 9 w 76"/>
                <a:gd name="T1" fmla="*/ 16 h 53"/>
                <a:gd name="T2" fmla="*/ 54 w 76"/>
                <a:gd name="T3" fmla="*/ 2 h 53"/>
                <a:gd name="T4" fmla="*/ 69 w 76"/>
                <a:gd name="T5" fmla="*/ 9 h 53"/>
                <a:gd name="T6" fmla="*/ 69 w 76"/>
                <a:gd name="T7" fmla="*/ 10 h 53"/>
                <a:gd name="T8" fmla="*/ 69 w 76"/>
                <a:gd name="T9" fmla="*/ 10 h 53"/>
                <a:gd name="T10" fmla="*/ 76 w 76"/>
                <a:gd name="T11" fmla="*/ 31 h 53"/>
                <a:gd name="T12" fmla="*/ 9 w 76"/>
                <a:gd name="T13" fmla="*/ 53 h 53"/>
                <a:gd name="T14" fmla="*/ 2 w 76"/>
                <a:gd name="T15" fmla="*/ 31 h 53"/>
                <a:gd name="T16" fmla="*/ 2 w 76"/>
                <a:gd name="T17" fmla="*/ 31 h 53"/>
                <a:gd name="T18" fmla="*/ 2 w 76"/>
                <a:gd name="T19" fmla="*/ 30 h 53"/>
                <a:gd name="T20" fmla="*/ 9 w 76"/>
                <a:gd name="T21" fmla="*/ 1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53">
                  <a:moveTo>
                    <a:pt x="9" y="16"/>
                  </a:moveTo>
                  <a:cubicBezTo>
                    <a:pt x="54" y="2"/>
                    <a:pt x="54" y="2"/>
                    <a:pt x="54" y="2"/>
                  </a:cubicBezTo>
                  <a:cubicBezTo>
                    <a:pt x="60" y="0"/>
                    <a:pt x="67" y="3"/>
                    <a:pt x="69" y="9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76" y="31"/>
                    <a:pt x="76" y="31"/>
                    <a:pt x="76" y="31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24"/>
                    <a:pt x="3" y="18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2A3B44-1F3E-044B-9B6A-2A4F57A304BB}"/>
              </a:ext>
            </a:extLst>
          </p:cNvPr>
          <p:cNvGrpSpPr/>
          <p:nvPr/>
        </p:nvGrpSpPr>
        <p:grpSpPr>
          <a:xfrm>
            <a:off x="7833085" y="1805185"/>
            <a:ext cx="522164" cy="517144"/>
            <a:chOff x="7219950" y="3429000"/>
            <a:chExt cx="495300" cy="490538"/>
          </a:xfrm>
          <a:solidFill>
            <a:schemeClr val="bg1"/>
          </a:solidFill>
        </p:grpSpPr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8E72D363-8F89-5640-9C6D-32DA8EEB01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950" y="3475038"/>
              <a:ext cx="452438" cy="444500"/>
            </a:xfrm>
            <a:custGeom>
              <a:avLst/>
              <a:gdLst>
                <a:gd name="T0" fmla="*/ 84 w 118"/>
                <a:gd name="T1" fmla="*/ 3 h 116"/>
                <a:gd name="T2" fmla="*/ 77 w 118"/>
                <a:gd name="T3" fmla="*/ 0 h 116"/>
                <a:gd name="T4" fmla="*/ 70 w 118"/>
                <a:gd name="T5" fmla="*/ 3 h 116"/>
                <a:gd name="T6" fmla="*/ 64 w 118"/>
                <a:gd name="T7" fmla="*/ 9 h 116"/>
                <a:gd name="T8" fmla="*/ 61 w 118"/>
                <a:gd name="T9" fmla="*/ 16 h 116"/>
                <a:gd name="T10" fmla="*/ 62 w 118"/>
                <a:gd name="T11" fmla="*/ 21 h 116"/>
                <a:gd name="T12" fmla="*/ 8 w 118"/>
                <a:gd name="T13" fmla="*/ 43 h 116"/>
                <a:gd name="T14" fmla="*/ 1 w 118"/>
                <a:gd name="T15" fmla="*/ 51 h 116"/>
                <a:gd name="T16" fmla="*/ 5 w 118"/>
                <a:gd name="T17" fmla="*/ 62 h 116"/>
                <a:gd name="T18" fmla="*/ 55 w 118"/>
                <a:gd name="T19" fmla="*/ 112 h 116"/>
                <a:gd name="T20" fmla="*/ 64 w 118"/>
                <a:gd name="T21" fmla="*/ 116 h 116"/>
                <a:gd name="T22" fmla="*/ 64 w 118"/>
                <a:gd name="T23" fmla="*/ 116 h 116"/>
                <a:gd name="T24" fmla="*/ 66 w 118"/>
                <a:gd name="T25" fmla="*/ 116 h 116"/>
                <a:gd name="T26" fmla="*/ 75 w 118"/>
                <a:gd name="T27" fmla="*/ 108 h 116"/>
                <a:gd name="T28" fmla="*/ 96 w 118"/>
                <a:gd name="T29" fmla="*/ 55 h 116"/>
                <a:gd name="T30" fmla="*/ 102 w 118"/>
                <a:gd name="T31" fmla="*/ 57 h 116"/>
                <a:gd name="T32" fmla="*/ 109 w 118"/>
                <a:gd name="T33" fmla="*/ 54 h 116"/>
                <a:gd name="T34" fmla="*/ 115 w 118"/>
                <a:gd name="T35" fmla="*/ 48 h 116"/>
                <a:gd name="T36" fmla="*/ 118 w 118"/>
                <a:gd name="T37" fmla="*/ 41 h 116"/>
                <a:gd name="T38" fmla="*/ 115 w 118"/>
                <a:gd name="T39" fmla="*/ 34 h 116"/>
                <a:gd name="T40" fmla="*/ 84 w 118"/>
                <a:gd name="T41" fmla="*/ 3 h 116"/>
                <a:gd name="T42" fmla="*/ 68 w 118"/>
                <a:gd name="T43" fmla="*/ 105 h 116"/>
                <a:gd name="T44" fmla="*/ 65 w 118"/>
                <a:gd name="T45" fmla="*/ 108 h 116"/>
                <a:gd name="T46" fmla="*/ 64 w 118"/>
                <a:gd name="T47" fmla="*/ 108 h 116"/>
                <a:gd name="T48" fmla="*/ 61 w 118"/>
                <a:gd name="T49" fmla="*/ 107 h 116"/>
                <a:gd name="T50" fmla="*/ 10 w 118"/>
                <a:gd name="T51" fmla="*/ 56 h 116"/>
                <a:gd name="T52" fmla="*/ 9 w 118"/>
                <a:gd name="T53" fmla="*/ 53 h 116"/>
                <a:gd name="T54" fmla="*/ 11 w 118"/>
                <a:gd name="T55" fmla="*/ 50 h 116"/>
                <a:gd name="T56" fmla="*/ 36 w 118"/>
                <a:gd name="T57" fmla="*/ 40 h 116"/>
                <a:gd name="T58" fmla="*/ 87 w 118"/>
                <a:gd name="T59" fmla="*/ 58 h 116"/>
                <a:gd name="T60" fmla="*/ 68 w 118"/>
                <a:gd name="T61" fmla="*/ 105 h 116"/>
                <a:gd name="T62" fmla="*/ 109 w 118"/>
                <a:gd name="T63" fmla="*/ 42 h 116"/>
                <a:gd name="T64" fmla="*/ 103 w 118"/>
                <a:gd name="T65" fmla="*/ 48 h 116"/>
                <a:gd name="T66" fmla="*/ 100 w 118"/>
                <a:gd name="T67" fmla="*/ 48 h 116"/>
                <a:gd name="T68" fmla="*/ 93 w 118"/>
                <a:gd name="T69" fmla="*/ 41 h 116"/>
                <a:gd name="T70" fmla="*/ 88 w 118"/>
                <a:gd name="T71" fmla="*/ 55 h 116"/>
                <a:gd name="T72" fmla="*/ 88 w 118"/>
                <a:gd name="T73" fmla="*/ 54 h 116"/>
                <a:gd name="T74" fmla="*/ 53 w 118"/>
                <a:gd name="T75" fmla="*/ 39 h 116"/>
                <a:gd name="T76" fmla="*/ 42 w 118"/>
                <a:gd name="T77" fmla="*/ 38 h 116"/>
                <a:gd name="T78" fmla="*/ 76 w 118"/>
                <a:gd name="T79" fmla="*/ 24 h 116"/>
                <a:gd name="T80" fmla="*/ 70 w 118"/>
                <a:gd name="T81" fmla="*/ 17 h 116"/>
                <a:gd name="T82" fmla="*/ 70 w 118"/>
                <a:gd name="T83" fmla="*/ 14 h 116"/>
                <a:gd name="T84" fmla="*/ 75 w 118"/>
                <a:gd name="T85" fmla="*/ 9 h 116"/>
                <a:gd name="T86" fmla="*/ 78 w 118"/>
                <a:gd name="T87" fmla="*/ 9 h 116"/>
                <a:gd name="T88" fmla="*/ 109 w 118"/>
                <a:gd name="T89" fmla="*/ 39 h 116"/>
                <a:gd name="T90" fmla="*/ 109 w 118"/>
                <a:gd name="T91" fmla="*/ 4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8" h="116">
                  <a:moveTo>
                    <a:pt x="84" y="3"/>
                  </a:moveTo>
                  <a:cubicBezTo>
                    <a:pt x="82" y="1"/>
                    <a:pt x="79" y="0"/>
                    <a:pt x="77" y="0"/>
                  </a:cubicBezTo>
                  <a:cubicBezTo>
                    <a:pt x="74" y="0"/>
                    <a:pt x="71" y="1"/>
                    <a:pt x="70" y="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2" y="10"/>
                    <a:pt x="61" y="13"/>
                    <a:pt x="61" y="16"/>
                  </a:cubicBezTo>
                  <a:cubicBezTo>
                    <a:pt x="61" y="18"/>
                    <a:pt x="62" y="19"/>
                    <a:pt x="62" y="21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4"/>
                    <a:pt x="2" y="48"/>
                    <a:pt x="1" y="51"/>
                  </a:cubicBezTo>
                  <a:cubicBezTo>
                    <a:pt x="0" y="55"/>
                    <a:pt x="2" y="59"/>
                    <a:pt x="5" y="62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8" y="115"/>
                    <a:pt x="61" y="116"/>
                    <a:pt x="64" y="116"/>
                  </a:cubicBezTo>
                  <a:cubicBezTo>
                    <a:pt x="64" y="116"/>
                    <a:pt x="64" y="116"/>
                    <a:pt x="64" y="116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70" y="115"/>
                    <a:pt x="74" y="112"/>
                    <a:pt x="75" y="108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8" y="56"/>
                    <a:pt x="100" y="57"/>
                    <a:pt x="102" y="57"/>
                  </a:cubicBezTo>
                  <a:cubicBezTo>
                    <a:pt x="105" y="57"/>
                    <a:pt x="107" y="56"/>
                    <a:pt x="109" y="54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7" y="46"/>
                    <a:pt x="118" y="44"/>
                    <a:pt x="118" y="41"/>
                  </a:cubicBezTo>
                  <a:cubicBezTo>
                    <a:pt x="118" y="38"/>
                    <a:pt x="117" y="36"/>
                    <a:pt x="115" y="34"/>
                  </a:cubicBezTo>
                  <a:lnTo>
                    <a:pt x="84" y="3"/>
                  </a:lnTo>
                  <a:close/>
                  <a:moveTo>
                    <a:pt x="68" y="105"/>
                  </a:moveTo>
                  <a:cubicBezTo>
                    <a:pt x="67" y="107"/>
                    <a:pt x="66" y="108"/>
                    <a:pt x="65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3" y="108"/>
                    <a:pt x="62" y="108"/>
                    <a:pt x="61" y="10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6"/>
                    <a:pt x="9" y="54"/>
                    <a:pt x="9" y="53"/>
                  </a:cubicBezTo>
                  <a:cubicBezTo>
                    <a:pt x="9" y="52"/>
                    <a:pt x="10" y="51"/>
                    <a:pt x="11" y="5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53" y="46"/>
                    <a:pt x="70" y="40"/>
                    <a:pt x="87" y="58"/>
                  </a:cubicBezTo>
                  <a:lnTo>
                    <a:pt x="68" y="105"/>
                  </a:lnTo>
                  <a:close/>
                  <a:moveTo>
                    <a:pt x="109" y="42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3" y="49"/>
                    <a:pt x="101" y="49"/>
                    <a:pt x="100" y="48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76" y="42"/>
                    <a:pt x="64" y="41"/>
                    <a:pt x="53" y="39"/>
                  </a:cubicBezTo>
                  <a:cubicBezTo>
                    <a:pt x="49" y="39"/>
                    <a:pt x="46" y="38"/>
                    <a:pt x="42" y="38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0" y="40"/>
                    <a:pt x="110" y="42"/>
                    <a:pt x="109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33">
              <a:extLst>
                <a:ext uri="{FF2B5EF4-FFF2-40B4-BE49-F238E27FC236}">
                  <a16:creationId xmlns:a16="http://schemas.microsoft.com/office/drawing/2014/main" id="{40308368-6581-6B40-A74B-3037ED7273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39025" y="3675063"/>
              <a:ext cx="76200" cy="76200"/>
            </a:xfrm>
            <a:custGeom>
              <a:avLst/>
              <a:gdLst>
                <a:gd name="T0" fmla="*/ 10 w 20"/>
                <a:gd name="T1" fmla="*/ 20 h 20"/>
                <a:gd name="T2" fmla="*/ 20 w 20"/>
                <a:gd name="T3" fmla="*/ 10 h 20"/>
                <a:gd name="T4" fmla="*/ 10 w 20"/>
                <a:gd name="T5" fmla="*/ 0 h 20"/>
                <a:gd name="T6" fmla="*/ 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16 w 20"/>
                <a:gd name="T13" fmla="*/ 10 h 20"/>
                <a:gd name="T14" fmla="*/ 10 w 20"/>
                <a:gd name="T15" fmla="*/ 16 h 20"/>
                <a:gd name="T16" fmla="*/ 4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34">
              <a:extLst>
                <a:ext uri="{FF2B5EF4-FFF2-40B4-BE49-F238E27FC236}">
                  <a16:creationId xmlns:a16="http://schemas.microsoft.com/office/drawing/2014/main" id="{870CB709-51EE-1E48-B9A2-B7C3D6BE4D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9050" y="3429000"/>
              <a:ext cx="76200" cy="76200"/>
            </a:xfrm>
            <a:custGeom>
              <a:avLst/>
              <a:gdLst>
                <a:gd name="T0" fmla="*/ 10 w 20"/>
                <a:gd name="T1" fmla="*/ 0 h 20"/>
                <a:gd name="T2" fmla="*/ 0 w 20"/>
                <a:gd name="T3" fmla="*/ 10 h 20"/>
                <a:gd name="T4" fmla="*/ 10 w 20"/>
                <a:gd name="T5" fmla="*/ 20 h 20"/>
                <a:gd name="T6" fmla="*/ 20 w 20"/>
                <a:gd name="T7" fmla="*/ 10 h 20"/>
                <a:gd name="T8" fmla="*/ 10 w 20"/>
                <a:gd name="T9" fmla="*/ 0 h 20"/>
                <a:gd name="T10" fmla="*/ 10 w 20"/>
                <a:gd name="T11" fmla="*/ 16 h 20"/>
                <a:gd name="T12" fmla="*/ 4 w 20"/>
                <a:gd name="T13" fmla="*/ 10 h 20"/>
                <a:gd name="T14" fmla="*/ 10 w 20"/>
                <a:gd name="T15" fmla="*/ 4 h 20"/>
                <a:gd name="T16" fmla="*/ 16 w 20"/>
                <a:gd name="T17" fmla="*/ 10 h 20"/>
                <a:gd name="T18" fmla="*/ 10 w 20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0"/>
                  </a:move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0" y="16"/>
                  </a:move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35">
              <a:extLst>
                <a:ext uri="{FF2B5EF4-FFF2-40B4-BE49-F238E27FC236}">
                  <a16:creationId xmlns:a16="http://schemas.microsoft.com/office/drawing/2014/main" id="{36F7BF83-88E5-0A4F-A2E9-AD1F2C401A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6950" y="3659188"/>
              <a:ext cx="61913" cy="61913"/>
            </a:xfrm>
            <a:custGeom>
              <a:avLst/>
              <a:gdLst>
                <a:gd name="T0" fmla="*/ 0 w 16"/>
                <a:gd name="T1" fmla="*/ 8 h 16"/>
                <a:gd name="T2" fmla="*/ 8 w 16"/>
                <a:gd name="T3" fmla="*/ 16 h 16"/>
                <a:gd name="T4" fmla="*/ 16 w 16"/>
                <a:gd name="T5" fmla="*/ 8 h 16"/>
                <a:gd name="T6" fmla="*/ 8 w 16"/>
                <a:gd name="T7" fmla="*/ 0 h 16"/>
                <a:gd name="T8" fmla="*/ 0 w 16"/>
                <a:gd name="T9" fmla="*/ 8 h 16"/>
                <a:gd name="T10" fmla="*/ 8 w 16"/>
                <a:gd name="T11" fmla="*/ 4 h 16"/>
                <a:gd name="T12" fmla="*/ 12 w 16"/>
                <a:gd name="T13" fmla="*/ 8 h 16"/>
                <a:gd name="T14" fmla="*/ 8 w 16"/>
                <a:gd name="T15" fmla="*/ 12 h 16"/>
                <a:gd name="T16" fmla="*/ 4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36">
              <a:extLst>
                <a:ext uri="{FF2B5EF4-FFF2-40B4-BE49-F238E27FC236}">
                  <a16:creationId xmlns:a16="http://schemas.microsoft.com/office/drawing/2014/main" id="{6D8888CA-C04D-CF40-A0E7-B9990113B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8863" y="3767138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37">
              <a:extLst>
                <a:ext uri="{FF2B5EF4-FFF2-40B4-BE49-F238E27FC236}">
                  <a16:creationId xmlns:a16="http://schemas.microsoft.com/office/drawing/2014/main" id="{DF559AD6-5B53-CA49-BAB9-8BA6313BA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3536950"/>
              <a:ext cx="31750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B36777-DF5A-3842-AF7D-EF82D88113DB}"/>
              </a:ext>
            </a:extLst>
          </p:cNvPr>
          <p:cNvGrpSpPr/>
          <p:nvPr/>
        </p:nvGrpSpPr>
        <p:grpSpPr>
          <a:xfrm>
            <a:off x="6691419" y="2121611"/>
            <a:ext cx="371208" cy="371209"/>
            <a:chOff x="8756835" y="3387391"/>
            <a:chExt cx="380133" cy="380134"/>
          </a:xfrm>
          <a:solidFill>
            <a:schemeClr val="bg1">
              <a:lumMod val="95000"/>
            </a:schemeClr>
          </a:solidFill>
        </p:grpSpPr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A88B07-6C09-2E49-8270-C4F984065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06ACE229-2DA7-C649-8356-68B818B55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561D9C46-42EC-C641-B89B-F063359D87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CE5EEC7-BED7-B642-9415-9AEA80861972}"/>
              </a:ext>
            </a:extLst>
          </p:cNvPr>
          <p:cNvSpPr txBox="1"/>
          <p:nvPr/>
        </p:nvSpPr>
        <p:spPr>
          <a:xfrm>
            <a:off x="1875839" y="1867852"/>
            <a:ext cx="11079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01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AA12C4-156B-9048-9E94-0412336C8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727" y="2087991"/>
            <a:ext cx="2139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9DD9AC-8B99-5448-AEAF-4CBE7D3F80A0}"/>
              </a:ext>
            </a:extLst>
          </p:cNvPr>
          <p:cNvSpPr txBox="1"/>
          <p:nvPr/>
        </p:nvSpPr>
        <p:spPr>
          <a:xfrm>
            <a:off x="1838249" y="3205553"/>
            <a:ext cx="11079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02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EC3E5A-42D6-DC40-B742-D05092153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8249" y="3410341"/>
            <a:ext cx="20208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A54006-519C-8148-A545-40E63DE243D3}"/>
              </a:ext>
            </a:extLst>
          </p:cNvPr>
          <p:cNvSpPr txBox="1"/>
          <p:nvPr/>
        </p:nvSpPr>
        <p:spPr>
          <a:xfrm flipH="1">
            <a:off x="1838249" y="4621604"/>
            <a:ext cx="11079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 03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758D18-CA99-8C45-80EC-9D8F4C2D0F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38249" y="4827979"/>
            <a:ext cx="2019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id-ID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presentation.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BD072D9-1B7B-7444-90ED-B28C260915FD}"/>
              </a:ext>
            </a:extLst>
          </p:cNvPr>
          <p:cNvCxnSpPr>
            <a:cxnSpLocks/>
          </p:cNvCxnSpPr>
          <p:nvPr/>
        </p:nvCxnSpPr>
        <p:spPr>
          <a:xfrm>
            <a:off x="3967677" y="2193925"/>
            <a:ext cx="2501385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E52ADEA-A305-3D4D-9513-F9FA188EFE2C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066610" y="1920874"/>
            <a:ext cx="4483666" cy="1762641"/>
            <a:chOff x="4268688" y="746728"/>
            <a:chExt cx="1686797" cy="571922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C5DE312-0697-4F42-91D0-002E1B3269D7}"/>
                </a:ext>
              </a:extLst>
            </p:cNvPr>
            <p:cNvCxnSpPr/>
            <p:nvPr/>
          </p:nvCxnSpPr>
          <p:spPr>
            <a:xfrm flipH="1">
              <a:off x="4268688" y="750295"/>
              <a:ext cx="574963" cy="568355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3B9EDA2-B8B9-6F46-9C60-3BC0880F8851}"/>
                </a:ext>
              </a:extLst>
            </p:cNvPr>
            <p:cNvCxnSpPr/>
            <p:nvPr/>
          </p:nvCxnSpPr>
          <p:spPr>
            <a:xfrm flipH="1">
              <a:off x="4840080" y="746728"/>
              <a:ext cx="1115405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5617C7F-CFCE-7C4E-895C-D7FB2648529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066608" y="3765550"/>
            <a:ext cx="5461565" cy="1324610"/>
            <a:chOff x="5002401" y="2702872"/>
            <a:chExt cx="1299339" cy="49621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6711605-7264-1441-BCD6-D39C683383A1}"/>
                </a:ext>
              </a:extLst>
            </p:cNvPr>
            <p:cNvCxnSpPr/>
            <p:nvPr/>
          </p:nvCxnSpPr>
          <p:spPr>
            <a:xfrm flipH="1">
              <a:off x="5497387" y="3199082"/>
              <a:ext cx="804353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AAC6DC5-F9DB-7444-A86C-883F69C9CA21}"/>
                </a:ext>
              </a:extLst>
            </p:cNvPr>
            <p:cNvCxnSpPr/>
            <p:nvPr/>
          </p:nvCxnSpPr>
          <p:spPr>
            <a:xfrm>
              <a:off x="5002401" y="2702872"/>
              <a:ext cx="494986" cy="48907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itle 97">
            <a:extLst>
              <a:ext uri="{FF2B5EF4-FFF2-40B4-BE49-F238E27FC236}">
                <a16:creationId xmlns:a16="http://schemas.microsoft.com/office/drawing/2014/main" id="{5917F1AF-4B5A-0E48-B851-9158FCBB2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9694"/>
            <a:ext cx="10515600" cy="860425"/>
          </a:xfrm>
        </p:spPr>
        <p:txBody>
          <a:bodyPr/>
          <a:lstStyle/>
          <a:p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</p:spTree>
    <p:extLst>
      <p:ext uri="{BB962C8B-B14F-4D97-AF65-F5344CB8AC3E}">
        <p14:creationId xmlns:p14="http://schemas.microsoft.com/office/powerpoint/2010/main" val="7349276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build="p"/>
      <p:bldP spid="32" grpId="0"/>
      <p:bldP spid="33" grpId="0" build="p"/>
      <p:bldP spid="34" grpId="0"/>
      <p:bldP spid="35" grpId="0" build="p"/>
      <p:bldP spid="43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4150</TotalTime>
  <Words>570</Words>
  <Application>Microsoft Office PowerPoint</Application>
  <PresentationFormat>Widescreen</PresentationFormat>
  <Paragraphs>156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Lato Light</vt:lpstr>
      <vt:lpstr>Office Theme</vt:lpstr>
      <vt:lpstr>FUNNEL INFOGRAPHIC</vt:lpstr>
      <vt:lpstr>Funnel Diagram</vt:lpstr>
      <vt:lpstr>Funnel Diagram</vt:lpstr>
      <vt:lpstr>Funnel Ribbon</vt:lpstr>
      <vt:lpstr>Sales Funnel</vt:lpstr>
      <vt:lpstr>Funnel Marketing</vt:lpstr>
      <vt:lpstr>Conversion Funnel Concept</vt:lpstr>
      <vt:lpstr>Funnel Diagram</vt:lpstr>
      <vt:lpstr>Funnel Diagram</vt:lpstr>
      <vt:lpstr>Cyclinder Funnel</vt:lpstr>
      <vt:lpstr>Cyclinder Funnel</vt:lpstr>
      <vt:lpstr>Funnel Diagram</vt:lpstr>
      <vt:lpstr>Funnel Diagram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Arif Rahman Hakim</cp:lastModifiedBy>
  <cp:revision>80</cp:revision>
  <dcterms:created xsi:type="dcterms:W3CDTF">2021-01-20T17:19:36Z</dcterms:created>
  <dcterms:modified xsi:type="dcterms:W3CDTF">2021-02-05T10:59:17Z</dcterms:modified>
</cp:coreProperties>
</file>