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72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0" r:id="rId13"/>
    <p:sldId id="274" r:id="rId14"/>
    <p:sldId id="276" r:id="rId15"/>
    <p:sldId id="281" r:id="rId16"/>
    <p:sldId id="277" r:id="rId17"/>
    <p:sldId id="278" r:id="rId18"/>
    <p:sldId id="275" r:id="rId19"/>
    <p:sldId id="279" r:id="rId20"/>
    <p:sldId id="280" r:id="rId21"/>
    <p:sldId id="283" r:id="rId22"/>
    <p:sldId id="273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67C"/>
    <a:srgbClr val="F3C474"/>
    <a:srgbClr val="2448B2"/>
    <a:srgbClr val="49A7ED"/>
    <a:srgbClr val="F5FF4B"/>
    <a:srgbClr val="E94A47"/>
    <a:srgbClr val="FFFFFF"/>
    <a:srgbClr val="00B07A"/>
    <a:srgbClr val="DDB458"/>
    <a:srgbClr val="F7F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0" autoAdjust="0"/>
    <p:restoredTop sz="88889" autoAdjust="0"/>
  </p:normalViewPr>
  <p:slideViewPr>
    <p:cSldViewPr snapToGrid="0" showGuides="1">
      <p:cViewPr varScale="1">
        <p:scale>
          <a:sx n="51" d="100"/>
          <a:sy n="51" d="100"/>
        </p:scale>
        <p:origin x="1200" y="24"/>
      </p:cViewPr>
      <p:guideLst>
        <p:guide orient="horz" pos="2319"/>
        <p:guide pos="3817"/>
        <p:guide pos="438"/>
        <p:guide pos="7265"/>
        <p:guide orient="horz" pos="686"/>
        <p:guide orient="horz" pos="754"/>
        <p:guide orient="horz" pos="3906"/>
        <p:guide orient="horz" pos="3838"/>
        <p:guide orient="horz" pos="346"/>
        <p:guide orient="horz" pos="1117"/>
        <p:guide pos="4112"/>
        <p:guide pos="2955"/>
        <p:guide pos="5034"/>
        <p:guide pos="47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8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0" i="0" u="none" strike="noStrike" kern="1200" baseline="0">
                    <a:solidFill>
                      <a:schemeClr val="accent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0" i="0" u="none" strike="noStrike" kern="1200" baseline="0">
                    <a:solidFill>
                      <a:schemeClr val="accent2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0" i="0" u="none" strike="noStrike" kern="1200" baseline="0">
                    <a:solidFill>
                      <a:schemeClr val="accent3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77948976"/>
        <c:axId val="1877962704"/>
      </c:barChart>
      <c:catAx>
        <c:axId val="187794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877962704"/>
        <c:crosses val="autoZero"/>
        <c:auto val="1"/>
        <c:lblAlgn val="ctr"/>
        <c:lblOffset val="100"/>
        <c:noMultiLvlLbl val="0"/>
      </c:catAx>
      <c:valAx>
        <c:axId val="18779627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87794897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2588FC">
                <a:alpha val="10000"/>
              </a:srgb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2588F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accent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90</c:v>
                </c:pt>
                <c:pt idx="1">
                  <c:v>80</c:v>
                </c:pt>
                <c:pt idx="2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3"/>
        <c:overlap val="100"/>
        <c:axId val="965537824"/>
        <c:axId val="780143200"/>
      </c:barChart>
      <c:catAx>
        <c:axId val="965537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780143200"/>
        <c:crosses val="autoZero"/>
        <c:auto val="1"/>
        <c:lblAlgn val="ctr"/>
        <c:lblOffset val="100"/>
        <c:noMultiLvlLbl val="0"/>
      </c:catAx>
      <c:valAx>
        <c:axId val="78014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965537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accent1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3.6</c:v>
                </c:pt>
                <c:pt idx="1">
                  <c:v>2.2</c:v>
                </c:pt>
                <c:pt idx="2">
                  <c:v>3.8</c:v>
                </c:pt>
                <c:pt idx="3">
                  <c:v>3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accent2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2.5</c:v>
                </c:pt>
                <c:pt idx="1">
                  <c:v>3</c:v>
                </c:pt>
                <c:pt idx="2">
                  <c:v>1.8</c:v>
                </c:pt>
                <c:pt idx="3">
                  <c:v>1.4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1.3</c:v>
                </c:pt>
                <c:pt idx="1">
                  <c:v>3.6</c:v>
                </c:pt>
                <c:pt idx="2">
                  <c:v>3</c:v>
                </c:pt>
                <c:pt idx="3">
                  <c:v>2.4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1"/>
        <c:axId val="1877948976"/>
        <c:axId val="1877962704"/>
      </c:lineChart>
      <c:catAx>
        <c:axId val="1877948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877962704"/>
        <c:crosses val="autoZero"/>
        <c:auto val="1"/>
        <c:lblAlgn val="ctr"/>
        <c:lblOffset val="100"/>
        <c:noMultiLvlLbl val="0"/>
      </c:catAx>
      <c:valAx>
        <c:axId val="1877962704"/>
        <c:scaling>
          <c:orientation val="minMax"/>
          <c:max val="4"/>
          <c:min val="1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87794897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400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9882A-CADE-4DD9-A124-4C449A30B1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1AA1A-AB84-460B-A18B-577D559328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hemeOverride" Target="../theme/themeOverride1.xml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3.jpeg"/><Relationship Id="rId7" Type="http://schemas.openxmlformats.org/officeDocument/2006/relationships/image" Target="../media/image21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15.wdp"/><Relationship Id="rId3" Type="http://schemas.openxmlformats.org/officeDocument/2006/relationships/image" Target="../media/image14.png"/><Relationship Id="rId2" Type="http://schemas.microsoft.com/office/2007/relationships/hdphoto" Target="../media/image13.wdp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9" Type="http://schemas.microsoft.com/office/2007/relationships/hdphoto" Target="../media/image27.wdp"/><Relationship Id="rId8" Type="http://schemas.openxmlformats.org/officeDocument/2006/relationships/image" Target="../media/image26.png"/><Relationship Id="rId7" Type="http://schemas.microsoft.com/office/2007/relationships/hdphoto" Target="../media/image25.wdp"/><Relationship Id="rId6" Type="http://schemas.openxmlformats.org/officeDocument/2006/relationships/image" Target="../media/image24.png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5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image27.wdp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6.xml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microsoft.com/office/2007/relationships/hdphoto" Target="../media/image18.wdp"/><Relationship Id="rId3" Type="http://schemas.openxmlformats.org/officeDocument/2006/relationships/image" Target="../media/image17.png"/><Relationship Id="rId2" Type="http://schemas.openxmlformats.org/officeDocument/2006/relationships/image" Target="../media/image28.png"/><Relationship Id="rId1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1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7" Type="http://schemas.openxmlformats.org/officeDocument/2006/relationships/slideLayout" Target="../slideLayouts/slideLayout1.xml"/><Relationship Id="rId6" Type="http://schemas.microsoft.com/office/2007/relationships/hdphoto" Target="../media/image18.wdp"/><Relationship Id="rId5" Type="http://schemas.openxmlformats.org/officeDocument/2006/relationships/image" Target="../media/image17.png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9" Type="http://schemas.microsoft.com/office/2007/relationships/hdphoto" Target="../media/image27.wdp"/><Relationship Id="rId8" Type="http://schemas.openxmlformats.org/officeDocument/2006/relationships/image" Target="../media/image26.png"/><Relationship Id="rId7" Type="http://schemas.microsoft.com/office/2007/relationships/hdphoto" Target="../media/image25.wdp"/><Relationship Id="rId6" Type="http://schemas.openxmlformats.org/officeDocument/2006/relationships/image" Target="../media/image24.png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7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image7.wdp"/><Relationship Id="rId3" Type="http://schemas.openxmlformats.org/officeDocument/2006/relationships/image" Target="../media/image6.png"/><Relationship Id="rId2" Type="http://schemas.microsoft.com/office/2007/relationships/hdphoto" Target="../media/image25.wdp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.xml"/><Relationship Id="rId7" Type="http://schemas.microsoft.com/office/2007/relationships/hdphoto" Target="../media/image5.wdp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microsoft.com/office/2007/relationships/hdphoto" Target="../media/image18.wdp"/><Relationship Id="rId3" Type="http://schemas.openxmlformats.org/officeDocument/2006/relationships/image" Target="../media/image17.png"/><Relationship Id="rId2" Type="http://schemas.microsoft.com/office/2007/relationships/hdphoto" Target="../media/image30.wdp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microsoft.com/office/2007/relationships/hdphoto" Target="../media/image9.wdp"/><Relationship Id="rId4" Type="http://schemas.openxmlformats.org/officeDocument/2006/relationships/image" Target="../media/image8.pn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hemeOverride" Target="../theme/themeOverride3.xml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20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hdphoto" Target="../media/image15.wdp"/><Relationship Id="rId8" Type="http://schemas.openxmlformats.org/officeDocument/2006/relationships/image" Target="../media/image14.png"/><Relationship Id="rId7" Type="http://schemas.microsoft.com/office/2007/relationships/hdphoto" Target="../media/image13.wdp"/><Relationship Id="rId6" Type="http://schemas.openxmlformats.org/officeDocument/2006/relationships/image" Target="../media/image12.png"/><Relationship Id="rId5" Type="http://schemas.microsoft.com/office/2007/relationships/hdphoto" Target="../media/image7.wdp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3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image" Target="../media/image1.jpe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microsoft.com/office/2007/relationships/hdphoto" Target="../media/image5.wdp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6" Type="http://schemas.microsoft.com/office/2007/relationships/hdphoto" Target="../media/image7.wdp"/><Relationship Id="rId5" Type="http://schemas.openxmlformats.org/officeDocument/2006/relationships/image" Target="../media/image6.pn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microsoft.com/office/2007/relationships/hdphoto" Target="../media/image18.wdp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hdphoto" Target="../media/image7.wdp"/><Relationship Id="rId8" Type="http://schemas.openxmlformats.org/officeDocument/2006/relationships/image" Target="../media/image6.png"/><Relationship Id="rId7" Type="http://schemas.microsoft.com/office/2007/relationships/hdphoto" Target="../media/image15.wdp"/><Relationship Id="rId6" Type="http://schemas.openxmlformats.org/officeDocument/2006/relationships/image" Target="../media/image14.png"/><Relationship Id="rId5" Type="http://schemas.microsoft.com/office/2007/relationships/hdphoto" Target="../media/image13.wdp"/><Relationship Id="rId4" Type="http://schemas.openxmlformats.org/officeDocument/2006/relationships/image" Target="../media/image12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4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3.jpeg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microsoft.com/office/2007/relationships/hdphoto" Target="../media/image18.wdp"/><Relationship Id="rId2" Type="http://schemas.openxmlformats.org/officeDocument/2006/relationships/image" Target="../media/image17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.xml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任意多边形: 形状 36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-182091" y="5722858"/>
            <a:ext cx="7766685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POWERPOINT</a:t>
            </a:r>
            <a:endParaRPr lang="en-US" altLang="zh-CN" sz="8800" dirty="0">
              <a:ln w="6350">
                <a:solidFill>
                  <a:schemeClr val="accent1">
                    <a:alpha val="39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7786952" y="1028700"/>
            <a:ext cx="3727976" cy="4864100"/>
          </a:xfrm>
          <a:prstGeom prst="roundRect">
            <a:avLst>
              <a:gd name="adj" fmla="val 22948"/>
            </a:avLst>
          </a:pr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8" name="任意多边形: 形状 37"/>
          <p:cNvSpPr/>
          <p:nvPr/>
        </p:nvSpPr>
        <p:spPr>
          <a:xfrm>
            <a:off x="1" y="1028700"/>
            <a:ext cx="11514929" cy="4864100"/>
          </a:xfrm>
          <a:custGeom>
            <a:avLst/>
            <a:gdLst>
              <a:gd name="connsiteX0" fmla="*/ 90853 w 11514929"/>
              <a:gd name="connsiteY0" fmla="*/ 0 h 4864100"/>
              <a:gd name="connsiteX1" fmla="*/ 10704229 w 11514929"/>
              <a:gd name="connsiteY1" fmla="*/ 0 h 4864100"/>
              <a:gd name="connsiteX2" fmla="*/ 11514929 w 11514929"/>
              <a:gd name="connsiteY2" fmla="*/ 810700 h 4864100"/>
              <a:gd name="connsiteX3" fmla="*/ 11514929 w 11514929"/>
              <a:gd name="connsiteY3" fmla="*/ 4053400 h 4864100"/>
              <a:gd name="connsiteX4" fmla="*/ 10704229 w 11514929"/>
              <a:gd name="connsiteY4" fmla="*/ 4864100 h 4864100"/>
              <a:gd name="connsiteX5" fmla="*/ 90853 w 11514929"/>
              <a:gd name="connsiteY5" fmla="*/ 4864100 h 4864100"/>
              <a:gd name="connsiteX6" fmla="*/ 7964 w 11514929"/>
              <a:gd name="connsiteY6" fmla="*/ 4859915 h 4864100"/>
              <a:gd name="connsiteX7" fmla="*/ 0 w 11514929"/>
              <a:gd name="connsiteY7" fmla="*/ 4858699 h 4864100"/>
              <a:gd name="connsiteX8" fmla="*/ 0 w 11514929"/>
              <a:gd name="connsiteY8" fmla="*/ 5401 h 4864100"/>
              <a:gd name="connsiteX9" fmla="*/ 7964 w 11514929"/>
              <a:gd name="connsiteY9" fmla="*/ 4186 h 4864100"/>
              <a:gd name="connsiteX10" fmla="*/ 90853 w 11514929"/>
              <a:gd name="connsiteY10" fmla="*/ 0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514929" h="4864100">
                <a:moveTo>
                  <a:pt x="90853" y="0"/>
                </a:moveTo>
                <a:lnTo>
                  <a:pt x="10704229" y="0"/>
                </a:lnTo>
                <a:cubicBezTo>
                  <a:pt x="11151966" y="0"/>
                  <a:pt x="11514929" y="362963"/>
                  <a:pt x="11514929" y="810700"/>
                </a:cubicBezTo>
                <a:lnTo>
                  <a:pt x="11514929" y="4053400"/>
                </a:lnTo>
                <a:cubicBezTo>
                  <a:pt x="11514929" y="4501137"/>
                  <a:pt x="11151966" y="4864100"/>
                  <a:pt x="10704229" y="4864100"/>
                </a:cubicBezTo>
                <a:lnTo>
                  <a:pt x="90853" y="4864100"/>
                </a:lnTo>
                <a:cubicBezTo>
                  <a:pt x="62870" y="4864100"/>
                  <a:pt x="35217" y="4862682"/>
                  <a:pt x="7964" y="4859915"/>
                </a:cubicBezTo>
                <a:lnTo>
                  <a:pt x="0" y="4858699"/>
                </a:lnTo>
                <a:lnTo>
                  <a:pt x="0" y="5401"/>
                </a:lnTo>
                <a:lnTo>
                  <a:pt x="7964" y="4186"/>
                </a:lnTo>
                <a:cubicBezTo>
                  <a:pt x="35217" y="1418"/>
                  <a:pt x="62870" y="0"/>
                  <a:pt x="908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75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44" name="文本框 43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8" name="矩形: 圆角 47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82358" y="1890984"/>
            <a:ext cx="627888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簡約清爽商務</a:t>
            </a:r>
            <a:endParaRPr lang="en-US" altLang="zh-CN" sz="6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r>
              <a:rPr lang="zh-CN" altLang="en-US" sz="6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工作彙報演示範本</a:t>
            </a:r>
            <a:endParaRPr lang="zh-CN" altLang="en-US" sz="6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任意多边形: 形状 38"/>
          <p:cNvSpPr/>
          <p:nvPr/>
        </p:nvSpPr>
        <p:spPr>
          <a:xfrm>
            <a:off x="0" y="4692260"/>
            <a:ext cx="5393208" cy="504546"/>
          </a:xfrm>
          <a:custGeom>
            <a:avLst/>
            <a:gdLst>
              <a:gd name="connsiteX0" fmla="*/ 0 w 5393208"/>
              <a:gd name="connsiteY0" fmla="*/ 0 h 504546"/>
              <a:gd name="connsiteX1" fmla="*/ 5140935 w 5393208"/>
              <a:gd name="connsiteY1" fmla="*/ 0 h 504546"/>
              <a:gd name="connsiteX2" fmla="*/ 5393208 w 5393208"/>
              <a:gd name="connsiteY2" fmla="*/ 252273 h 504546"/>
              <a:gd name="connsiteX3" fmla="*/ 5140935 w 5393208"/>
              <a:gd name="connsiteY3" fmla="*/ 504546 h 504546"/>
              <a:gd name="connsiteX4" fmla="*/ 0 w 5393208"/>
              <a:gd name="connsiteY4" fmla="*/ 504546 h 5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3208" h="504546">
                <a:moveTo>
                  <a:pt x="0" y="0"/>
                </a:moveTo>
                <a:lnTo>
                  <a:pt x="5140935" y="0"/>
                </a:lnTo>
                <a:cubicBezTo>
                  <a:pt x="5280262" y="0"/>
                  <a:pt x="5393208" y="112946"/>
                  <a:pt x="5393208" y="252273"/>
                </a:cubicBezTo>
                <a:cubicBezTo>
                  <a:pt x="5393208" y="391600"/>
                  <a:pt x="5280262" y="504546"/>
                  <a:pt x="5140935" y="504546"/>
                </a:cubicBezTo>
                <a:lnTo>
                  <a:pt x="0" y="5045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2358" y="4765401"/>
            <a:ext cx="1677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分享人：</a:t>
            </a:r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692560" y="4765401"/>
            <a:ext cx="23660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時間：</a:t>
            </a:r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2631707" y="4839310"/>
            <a:ext cx="0" cy="2104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582357" y="3746193"/>
            <a:ext cx="615051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Presentation Template Of Work Report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 rot="21301046">
            <a:off x="5669521" y="1954687"/>
            <a:ext cx="2632471" cy="920576"/>
            <a:chOff x="5571912" y="1713522"/>
            <a:chExt cx="2632471" cy="920576"/>
          </a:xfrm>
        </p:grpSpPr>
        <p:sp>
          <p:nvSpPr>
            <p:cNvPr id="5" name="文本框 4"/>
            <p:cNvSpPr txBox="1"/>
            <p:nvPr/>
          </p:nvSpPr>
          <p:spPr>
            <a:xfrm>
              <a:off x="6195878" y="2112128"/>
              <a:ext cx="200850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accent2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TEMPLATE</a:t>
              </a:r>
              <a:endParaRPr lang="en-US" altLang="zh-CN" sz="2800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571912" y="1713522"/>
              <a:ext cx="194627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accent2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BUSINESS</a:t>
              </a:r>
              <a:endParaRPr lang="en-US" altLang="zh-CN" sz="2800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715732" y="2250540"/>
            <a:ext cx="4427140" cy="6026351"/>
            <a:chOff x="8718658" y="2316444"/>
            <a:chExt cx="3783733" cy="5150527"/>
          </a:xfrm>
        </p:grpSpPr>
        <p:pic>
          <p:nvPicPr>
            <p:cNvPr id="49" name="图片 48" descr="图标&#10;&#10;描述已自动生成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74" b="24436"/>
            <a:stretch>
              <a:fillRect/>
            </a:stretch>
          </p:blipFill>
          <p:spPr>
            <a:xfrm rot="5183230">
              <a:off x="10211297" y="5031171"/>
              <a:ext cx="1768142" cy="2814046"/>
            </a:xfrm>
            <a:prstGeom prst="rect">
              <a:avLst/>
            </a:prstGeom>
            <a:effectLst>
              <a:outerShdw blurRad="381000" dist="152400" dir="7200000" algn="tr" rotWithShape="0">
                <a:schemeClr val="accent1">
                  <a:lumMod val="50000"/>
                  <a:alpha val="64000"/>
                </a:schemeClr>
              </a:outerShdw>
            </a:effectLst>
          </p:spPr>
        </p:pic>
        <p:pic>
          <p:nvPicPr>
            <p:cNvPr id="35" name="图片 34" descr="图标&#10;&#10;描述已自动生成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280"/>
            <a:stretch>
              <a:fillRect/>
            </a:stretch>
          </p:blipFill>
          <p:spPr>
            <a:xfrm rot="5183230">
              <a:off x="8005434" y="3029668"/>
              <a:ext cx="5150527" cy="3724079"/>
            </a:xfrm>
            <a:prstGeom prst="rect">
              <a:avLst/>
            </a:prstGeom>
            <a:effectLst>
              <a:outerShdw blurRad="381000" dist="152400" dir="7200000" algn="tr" rotWithShape="0">
                <a:schemeClr val="accent2">
                  <a:alpha val="22000"/>
                </a:schemeClr>
              </a:outerShdw>
            </a:effectLst>
          </p:spPr>
        </p:pic>
      </p:grpSp>
      <p:pic>
        <p:nvPicPr>
          <p:cNvPr id="29" name="图片 28" descr="图形用户界面, 应用程序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5598444" y="3381936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pic>
        <p:nvPicPr>
          <p:cNvPr id="36" name="图片 35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00786" y="859899"/>
            <a:ext cx="1936614" cy="1936614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lumMod val="50000"/>
                <a:alpha val="49000"/>
              </a:scheme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任意多边形: 形状 52"/>
          <p:cNvSpPr/>
          <p:nvPr/>
        </p:nvSpPr>
        <p:spPr>
          <a:xfrm>
            <a:off x="0" y="2576370"/>
            <a:ext cx="12192000" cy="4281631"/>
          </a:xfrm>
          <a:custGeom>
            <a:avLst/>
            <a:gdLst>
              <a:gd name="connsiteX0" fmla="*/ 0 w 12192000"/>
              <a:gd name="connsiteY0" fmla="*/ 0 h 3600895"/>
              <a:gd name="connsiteX1" fmla="*/ 12192000 w 12192000"/>
              <a:gd name="connsiteY1" fmla="*/ 0 h 3600895"/>
              <a:gd name="connsiteX2" fmla="*/ 12192000 w 12192000"/>
              <a:gd name="connsiteY2" fmla="*/ 3600895 h 3600895"/>
              <a:gd name="connsiteX3" fmla="*/ 0 w 12192000"/>
              <a:gd name="connsiteY3" fmla="*/ 3600895 h 360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00895">
                <a:moveTo>
                  <a:pt x="0" y="0"/>
                </a:moveTo>
                <a:lnTo>
                  <a:pt x="12192000" y="0"/>
                </a:lnTo>
                <a:lnTo>
                  <a:pt x="12192000" y="3600895"/>
                </a:lnTo>
                <a:lnTo>
                  <a:pt x="0" y="3600895"/>
                </a:ln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400" dirty="0"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 c</a:t>
            </a:r>
            <a:endParaRPr lang="en-US" altLang="zh-CN" sz="2400" dirty="0"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sp>
        <p:nvSpPr>
          <p:cNvPr id="91" name="任意多边形: 形状 90"/>
          <p:cNvSpPr/>
          <p:nvPr/>
        </p:nvSpPr>
        <p:spPr>
          <a:xfrm rot="8120214">
            <a:off x="-2542978" y="-146927"/>
            <a:ext cx="7721401" cy="5691986"/>
          </a:xfrm>
          <a:custGeom>
            <a:avLst/>
            <a:gdLst>
              <a:gd name="connsiteX0" fmla="*/ 2900661 w 7721401"/>
              <a:gd name="connsiteY0" fmla="*/ 5691986 h 5691986"/>
              <a:gd name="connsiteX1" fmla="*/ 0 w 7721401"/>
              <a:gd name="connsiteY1" fmla="*/ 2825238 h 5691986"/>
              <a:gd name="connsiteX2" fmla="*/ 5862005 w 7721401"/>
              <a:gd name="connsiteY2" fmla="*/ 152034 h 5691986"/>
              <a:gd name="connsiteX3" fmla="*/ 6837732 w 7721401"/>
              <a:gd name="connsiteY3" fmla="*/ 23269 h 5691986"/>
              <a:gd name="connsiteX4" fmla="*/ 6944643 w 7721401"/>
              <a:gd name="connsiteY4" fmla="*/ 46541 h 5691986"/>
              <a:gd name="connsiteX5" fmla="*/ 7721401 w 7721401"/>
              <a:gd name="connsiteY5" fmla="*/ 814218 h 569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1401" h="5691986">
                <a:moveTo>
                  <a:pt x="2900661" y="5691986"/>
                </a:moveTo>
                <a:lnTo>
                  <a:pt x="0" y="2825238"/>
                </a:lnTo>
                <a:lnTo>
                  <a:pt x="5862005" y="152034"/>
                </a:lnTo>
                <a:cubicBezTo>
                  <a:pt x="6179127" y="7418"/>
                  <a:pt x="6517858" y="-30464"/>
                  <a:pt x="6837732" y="23269"/>
                </a:cubicBezTo>
                <a:lnTo>
                  <a:pt x="6944643" y="46541"/>
                </a:lnTo>
                <a:lnTo>
                  <a:pt x="7721401" y="814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82600" dist="241300" algn="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12488" y="622300"/>
            <a:ext cx="3057247" cy="1644320"/>
            <a:chOff x="512488" y="1165780"/>
            <a:chExt cx="3057247" cy="1644320"/>
          </a:xfrm>
        </p:grpSpPr>
        <p:sp>
          <p:nvSpPr>
            <p:cNvPr id="4" name="文本框 3"/>
            <p:cNvSpPr txBox="1"/>
            <p:nvPr/>
          </p:nvSpPr>
          <p:spPr>
            <a:xfrm>
              <a:off x="512488" y="1165780"/>
              <a:ext cx="3057247" cy="1445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請輸入您的小標題</a:t>
              </a:r>
              <a:endParaRPr lang="zh-CN" altLang="en-US" sz="4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51188" y="2503395"/>
              <a:ext cx="289687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YOUR SUBTITLE</a:t>
              </a:r>
              <a:endPara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2390772" y="2274183"/>
              <a:ext cx="176216" cy="176214"/>
              <a:chOff x="4215867" y="5086849"/>
              <a:chExt cx="298041" cy="298038"/>
            </a:xfrm>
          </p:grpSpPr>
          <p:sp>
            <p:nvSpPr>
              <p:cNvPr id="7" name="矩形: 圆角 6"/>
              <p:cNvSpPr/>
              <p:nvPr/>
            </p:nvSpPr>
            <p:spPr>
              <a:xfrm>
                <a:off x="4215867" y="5086849"/>
                <a:ext cx="298041" cy="29803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bg1">
                    <a:alpha val="5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8" name="iconfont-10774-5184462"/>
              <p:cNvSpPr/>
              <p:nvPr/>
            </p:nvSpPr>
            <p:spPr>
              <a:xfrm>
                <a:off x="4321320" y="5154393"/>
                <a:ext cx="87135" cy="162951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sp>
        <p:nvSpPr>
          <p:cNvPr id="20" name="矩形: 圆角 19"/>
          <p:cNvSpPr/>
          <p:nvPr/>
        </p:nvSpPr>
        <p:spPr>
          <a:xfrm>
            <a:off x="4018016" y="3429000"/>
            <a:ext cx="3506716" cy="1338521"/>
          </a:xfrm>
          <a:prstGeom prst="roundRect">
            <a:avLst>
              <a:gd name="adj" fmla="val 20432"/>
            </a:avLst>
          </a:pr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902205" y="3532227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234271" y="3573084"/>
            <a:ext cx="616481" cy="616481"/>
            <a:chOff x="7182959" y="4572715"/>
            <a:chExt cx="872466" cy="872466"/>
          </a:xfrm>
        </p:grpSpPr>
        <p:sp>
          <p:nvSpPr>
            <p:cNvPr id="18" name="椭圆 17"/>
            <p:cNvSpPr/>
            <p:nvPr/>
          </p:nvSpPr>
          <p:spPr>
            <a:xfrm>
              <a:off x="7182959" y="4572715"/>
              <a:ext cx="872466" cy="872466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9" name="iconfont-11655-2733930"/>
            <p:cNvSpPr/>
            <p:nvPr/>
          </p:nvSpPr>
          <p:spPr>
            <a:xfrm>
              <a:off x="7355843" y="4745600"/>
              <a:ext cx="526698" cy="526696"/>
            </a:xfrm>
            <a:custGeom>
              <a:avLst/>
              <a:gdLst>
                <a:gd name="T0" fmla="*/ 6689 w 12800"/>
                <a:gd name="T1" fmla="*/ 8990 h 12800"/>
                <a:gd name="T2" fmla="*/ 6688 w 12800"/>
                <a:gd name="T3" fmla="*/ 3786 h 12800"/>
                <a:gd name="T4" fmla="*/ 6399 w 12800"/>
                <a:gd name="T5" fmla="*/ 3493 h 12800"/>
                <a:gd name="T6" fmla="*/ 6111 w 12800"/>
                <a:gd name="T7" fmla="*/ 3786 h 12800"/>
                <a:gd name="T8" fmla="*/ 6111 w 12800"/>
                <a:gd name="T9" fmla="*/ 8990 h 12800"/>
                <a:gd name="T10" fmla="*/ 6400 w 12800"/>
                <a:gd name="T11" fmla="*/ 9309 h 12800"/>
                <a:gd name="T12" fmla="*/ 6689 w 12800"/>
                <a:gd name="T13" fmla="*/ 8990 h 12800"/>
                <a:gd name="T14" fmla="*/ 3810 w 12800"/>
                <a:gd name="T15" fmla="*/ 6689 h 12800"/>
                <a:gd name="T16" fmla="*/ 9013 w 12800"/>
                <a:gd name="T17" fmla="*/ 6688 h 12800"/>
                <a:gd name="T18" fmla="*/ 9306 w 12800"/>
                <a:gd name="T19" fmla="*/ 6401 h 12800"/>
                <a:gd name="T20" fmla="*/ 9013 w 12800"/>
                <a:gd name="T21" fmla="*/ 6110 h 12800"/>
                <a:gd name="T22" fmla="*/ 3810 w 12800"/>
                <a:gd name="T23" fmla="*/ 6110 h 12800"/>
                <a:gd name="T24" fmla="*/ 3493 w 12800"/>
                <a:gd name="T25" fmla="*/ 6399 h 12800"/>
                <a:gd name="T26" fmla="*/ 3810 w 12800"/>
                <a:gd name="T27" fmla="*/ 6689 h 12800"/>
                <a:gd name="T28" fmla="*/ 12489 w 12800"/>
                <a:gd name="T29" fmla="*/ 5847 h 12800"/>
                <a:gd name="T30" fmla="*/ 6953 w 12800"/>
                <a:gd name="T31" fmla="*/ 311 h 12800"/>
                <a:gd name="T32" fmla="*/ 5826 w 12800"/>
                <a:gd name="T33" fmla="*/ 311 h 12800"/>
                <a:gd name="T34" fmla="*/ 311 w 12800"/>
                <a:gd name="T35" fmla="*/ 5828 h 12800"/>
                <a:gd name="T36" fmla="*/ 311 w 12800"/>
                <a:gd name="T37" fmla="*/ 6954 h 12800"/>
                <a:gd name="T38" fmla="*/ 5849 w 12800"/>
                <a:gd name="T39" fmla="*/ 12490 h 12800"/>
                <a:gd name="T40" fmla="*/ 6974 w 12800"/>
                <a:gd name="T41" fmla="*/ 12490 h 12800"/>
                <a:gd name="T42" fmla="*/ 12490 w 12800"/>
                <a:gd name="T43" fmla="*/ 6974 h 12800"/>
                <a:gd name="T44" fmla="*/ 12489 w 12800"/>
                <a:gd name="T45" fmla="*/ 5847 h 12800"/>
                <a:gd name="T46" fmla="*/ 6913 w 12800"/>
                <a:gd name="T47" fmla="*/ 11676 h 12800"/>
                <a:gd name="T48" fmla="*/ 5906 w 12800"/>
                <a:gd name="T49" fmla="*/ 11676 h 12800"/>
                <a:gd name="T50" fmla="*/ 1124 w 12800"/>
                <a:gd name="T51" fmla="*/ 6894 h 12800"/>
                <a:gd name="T52" fmla="*/ 1124 w 12800"/>
                <a:gd name="T53" fmla="*/ 5889 h 12800"/>
                <a:gd name="T54" fmla="*/ 5886 w 12800"/>
                <a:gd name="T55" fmla="*/ 1125 h 12800"/>
                <a:gd name="T56" fmla="*/ 6893 w 12800"/>
                <a:gd name="T57" fmla="*/ 1124 h 12800"/>
                <a:gd name="T58" fmla="*/ 11677 w 12800"/>
                <a:gd name="T59" fmla="*/ 5909 h 12800"/>
                <a:gd name="T60" fmla="*/ 11676 w 12800"/>
                <a:gd name="T61" fmla="*/ 6913 h 12800"/>
                <a:gd name="T62" fmla="*/ 6913 w 12800"/>
                <a:gd name="T63" fmla="*/ 11676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00" h="12800">
                  <a:moveTo>
                    <a:pt x="6689" y="8990"/>
                  </a:moveTo>
                  <a:lnTo>
                    <a:pt x="6688" y="3786"/>
                  </a:lnTo>
                  <a:cubicBezTo>
                    <a:pt x="6688" y="3538"/>
                    <a:pt x="6558" y="3493"/>
                    <a:pt x="6399" y="3493"/>
                  </a:cubicBezTo>
                  <a:cubicBezTo>
                    <a:pt x="6240" y="3493"/>
                    <a:pt x="6110" y="3538"/>
                    <a:pt x="6111" y="3786"/>
                  </a:cubicBezTo>
                  <a:lnTo>
                    <a:pt x="6111" y="8990"/>
                  </a:lnTo>
                  <a:cubicBezTo>
                    <a:pt x="6111" y="9239"/>
                    <a:pt x="6240" y="9306"/>
                    <a:pt x="6400" y="9309"/>
                  </a:cubicBezTo>
                  <a:cubicBezTo>
                    <a:pt x="6558" y="9307"/>
                    <a:pt x="6688" y="9239"/>
                    <a:pt x="6689" y="8990"/>
                  </a:cubicBezTo>
                  <a:close/>
                  <a:moveTo>
                    <a:pt x="3810" y="6689"/>
                  </a:moveTo>
                  <a:lnTo>
                    <a:pt x="9013" y="6688"/>
                  </a:lnTo>
                  <a:cubicBezTo>
                    <a:pt x="9263" y="6690"/>
                    <a:pt x="9306" y="6559"/>
                    <a:pt x="9306" y="6401"/>
                  </a:cubicBezTo>
                  <a:cubicBezTo>
                    <a:pt x="9306" y="6239"/>
                    <a:pt x="9261" y="6110"/>
                    <a:pt x="9013" y="6110"/>
                  </a:cubicBezTo>
                  <a:lnTo>
                    <a:pt x="3810" y="6110"/>
                  </a:lnTo>
                  <a:cubicBezTo>
                    <a:pt x="3559" y="6110"/>
                    <a:pt x="3490" y="6240"/>
                    <a:pt x="3493" y="6399"/>
                  </a:cubicBezTo>
                  <a:cubicBezTo>
                    <a:pt x="3493" y="6559"/>
                    <a:pt x="3559" y="6689"/>
                    <a:pt x="3810" y="6689"/>
                  </a:cubicBezTo>
                  <a:close/>
                  <a:moveTo>
                    <a:pt x="12489" y="5847"/>
                  </a:moveTo>
                  <a:lnTo>
                    <a:pt x="6953" y="311"/>
                  </a:lnTo>
                  <a:cubicBezTo>
                    <a:pt x="6642" y="0"/>
                    <a:pt x="6137" y="0"/>
                    <a:pt x="5826" y="311"/>
                  </a:cubicBezTo>
                  <a:lnTo>
                    <a:pt x="311" y="5828"/>
                  </a:lnTo>
                  <a:cubicBezTo>
                    <a:pt x="0" y="6139"/>
                    <a:pt x="0" y="6643"/>
                    <a:pt x="311" y="6954"/>
                  </a:cubicBezTo>
                  <a:lnTo>
                    <a:pt x="5849" y="12490"/>
                  </a:lnTo>
                  <a:cubicBezTo>
                    <a:pt x="6160" y="12800"/>
                    <a:pt x="6663" y="12800"/>
                    <a:pt x="6974" y="12490"/>
                  </a:cubicBezTo>
                  <a:lnTo>
                    <a:pt x="12490" y="6974"/>
                  </a:lnTo>
                  <a:cubicBezTo>
                    <a:pt x="12800" y="6663"/>
                    <a:pt x="12800" y="6158"/>
                    <a:pt x="12489" y="5847"/>
                  </a:cubicBezTo>
                  <a:close/>
                  <a:moveTo>
                    <a:pt x="6913" y="11676"/>
                  </a:moveTo>
                  <a:cubicBezTo>
                    <a:pt x="6635" y="11954"/>
                    <a:pt x="6184" y="11954"/>
                    <a:pt x="5906" y="11676"/>
                  </a:cubicBezTo>
                  <a:lnTo>
                    <a:pt x="1124" y="6894"/>
                  </a:lnTo>
                  <a:cubicBezTo>
                    <a:pt x="846" y="6616"/>
                    <a:pt x="846" y="6166"/>
                    <a:pt x="1124" y="5889"/>
                  </a:cubicBezTo>
                  <a:lnTo>
                    <a:pt x="5886" y="1125"/>
                  </a:lnTo>
                  <a:cubicBezTo>
                    <a:pt x="6164" y="847"/>
                    <a:pt x="6614" y="847"/>
                    <a:pt x="6893" y="1124"/>
                  </a:cubicBezTo>
                  <a:lnTo>
                    <a:pt x="11677" y="5909"/>
                  </a:lnTo>
                  <a:cubicBezTo>
                    <a:pt x="11954" y="6186"/>
                    <a:pt x="11953" y="6636"/>
                    <a:pt x="11676" y="6913"/>
                  </a:cubicBezTo>
                  <a:lnTo>
                    <a:pt x="6913" y="116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884707" y="3857252"/>
            <a:ext cx="243202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7980996" y="3429000"/>
            <a:ext cx="3506716" cy="1338521"/>
          </a:xfrm>
          <a:prstGeom prst="roundRect">
            <a:avLst>
              <a:gd name="adj" fmla="val 20432"/>
            </a:avLst>
          </a:pr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865185" y="3532227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8197251" y="3573084"/>
            <a:ext cx="616481" cy="616481"/>
            <a:chOff x="8197251" y="3573084"/>
            <a:chExt cx="616481" cy="616481"/>
          </a:xfrm>
        </p:grpSpPr>
        <p:sp>
          <p:nvSpPr>
            <p:cNvPr id="29" name="椭圆 28"/>
            <p:cNvSpPr/>
            <p:nvPr/>
          </p:nvSpPr>
          <p:spPr>
            <a:xfrm>
              <a:off x="8197251" y="3573084"/>
              <a:ext cx="616481" cy="61648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93" name="iconfont-11655-2733951"/>
            <p:cNvSpPr/>
            <p:nvPr/>
          </p:nvSpPr>
          <p:spPr>
            <a:xfrm>
              <a:off x="8319411" y="3695244"/>
              <a:ext cx="372163" cy="372161"/>
            </a:xfrm>
            <a:custGeom>
              <a:avLst/>
              <a:gdLst>
                <a:gd name="T0" fmla="*/ 6266 w 12532"/>
                <a:gd name="T1" fmla="*/ 0 h 12532"/>
                <a:gd name="T2" fmla="*/ 0 w 12532"/>
                <a:gd name="T3" fmla="*/ 3091 h 12532"/>
                <a:gd name="T4" fmla="*/ 0 w 12532"/>
                <a:gd name="T5" fmla="*/ 9357 h 12532"/>
                <a:gd name="T6" fmla="*/ 6266 w 12532"/>
                <a:gd name="T7" fmla="*/ 12532 h 12532"/>
                <a:gd name="T8" fmla="*/ 12532 w 12532"/>
                <a:gd name="T9" fmla="*/ 9357 h 12532"/>
                <a:gd name="T10" fmla="*/ 12532 w 12532"/>
                <a:gd name="T11" fmla="*/ 3091 h 12532"/>
                <a:gd name="T12" fmla="*/ 6266 w 12532"/>
                <a:gd name="T13" fmla="*/ 0 h 12532"/>
                <a:gd name="T14" fmla="*/ 6016 w 12532"/>
                <a:gd name="T15" fmla="*/ 11780 h 12532"/>
                <a:gd name="T16" fmla="*/ 584 w 12532"/>
                <a:gd name="T17" fmla="*/ 9023 h 12532"/>
                <a:gd name="T18" fmla="*/ 584 w 12532"/>
                <a:gd name="T19" fmla="*/ 3759 h 12532"/>
                <a:gd name="T20" fmla="*/ 6016 w 12532"/>
                <a:gd name="T21" fmla="*/ 6432 h 12532"/>
                <a:gd name="T22" fmla="*/ 6016 w 12532"/>
                <a:gd name="T23" fmla="*/ 11780 h 12532"/>
                <a:gd name="T24" fmla="*/ 6266 w 12532"/>
                <a:gd name="T25" fmla="*/ 5932 h 12532"/>
                <a:gd name="T26" fmla="*/ 835 w 12532"/>
                <a:gd name="T27" fmla="*/ 3341 h 12532"/>
                <a:gd name="T28" fmla="*/ 6266 w 12532"/>
                <a:gd name="T29" fmla="*/ 584 h 12532"/>
                <a:gd name="T30" fmla="*/ 11697 w 12532"/>
                <a:gd name="T31" fmla="*/ 3257 h 12532"/>
                <a:gd name="T32" fmla="*/ 6266 w 12532"/>
                <a:gd name="T33" fmla="*/ 5932 h 12532"/>
                <a:gd name="T34" fmla="*/ 11948 w 12532"/>
                <a:gd name="T35" fmla="*/ 9023 h 12532"/>
                <a:gd name="T36" fmla="*/ 6516 w 12532"/>
                <a:gd name="T37" fmla="*/ 11780 h 12532"/>
                <a:gd name="T38" fmla="*/ 6516 w 12532"/>
                <a:gd name="T39" fmla="*/ 6433 h 12532"/>
                <a:gd name="T40" fmla="*/ 11948 w 12532"/>
                <a:gd name="T41" fmla="*/ 3760 h 12532"/>
                <a:gd name="T42" fmla="*/ 11948 w 12532"/>
                <a:gd name="T43" fmla="*/ 9023 h 12532"/>
                <a:gd name="T44" fmla="*/ 1587 w 12532"/>
                <a:gd name="T45" fmla="*/ 6433 h 12532"/>
                <a:gd name="T46" fmla="*/ 4177 w 12532"/>
                <a:gd name="T47" fmla="*/ 7687 h 12532"/>
                <a:gd name="T48" fmla="*/ 4260 w 12532"/>
                <a:gd name="T49" fmla="*/ 7687 h 12532"/>
                <a:gd name="T50" fmla="*/ 4511 w 12532"/>
                <a:gd name="T51" fmla="*/ 7520 h 12532"/>
                <a:gd name="T52" fmla="*/ 4344 w 12532"/>
                <a:gd name="T53" fmla="*/ 7185 h 12532"/>
                <a:gd name="T54" fmla="*/ 1837 w 12532"/>
                <a:gd name="T55" fmla="*/ 5932 h 12532"/>
                <a:gd name="T56" fmla="*/ 1503 w 12532"/>
                <a:gd name="T57" fmla="*/ 6099 h 12532"/>
                <a:gd name="T58" fmla="*/ 1587 w 12532"/>
                <a:gd name="T59" fmla="*/ 6433 h 12532"/>
                <a:gd name="T60" fmla="*/ 8188 w 12532"/>
                <a:gd name="T61" fmla="*/ 7687 h 12532"/>
                <a:gd name="T62" fmla="*/ 8271 w 12532"/>
                <a:gd name="T63" fmla="*/ 7687 h 12532"/>
                <a:gd name="T64" fmla="*/ 10861 w 12532"/>
                <a:gd name="T65" fmla="*/ 6433 h 12532"/>
                <a:gd name="T66" fmla="*/ 11028 w 12532"/>
                <a:gd name="T67" fmla="*/ 6099 h 12532"/>
                <a:gd name="T68" fmla="*/ 10694 w 12532"/>
                <a:gd name="T69" fmla="*/ 5932 h 12532"/>
                <a:gd name="T70" fmla="*/ 8104 w 12532"/>
                <a:gd name="T71" fmla="*/ 7185 h 12532"/>
                <a:gd name="T72" fmla="*/ 7936 w 12532"/>
                <a:gd name="T73" fmla="*/ 7520 h 12532"/>
                <a:gd name="T74" fmla="*/ 8188 w 12532"/>
                <a:gd name="T75" fmla="*/ 7687 h 12532"/>
                <a:gd name="T76" fmla="*/ 8188 w 12532"/>
                <a:gd name="T77" fmla="*/ 7687 h 1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32" h="12532">
                  <a:moveTo>
                    <a:pt x="6266" y="0"/>
                  </a:moveTo>
                  <a:lnTo>
                    <a:pt x="0" y="3091"/>
                  </a:lnTo>
                  <a:lnTo>
                    <a:pt x="0" y="9357"/>
                  </a:lnTo>
                  <a:lnTo>
                    <a:pt x="6266" y="12532"/>
                  </a:lnTo>
                  <a:lnTo>
                    <a:pt x="12532" y="9357"/>
                  </a:lnTo>
                  <a:lnTo>
                    <a:pt x="12532" y="3091"/>
                  </a:lnTo>
                  <a:lnTo>
                    <a:pt x="6266" y="0"/>
                  </a:lnTo>
                  <a:close/>
                  <a:moveTo>
                    <a:pt x="6016" y="11780"/>
                  </a:moveTo>
                  <a:lnTo>
                    <a:pt x="584" y="9023"/>
                  </a:lnTo>
                  <a:lnTo>
                    <a:pt x="584" y="3759"/>
                  </a:lnTo>
                  <a:lnTo>
                    <a:pt x="6016" y="6432"/>
                  </a:lnTo>
                  <a:lnTo>
                    <a:pt x="6016" y="11780"/>
                  </a:lnTo>
                  <a:close/>
                  <a:moveTo>
                    <a:pt x="6266" y="5932"/>
                  </a:moveTo>
                  <a:lnTo>
                    <a:pt x="835" y="3341"/>
                  </a:lnTo>
                  <a:lnTo>
                    <a:pt x="6266" y="584"/>
                  </a:lnTo>
                  <a:lnTo>
                    <a:pt x="11697" y="3257"/>
                  </a:lnTo>
                  <a:lnTo>
                    <a:pt x="6266" y="5932"/>
                  </a:lnTo>
                  <a:close/>
                  <a:moveTo>
                    <a:pt x="11948" y="9023"/>
                  </a:moveTo>
                  <a:lnTo>
                    <a:pt x="6516" y="11780"/>
                  </a:lnTo>
                  <a:lnTo>
                    <a:pt x="6516" y="6433"/>
                  </a:lnTo>
                  <a:lnTo>
                    <a:pt x="11948" y="3760"/>
                  </a:lnTo>
                  <a:lnTo>
                    <a:pt x="11948" y="9023"/>
                  </a:lnTo>
                  <a:close/>
                  <a:moveTo>
                    <a:pt x="1587" y="6433"/>
                  </a:moveTo>
                  <a:lnTo>
                    <a:pt x="4177" y="7687"/>
                  </a:lnTo>
                  <a:lnTo>
                    <a:pt x="4260" y="7687"/>
                  </a:lnTo>
                  <a:cubicBezTo>
                    <a:pt x="4344" y="7687"/>
                    <a:pt x="4428" y="7604"/>
                    <a:pt x="4511" y="7520"/>
                  </a:cubicBezTo>
                  <a:cubicBezTo>
                    <a:pt x="4594" y="7352"/>
                    <a:pt x="4511" y="7185"/>
                    <a:pt x="4344" y="7185"/>
                  </a:cubicBezTo>
                  <a:lnTo>
                    <a:pt x="1837" y="5932"/>
                  </a:lnTo>
                  <a:cubicBezTo>
                    <a:pt x="1670" y="5848"/>
                    <a:pt x="1503" y="5932"/>
                    <a:pt x="1503" y="6099"/>
                  </a:cubicBezTo>
                  <a:cubicBezTo>
                    <a:pt x="1420" y="6183"/>
                    <a:pt x="1420" y="6349"/>
                    <a:pt x="1587" y="6433"/>
                  </a:cubicBezTo>
                  <a:close/>
                  <a:moveTo>
                    <a:pt x="8188" y="7687"/>
                  </a:moveTo>
                  <a:lnTo>
                    <a:pt x="8271" y="7687"/>
                  </a:lnTo>
                  <a:lnTo>
                    <a:pt x="10861" y="6433"/>
                  </a:lnTo>
                  <a:cubicBezTo>
                    <a:pt x="11028" y="6350"/>
                    <a:pt x="11028" y="6183"/>
                    <a:pt x="11028" y="6099"/>
                  </a:cubicBezTo>
                  <a:cubicBezTo>
                    <a:pt x="10945" y="5932"/>
                    <a:pt x="10778" y="5932"/>
                    <a:pt x="10694" y="5932"/>
                  </a:cubicBezTo>
                  <a:lnTo>
                    <a:pt x="8104" y="7185"/>
                  </a:lnTo>
                  <a:cubicBezTo>
                    <a:pt x="7936" y="7268"/>
                    <a:pt x="7853" y="7436"/>
                    <a:pt x="7936" y="7520"/>
                  </a:cubicBezTo>
                  <a:cubicBezTo>
                    <a:pt x="8020" y="7687"/>
                    <a:pt x="8104" y="7687"/>
                    <a:pt x="8188" y="7687"/>
                  </a:cubicBezTo>
                  <a:close/>
                  <a:moveTo>
                    <a:pt x="8188" y="7687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8847687" y="3857252"/>
            <a:ext cx="243202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2" name="矩形: 圆角 31"/>
          <p:cNvSpPr/>
          <p:nvPr/>
        </p:nvSpPr>
        <p:spPr>
          <a:xfrm>
            <a:off x="4018016" y="4897422"/>
            <a:ext cx="3506716" cy="1338521"/>
          </a:xfrm>
          <a:prstGeom prst="roundRect">
            <a:avLst>
              <a:gd name="adj" fmla="val 20432"/>
            </a:avLst>
          </a:pr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902205" y="5000649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234271" y="5041506"/>
            <a:ext cx="616481" cy="616481"/>
            <a:chOff x="4234271" y="5041506"/>
            <a:chExt cx="616481" cy="616481"/>
          </a:xfrm>
        </p:grpSpPr>
        <p:sp>
          <p:nvSpPr>
            <p:cNvPr id="37" name="椭圆 36"/>
            <p:cNvSpPr/>
            <p:nvPr/>
          </p:nvSpPr>
          <p:spPr>
            <a:xfrm>
              <a:off x="4234271" y="5041506"/>
              <a:ext cx="616481" cy="61648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85" name="iconfont-11655-2733968"/>
            <p:cNvSpPr/>
            <p:nvPr/>
          </p:nvSpPr>
          <p:spPr>
            <a:xfrm>
              <a:off x="4356431" y="5163666"/>
              <a:ext cx="372163" cy="372161"/>
            </a:xfrm>
            <a:custGeom>
              <a:avLst/>
              <a:gdLst>
                <a:gd name="T0" fmla="*/ 8541 w 12808"/>
                <a:gd name="T1" fmla="*/ 6473 h 12815"/>
                <a:gd name="T2" fmla="*/ 8450 w 12808"/>
                <a:gd name="T3" fmla="*/ 6708 h 12815"/>
                <a:gd name="T4" fmla="*/ 8222 w 12808"/>
                <a:gd name="T5" fmla="*/ 6801 h 12815"/>
                <a:gd name="T6" fmla="*/ 7996 w 12808"/>
                <a:gd name="T7" fmla="*/ 6708 h 12815"/>
                <a:gd name="T8" fmla="*/ 6735 w 12808"/>
                <a:gd name="T9" fmla="*/ 5408 h 12815"/>
                <a:gd name="T10" fmla="*/ 6735 w 12808"/>
                <a:gd name="T11" fmla="*/ 12478 h 12815"/>
                <a:gd name="T12" fmla="*/ 6409 w 12808"/>
                <a:gd name="T13" fmla="*/ 12814 h 12815"/>
                <a:gd name="T14" fmla="*/ 6082 w 12808"/>
                <a:gd name="T15" fmla="*/ 12478 h 12815"/>
                <a:gd name="T16" fmla="*/ 6082 w 12808"/>
                <a:gd name="T17" fmla="*/ 5416 h 12815"/>
                <a:gd name="T18" fmla="*/ 4823 w 12808"/>
                <a:gd name="T19" fmla="*/ 6716 h 12815"/>
                <a:gd name="T20" fmla="*/ 4595 w 12808"/>
                <a:gd name="T21" fmla="*/ 6809 h 12815"/>
                <a:gd name="T22" fmla="*/ 4367 w 12808"/>
                <a:gd name="T23" fmla="*/ 6716 h 12815"/>
                <a:gd name="T24" fmla="*/ 4277 w 12808"/>
                <a:gd name="T25" fmla="*/ 6481 h 12815"/>
                <a:gd name="T26" fmla="*/ 4367 w 12808"/>
                <a:gd name="T27" fmla="*/ 6245 h 12815"/>
                <a:gd name="T28" fmla="*/ 6182 w 12808"/>
                <a:gd name="T29" fmla="*/ 4375 h 12815"/>
                <a:gd name="T30" fmla="*/ 6410 w 12808"/>
                <a:gd name="T31" fmla="*/ 4281 h 12815"/>
                <a:gd name="T32" fmla="*/ 6638 w 12808"/>
                <a:gd name="T33" fmla="*/ 4375 h 12815"/>
                <a:gd name="T34" fmla="*/ 8452 w 12808"/>
                <a:gd name="T35" fmla="*/ 6245 h 12815"/>
                <a:gd name="T36" fmla="*/ 8541 w 12808"/>
                <a:gd name="T37" fmla="*/ 6473 h 12815"/>
                <a:gd name="T38" fmla="*/ 12808 w 12808"/>
                <a:gd name="T39" fmla="*/ 6531 h 12815"/>
                <a:gd name="T40" fmla="*/ 8458 w 12808"/>
                <a:gd name="T41" fmla="*/ 12712 h 12815"/>
                <a:gd name="T42" fmla="*/ 8317 w 12808"/>
                <a:gd name="T43" fmla="*/ 12743 h 12815"/>
                <a:gd name="T44" fmla="*/ 7950 w 12808"/>
                <a:gd name="T45" fmla="*/ 12369 h 12815"/>
                <a:gd name="T46" fmla="*/ 8192 w 12808"/>
                <a:gd name="T47" fmla="*/ 12019 h 12815"/>
                <a:gd name="T48" fmla="*/ 12081 w 12808"/>
                <a:gd name="T49" fmla="*/ 6539 h 12815"/>
                <a:gd name="T50" fmla="*/ 6412 w 12808"/>
                <a:gd name="T51" fmla="*/ 763 h 12815"/>
                <a:gd name="T52" fmla="*/ 742 w 12808"/>
                <a:gd name="T53" fmla="*/ 6538 h 12815"/>
                <a:gd name="T54" fmla="*/ 4842 w 12808"/>
                <a:gd name="T55" fmla="*/ 12091 h 12815"/>
                <a:gd name="T56" fmla="*/ 5084 w 12808"/>
                <a:gd name="T57" fmla="*/ 12441 h 12815"/>
                <a:gd name="T58" fmla="*/ 4717 w 12808"/>
                <a:gd name="T59" fmla="*/ 12815 h 12815"/>
                <a:gd name="T60" fmla="*/ 4638 w 12808"/>
                <a:gd name="T61" fmla="*/ 12807 h 12815"/>
                <a:gd name="T62" fmla="*/ 4630 w 12808"/>
                <a:gd name="T63" fmla="*/ 12807 h 12815"/>
                <a:gd name="T64" fmla="*/ 4599 w 12808"/>
                <a:gd name="T65" fmla="*/ 12799 h 12815"/>
                <a:gd name="T66" fmla="*/ 1319 w 12808"/>
                <a:gd name="T67" fmla="*/ 10491 h 12815"/>
                <a:gd name="T68" fmla="*/ 6 w 12808"/>
                <a:gd name="T69" fmla="*/ 6538 h 12815"/>
                <a:gd name="T70" fmla="*/ 1890 w 12808"/>
                <a:gd name="T71" fmla="*/ 1924 h 12815"/>
                <a:gd name="T72" fmla="*/ 6411 w 12808"/>
                <a:gd name="T73" fmla="*/ 14 h 12815"/>
                <a:gd name="T74" fmla="*/ 12808 w 12808"/>
                <a:gd name="T75" fmla="*/ 6531 h 12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8" h="12815">
                  <a:moveTo>
                    <a:pt x="8541" y="6473"/>
                  </a:moveTo>
                  <a:cubicBezTo>
                    <a:pt x="8542" y="6560"/>
                    <a:pt x="8510" y="6644"/>
                    <a:pt x="8450" y="6708"/>
                  </a:cubicBezTo>
                  <a:cubicBezTo>
                    <a:pt x="8390" y="6768"/>
                    <a:pt x="8308" y="6802"/>
                    <a:pt x="8222" y="6801"/>
                  </a:cubicBezTo>
                  <a:cubicBezTo>
                    <a:pt x="8137" y="6802"/>
                    <a:pt x="8056" y="6768"/>
                    <a:pt x="7996" y="6708"/>
                  </a:cubicBezTo>
                  <a:lnTo>
                    <a:pt x="6735" y="5408"/>
                  </a:lnTo>
                  <a:lnTo>
                    <a:pt x="6735" y="12478"/>
                  </a:lnTo>
                  <a:cubicBezTo>
                    <a:pt x="6735" y="12665"/>
                    <a:pt x="6591" y="12814"/>
                    <a:pt x="6409" y="12814"/>
                  </a:cubicBezTo>
                  <a:cubicBezTo>
                    <a:pt x="6225" y="12812"/>
                    <a:pt x="6079" y="12661"/>
                    <a:pt x="6082" y="12478"/>
                  </a:cubicBezTo>
                  <a:lnTo>
                    <a:pt x="6082" y="5416"/>
                  </a:lnTo>
                  <a:lnTo>
                    <a:pt x="4823" y="6716"/>
                  </a:lnTo>
                  <a:cubicBezTo>
                    <a:pt x="4763" y="6776"/>
                    <a:pt x="4681" y="6810"/>
                    <a:pt x="4595" y="6809"/>
                  </a:cubicBezTo>
                  <a:cubicBezTo>
                    <a:pt x="4510" y="6810"/>
                    <a:pt x="4427" y="6776"/>
                    <a:pt x="4367" y="6716"/>
                  </a:cubicBezTo>
                  <a:cubicBezTo>
                    <a:pt x="4308" y="6652"/>
                    <a:pt x="4275" y="6568"/>
                    <a:pt x="4277" y="6481"/>
                  </a:cubicBezTo>
                  <a:cubicBezTo>
                    <a:pt x="4277" y="6395"/>
                    <a:pt x="4306" y="6308"/>
                    <a:pt x="4367" y="6245"/>
                  </a:cubicBezTo>
                  <a:lnTo>
                    <a:pt x="6182" y="4375"/>
                  </a:lnTo>
                  <a:cubicBezTo>
                    <a:pt x="6242" y="4315"/>
                    <a:pt x="6324" y="4281"/>
                    <a:pt x="6410" y="4281"/>
                  </a:cubicBezTo>
                  <a:cubicBezTo>
                    <a:pt x="6494" y="4281"/>
                    <a:pt x="6577" y="4313"/>
                    <a:pt x="6638" y="4375"/>
                  </a:cubicBezTo>
                  <a:lnTo>
                    <a:pt x="8452" y="6245"/>
                  </a:lnTo>
                  <a:cubicBezTo>
                    <a:pt x="8508" y="6308"/>
                    <a:pt x="8540" y="6389"/>
                    <a:pt x="8541" y="6473"/>
                  </a:cubicBezTo>
                  <a:close/>
                  <a:moveTo>
                    <a:pt x="12808" y="6531"/>
                  </a:moveTo>
                  <a:cubicBezTo>
                    <a:pt x="12808" y="9331"/>
                    <a:pt x="11059" y="11813"/>
                    <a:pt x="8458" y="12712"/>
                  </a:cubicBezTo>
                  <a:cubicBezTo>
                    <a:pt x="8413" y="12731"/>
                    <a:pt x="8365" y="12742"/>
                    <a:pt x="8317" y="12743"/>
                  </a:cubicBezTo>
                  <a:cubicBezTo>
                    <a:pt x="8112" y="12741"/>
                    <a:pt x="7948" y="12574"/>
                    <a:pt x="7950" y="12369"/>
                  </a:cubicBezTo>
                  <a:cubicBezTo>
                    <a:pt x="7950" y="12210"/>
                    <a:pt x="8051" y="12068"/>
                    <a:pt x="8192" y="12019"/>
                  </a:cubicBezTo>
                  <a:cubicBezTo>
                    <a:pt x="10520" y="11233"/>
                    <a:pt x="12081" y="9029"/>
                    <a:pt x="12081" y="6539"/>
                  </a:cubicBezTo>
                  <a:cubicBezTo>
                    <a:pt x="12081" y="3356"/>
                    <a:pt x="9535" y="763"/>
                    <a:pt x="6412" y="763"/>
                  </a:cubicBezTo>
                  <a:cubicBezTo>
                    <a:pt x="3287" y="763"/>
                    <a:pt x="742" y="3355"/>
                    <a:pt x="742" y="6538"/>
                  </a:cubicBezTo>
                  <a:cubicBezTo>
                    <a:pt x="742" y="9099"/>
                    <a:pt x="2429" y="11376"/>
                    <a:pt x="4842" y="12091"/>
                  </a:cubicBezTo>
                  <a:cubicBezTo>
                    <a:pt x="4989" y="12144"/>
                    <a:pt x="5087" y="12285"/>
                    <a:pt x="5084" y="12441"/>
                  </a:cubicBezTo>
                  <a:cubicBezTo>
                    <a:pt x="5086" y="12646"/>
                    <a:pt x="4921" y="12813"/>
                    <a:pt x="4717" y="12815"/>
                  </a:cubicBezTo>
                  <a:cubicBezTo>
                    <a:pt x="4686" y="12815"/>
                    <a:pt x="4662" y="12807"/>
                    <a:pt x="4638" y="12807"/>
                  </a:cubicBezTo>
                  <a:lnTo>
                    <a:pt x="4630" y="12807"/>
                  </a:lnTo>
                  <a:cubicBezTo>
                    <a:pt x="4622" y="12807"/>
                    <a:pt x="4607" y="12807"/>
                    <a:pt x="4599" y="12799"/>
                  </a:cubicBezTo>
                  <a:cubicBezTo>
                    <a:pt x="3288" y="12398"/>
                    <a:pt x="2139" y="11590"/>
                    <a:pt x="1319" y="10491"/>
                  </a:cubicBezTo>
                  <a:cubicBezTo>
                    <a:pt x="461" y="9352"/>
                    <a:pt x="0" y="7964"/>
                    <a:pt x="6" y="6538"/>
                  </a:cubicBezTo>
                  <a:cubicBezTo>
                    <a:pt x="6" y="4796"/>
                    <a:pt x="678" y="3157"/>
                    <a:pt x="1890" y="1924"/>
                  </a:cubicBezTo>
                  <a:cubicBezTo>
                    <a:pt x="3077" y="702"/>
                    <a:pt x="4708" y="13"/>
                    <a:pt x="6411" y="14"/>
                  </a:cubicBezTo>
                  <a:cubicBezTo>
                    <a:pt x="9934" y="0"/>
                    <a:pt x="12808" y="2927"/>
                    <a:pt x="12808" y="653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4884707" y="5325674"/>
            <a:ext cx="243202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7980996" y="4897422"/>
            <a:ext cx="3506716" cy="1338521"/>
          </a:xfrm>
          <a:prstGeom prst="roundRect">
            <a:avLst>
              <a:gd name="adj" fmla="val 20432"/>
            </a:avLst>
          </a:pr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865185" y="5000649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8197251" y="5041506"/>
            <a:ext cx="616481" cy="616481"/>
            <a:chOff x="8197251" y="5041506"/>
            <a:chExt cx="616481" cy="616481"/>
          </a:xfrm>
        </p:grpSpPr>
        <p:sp>
          <p:nvSpPr>
            <p:cNvPr id="45" name="椭圆 44"/>
            <p:cNvSpPr/>
            <p:nvPr/>
          </p:nvSpPr>
          <p:spPr>
            <a:xfrm>
              <a:off x="8197251" y="5041506"/>
              <a:ext cx="616481" cy="61648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89" name="iconfont-11655-2733960"/>
            <p:cNvSpPr/>
            <p:nvPr/>
          </p:nvSpPr>
          <p:spPr>
            <a:xfrm>
              <a:off x="8319410" y="5163666"/>
              <a:ext cx="372163" cy="372161"/>
            </a:xfrm>
            <a:custGeom>
              <a:avLst/>
              <a:gdLst>
                <a:gd name="T0" fmla="*/ 3145 w 12601"/>
                <a:gd name="T1" fmla="*/ 6580 h 12602"/>
                <a:gd name="T2" fmla="*/ 9607 w 12601"/>
                <a:gd name="T3" fmla="*/ 6580 h 12602"/>
                <a:gd name="T4" fmla="*/ 9973 w 12601"/>
                <a:gd name="T5" fmla="*/ 6223 h 12602"/>
                <a:gd name="T6" fmla="*/ 9607 w 12601"/>
                <a:gd name="T7" fmla="*/ 5864 h 12602"/>
                <a:gd name="T8" fmla="*/ 3145 w 12601"/>
                <a:gd name="T9" fmla="*/ 5864 h 12602"/>
                <a:gd name="T10" fmla="*/ 2752 w 12601"/>
                <a:gd name="T11" fmla="*/ 6223 h 12602"/>
                <a:gd name="T12" fmla="*/ 3145 w 12601"/>
                <a:gd name="T13" fmla="*/ 6580 h 12602"/>
                <a:gd name="T14" fmla="*/ 7969 w 12601"/>
                <a:gd name="T15" fmla="*/ 8444 h 12602"/>
                <a:gd name="T16" fmla="*/ 9607 w 12601"/>
                <a:gd name="T17" fmla="*/ 8444 h 12602"/>
                <a:gd name="T18" fmla="*/ 9973 w 12601"/>
                <a:gd name="T19" fmla="*/ 8087 h 12602"/>
                <a:gd name="T20" fmla="*/ 9607 w 12601"/>
                <a:gd name="T21" fmla="*/ 7729 h 12602"/>
                <a:gd name="T22" fmla="*/ 7969 w 12601"/>
                <a:gd name="T23" fmla="*/ 7729 h 12602"/>
                <a:gd name="T24" fmla="*/ 7577 w 12601"/>
                <a:gd name="T25" fmla="*/ 8087 h 12602"/>
                <a:gd name="T26" fmla="*/ 7969 w 12601"/>
                <a:gd name="T27" fmla="*/ 8444 h 12602"/>
                <a:gd name="T28" fmla="*/ 12597 w 12601"/>
                <a:gd name="T29" fmla="*/ 6300 h 12602"/>
                <a:gd name="T30" fmla="*/ 10757 w 12601"/>
                <a:gd name="T31" fmla="*/ 1844 h 12602"/>
                <a:gd name="T32" fmla="*/ 6301 w 12601"/>
                <a:gd name="T33" fmla="*/ 4 h 12602"/>
                <a:gd name="T34" fmla="*/ 1850 w 12601"/>
                <a:gd name="T35" fmla="*/ 1844 h 12602"/>
                <a:gd name="T36" fmla="*/ 9 w 12601"/>
                <a:gd name="T37" fmla="*/ 6300 h 12602"/>
                <a:gd name="T38" fmla="*/ 1844 w 12601"/>
                <a:gd name="T39" fmla="*/ 10759 h 12602"/>
                <a:gd name="T40" fmla="*/ 6301 w 12601"/>
                <a:gd name="T41" fmla="*/ 12592 h 12602"/>
                <a:gd name="T42" fmla="*/ 12597 w 12601"/>
                <a:gd name="T43" fmla="*/ 6300 h 12602"/>
                <a:gd name="T44" fmla="*/ 748 w 12601"/>
                <a:gd name="T45" fmla="*/ 6300 h 12602"/>
                <a:gd name="T46" fmla="*/ 2373 w 12601"/>
                <a:gd name="T47" fmla="*/ 2371 h 12602"/>
                <a:gd name="T48" fmla="*/ 6301 w 12601"/>
                <a:gd name="T49" fmla="*/ 743 h 12602"/>
                <a:gd name="T50" fmla="*/ 11893 w 12601"/>
                <a:gd name="T51" fmla="*/ 6300 h 12602"/>
                <a:gd name="T52" fmla="*/ 6301 w 12601"/>
                <a:gd name="T53" fmla="*/ 11855 h 12602"/>
                <a:gd name="T54" fmla="*/ 2367 w 12601"/>
                <a:gd name="T55" fmla="*/ 10235 h 12602"/>
                <a:gd name="T56" fmla="*/ 748 w 12601"/>
                <a:gd name="T57" fmla="*/ 6300 h 12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601" h="12602">
                  <a:moveTo>
                    <a:pt x="3145" y="6580"/>
                  </a:moveTo>
                  <a:lnTo>
                    <a:pt x="9607" y="6580"/>
                  </a:lnTo>
                  <a:cubicBezTo>
                    <a:pt x="9917" y="6580"/>
                    <a:pt x="9973" y="6420"/>
                    <a:pt x="9973" y="6223"/>
                  </a:cubicBezTo>
                  <a:cubicBezTo>
                    <a:pt x="9973" y="6023"/>
                    <a:pt x="9917" y="5864"/>
                    <a:pt x="9607" y="5864"/>
                  </a:cubicBezTo>
                  <a:lnTo>
                    <a:pt x="3145" y="5864"/>
                  </a:lnTo>
                  <a:cubicBezTo>
                    <a:pt x="2834" y="5864"/>
                    <a:pt x="2752" y="6024"/>
                    <a:pt x="2752" y="6223"/>
                  </a:cubicBezTo>
                  <a:cubicBezTo>
                    <a:pt x="2752" y="6419"/>
                    <a:pt x="2835" y="6580"/>
                    <a:pt x="3145" y="6580"/>
                  </a:cubicBezTo>
                  <a:close/>
                  <a:moveTo>
                    <a:pt x="7969" y="8444"/>
                  </a:moveTo>
                  <a:lnTo>
                    <a:pt x="9607" y="8444"/>
                  </a:lnTo>
                  <a:cubicBezTo>
                    <a:pt x="9917" y="8444"/>
                    <a:pt x="9973" y="8284"/>
                    <a:pt x="9973" y="8087"/>
                  </a:cubicBezTo>
                  <a:cubicBezTo>
                    <a:pt x="9973" y="7887"/>
                    <a:pt x="9917" y="7729"/>
                    <a:pt x="9607" y="7729"/>
                  </a:cubicBezTo>
                  <a:lnTo>
                    <a:pt x="7969" y="7729"/>
                  </a:lnTo>
                  <a:cubicBezTo>
                    <a:pt x="7659" y="7729"/>
                    <a:pt x="7577" y="7888"/>
                    <a:pt x="7577" y="8087"/>
                  </a:cubicBezTo>
                  <a:cubicBezTo>
                    <a:pt x="7577" y="8284"/>
                    <a:pt x="7660" y="8444"/>
                    <a:pt x="7969" y="8444"/>
                  </a:cubicBezTo>
                  <a:close/>
                  <a:moveTo>
                    <a:pt x="12597" y="6300"/>
                  </a:moveTo>
                  <a:cubicBezTo>
                    <a:pt x="12601" y="4629"/>
                    <a:pt x="11939" y="3025"/>
                    <a:pt x="10757" y="1844"/>
                  </a:cubicBezTo>
                  <a:cubicBezTo>
                    <a:pt x="9576" y="662"/>
                    <a:pt x="7972" y="0"/>
                    <a:pt x="6301" y="4"/>
                  </a:cubicBezTo>
                  <a:cubicBezTo>
                    <a:pt x="4632" y="1"/>
                    <a:pt x="3030" y="663"/>
                    <a:pt x="1850" y="1844"/>
                  </a:cubicBezTo>
                  <a:cubicBezTo>
                    <a:pt x="668" y="3025"/>
                    <a:pt x="5" y="4629"/>
                    <a:pt x="9" y="6300"/>
                  </a:cubicBezTo>
                  <a:cubicBezTo>
                    <a:pt x="0" y="7972"/>
                    <a:pt x="661" y="9578"/>
                    <a:pt x="1844" y="10759"/>
                  </a:cubicBezTo>
                  <a:cubicBezTo>
                    <a:pt x="3024" y="11942"/>
                    <a:pt x="4630" y="12602"/>
                    <a:pt x="6301" y="12592"/>
                  </a:cubicBezTo>
                  <a:cubicBezTo>
                    <a:pt x="9767" y="12557"/>
                    <a:pt x="12597" y="9764"/>
                    <a:pt x="12597" y="6300"/>
                  </a:cubicBezTo>
                  <a:close/>
                  <a:moveTo>
                    <a:pt x="748" y="6300"/>
                  </a:moveTo>
                  <a:cubicBezTo>
                    <a:pt x="747" y="4826"/>
                    <a:pt x="1332" y="3413"/>
                    <a:pt x="2373" y="2371"/>
                  </a:cubicBezTo>
                  <a:cubicBezTo>
                    <a:pt x="3415" y="1328"/>
                    <a:pt x="4828" y="743"/>
                    <a:pt x="6301" y="743"/>
                  </a:cubicBezTo>
                  <a:cubicBezTo>
                    <a:pt x="9389" y="743"/>
                    <a:pt x="11893" y="3244"/>
                    <a:pt x="11893" y="6300"/>
                  </a:cubicBezTo>
                  <a:cubicBezTo>
                    <a:pt x="11893" y="9350"/>
                    <a:pt x="9389" y="11855"/>
                    <a:pt x="6301" y="11855"/>
                  </a:cubicBezTo>
                  <a:cubicBezTo>
                    <a:pt x="4826" y="11861"/>
                    <a:pt x="3410" y="11278"/>
                    <a:pt x="2367" y="10235"/>
                  </a:cubicBezTo>
                  <a:cubicBezTo>
                    <a:pt x="1324" y="9192"/>
                    <a:pt x="741" y="7775"/>
                    <a:pt x="748" y="63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8847687" y="5325674"/>
            <a:ext cx="243202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4" name="矩形 20"/>
          <p:cNvSpPr/>
          <p:nvPr/>
        </p:nvSpPr>
        <p:spPr>
          <a:xfrm>
            <a:off x="4006163" y="1198107"/>
            <a:ext cx="3546122" cy="1194274"/>
          </a:xfrm>
          <a:prstGeom prst="roundRect">
            <a:avLst>
              <a:gd name="adj" fmla="val 15215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5310183" y="1411084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請輸入主管想法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7" name="任意多边形: 形状 66"/>
          <p:cNvSpPr/>
          <p:nvPr/>
        </p:nvSpPr>
        <p:spPr>
          <a:xfrm>
            <a:off x="4987634" y="1846274"/>
            <a:ext cx="2298981" cy="93127"/>
          </a:xfrm>
          <a:custGeom>
            <a:avLst/>
            <a:gdLst>
              <a:gd name="connsiteX0" fmla="*/ 0 w 1938866"/>
              <a:gd name="connsiteY0" fmla="*/ 0 h 80433"/>
              <a:gd name="connsiteX1" fmla="*/ 402166 w 1938866"/>
              <a:gd name="connsiteY1" fmla="*/ 0 h 80433"/>
              <a:gd name="connsiteX2" fmla="*/ 321733 w 1938866"/>
              <a:gd name="connsiteY2" fmla="*/ 80433 h 80433"/>
              <a:gd name="connsiteX3" fmla="*/ 482600 w 1938866"/>
              <a:gd name="connsiteY3" fmla="*/ 12700 h 80433"/>
              <a:gd name="connsiteX4" fmla="*/ 1938866 w 1938866"/>
              <a:gd name="connsiteY4" fmla="*/ 12700 h 80433"/>
              <a:gd name="connsiteX0-1" fmla="*/ 0 w 1938866"/>
              <a:gd name="connsiteY0-2" fmla="*/ 0 h 80433"/>
              <a:gd name="connsiteX1-3" fmla="*/ 402166 w 1938866"/>
              <a:gd name="connsiteY1-4" fmla="*/ 0 h 80433"/>
              <a:gd name="connsiteX2-5" fmla="*/ 321733 w 1938866"/>
              <a:gd name="connsiteY2-6" fmla="*/ 80433 h 80433"/>
              <a:gd name="connsiteX3-7" fmla="*/ 481012 w 1938866"/>
              <a:gd name="connsiteY3-8" fmla="*/ 0 h 80433"/>
              <a:gd name="connsiteX4-9" fmla="*/ 1938866 w 1938866"/>
              <a:gd name="connsiteY4-10" fmla="*/ 12700 h 80433"/>
              <a:gd name="connsiteX0-11" fmla="*/ 0 w 1938866"/>
              <a:gd name="connsiteY0-12" fmla="*/ 0 h 89958"/>
              <a:gd name="connsiteX1-13" fmla="*/ 402166 w 1938866"/>
              <a:gd name="connsiteY1-14" fmla="*/ 0 h 89958"/>
              <a:gd name="connsiteX2-15" fmla="*/ 350308 w 1938866"/>
              <a:gd name="connsiteY2-16" fmla="*/ 89958 h 89958"/>
              <a:gd name="connsiteX3-17" fmla="*/ 481012 w 1938866"/>
              <a:gd name="connsiteY3-18" fmla="*/ 0 h 89958"/>
              <a:gd name="connsiteX4-19" fmla="*/ 1938866 w 1938866"/>
              <a:gd name="connsiteY4-20" fmla="*/ 12700 h 89958"/>
              <a:gd name="connsiteX0-21" fmla="*/ 0 w 1938866"/>
              <a:gd name="connsiteY0-22" fmla="*/ 0 h 88370"/>
              <a:gd name="connsiteX1-23" fmla="*/ 402166 w 1938866"/>
              <a:gd name="connsiteY1-24" fmla="*/ 0 h 88370"/>
              <a:gd name="connsiteX2-25" fmla="*/ 353483 w 1938866"/>
              <a:gd name="connsiteY2-26" fmla="*/ 88370 h 88370"/>
              <a:gd name="connsiteX3-27" fmla="*/ 481012 w 1938866"/>
              <a:gd name="connsiteY3-28" fmla="*/ 0 h 88370"/>
              <a:gd name="connsiteX4-29" fmla="*/ 1938866 w 1938866"/>
              <a:gd name="connsiteY4-30" fmla="*/ 12700 h 88370"/>
              <a:gd name="connsiteX0-31" fmla="*/ 0 w 1938866"/>
              <a:gd name="connsiteY0-32" fmla="*/ 0 h 88894"/>
              <a:gd name="connsiteX1-33" fmla="*/ 402166 w 1938866"/>
              <a:gd name="connsiteY1-34" fmla="*/ 0 h 88894"/>
              <a:gd name="connsiteX2-35" fmla="*/ 353483 w 1938866"/>
              <a:gd name="connsiteY2-36" fmla="*/ 88370 h 88894"/>
              <a:gd name="connsiteX3-37" fmla="*/ 481012 w 1938866"/>
              <a:gd name="connsiteY3-38" fmla="*/ 0 h 88894"/>
              <a:gd name="connsiteX4-39" fmla="*/ 1938866 w 1938866"/>
              <a:gd name="connsiteY4-40" fmla="*/ 12700 h 88894"/>
              <a:gd name="connsiteX0-41" fmla="*/ 0 w 1938866"/>
              <a:gd name="connsiteY0-42" fmla="*/ 4233 h 93127"/>
              <a:gd name="connsiteX1-43" fmla="*/ 402166 w 1938866"/>
              <a:gd name="connsiteY1-44" fmla="*/ 4233 h 93127"/>
              <a:gd name="connsiteX2-45" fmla="*/ 353483 w 1938866"/>
              <a:gd name="connsiteY2-46" fmla="*/ 92603 h 93127"/>
              <a:gd name="connsiteX3-47" fmla="*/ 481012 w 1938866"/>
              <a:gd name="connsiteY3-48" fmla="*/ 4233 h 93127"/>
              <a:gd name="connsiteX4-49" fmla="*/ 1938866 w 1938866"/>
              <a:gd name="connsiteY4-50" fmla="*/ 0 h 93127"/>
              <a:gd name="connsiteX0-51" fmla="*/ 0 w 1938866"/>
              <a:gd name="connsiteY0-52" fmla="*/ 4233 h 93127"/>
              <a:gd name="connsiteX1-53" fmla="*/ 402166 w 1938866"/>
              <a:gd name="connsiteY1-54" fmla="*/ 4233 h 93127"/>
              <a:gd name="connsiteX2-55" fmla="*/ 353483 w 1938866"/>
              <a:gd name="connsiteY2-56" fmla="*/ 92603 h 93127"/>
              <a:gd name="connsiteX3-57" fmla="*/ 481012 w 1938866"/>
              <a:gd name="connsiteY3-58" fmla="*/ 4233 h 93127"/>
              <a:gd name="connsiteX4-59" fmla="*/ 1938866 w 1938866"/>
              <a:gd name="connsiteY4-60" fmla="*/ 0 h 93127"/>
              <a:gd name="connsiteX0-61" fmla="*/ 0 w 1938866"/>
              <a:gd name="connsiteY0-62" fmla="*/ 4233 h 93127"/>
              <a:gd name="connsiteX1-63" fmla="*/ 402166 w 1938866"/>
              <a:gd name="connsiteY1-64" fmla="*/ 4233 h 93127"/>
              <a:gd name="connsiteX2-65" fmla="*/ 353483 w 1938866"/>
              <a:gd name="connsiteY2-66" fmla="*/ 92603 h 93127"/>
              <a:gd name="connsiteX3-67" fmla="*/ 481012 w 1938866"/>
              <a:gd name="connsiteY3-68" fmla="*/ 4233 h 93127"/>
              <a:gd name="connsiteX4-69" fmla="*/ 1938866 w 1938866"/>
              <a:gd name="connsiteY4-70" fmla="*/ 0 h 93127"/>
              <a:gd name="connsiteX0-71" fmla="*/ 0 w 2224586"/>
              <a:gd name="connsiteY0-72" fmla="*/ 4233 h 93127"/>
              <a:gd name="connsiteX1-73" fmla="*/ 687886 w 2224586"/>
              <a:gd name="connsiteY1-74" fmla="*/ 4233 h 93127"/>
              <a:gd name="connsiteX2-75" fmla="*/ 639203 w 2224586"/>
              <a:gd name="connsiteY2-76" fmla="*/ 92603 h 93127"/>
              <a:gd name="connsiteX3-77" fmla="*/ 766732 w 2224586"/>
              <a:gd name="connsiteY3-78" fmla="*/ 4233 h 93127"/>
              <a:gd name="connsiteX4-79" fmla="*/ 2224586 w 2224586"/>
              <a:gd name="connsiteY4-80" fmla="*/ 0 h 931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24586" h="93127">
                <a:moveTo>
                  <a:pt x="0" y="4233"/>
                </a:moveTo>
                <a:lnTo>
                  <a:pt x="687886" y="4233"/>
                </a:lnTo>
                <a:cubicBezTo>
                  <a:pt x="671658" y="33690"/>
                  <a:pt x="660194" y="77434"/>
                  <a:pt x="639203" y="92603"/>
                </a:cubicBezTo>
                <a:cubicBezTo>
                  <a:pt x="710288" y="99659"/>
                  <a:pt x="724222" y="33690"/>
                  <a:pt x="766732" y="4233"/>
                </a:cubicBezTo>
                <a:lnTo>
                  <a:pt x="2224586" y="0"/>
                </a:lnTo>
              </a:path>
            </a:pathLst>
          </a:custGeom>
          <a:noFill/>
          <a:ln w="63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349814" y="1959915"/>
            <a:ext cx="955040" cy="370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9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主管名字</a:t>
            </a:r>
            <a:endParaRPr lang="zh-CN" altLang="en-US" sz="1400" spc="120" dirty="0">
              <a:solidFill>
                <a:schemeClr val="bg1">
                  <a:alpha val="9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9" name="矩形 20"/>
          <p:cNvSpPr/>
          <p:nvPr/>
        </p:nvSpPr>
        <p:spPr>
          <a:xfrm>
            <a:off x="7995550" y="1198107"/>
            <a:ext cx="3546122" cy="1194274"/>
          </a:xfrm>
          <a:prstGeom prst="roundRect">
            <a:avLst>
              <a:gd name="adj" fmla="val 15215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9299570" y="1411084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請輸入主管想法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2" name="任意多边形: 形状 71"/>
          <p:cNvSpPr/>
          <p:nvPr/>
        </p:nvSpPr>
        <p:spPr>
          <a:xfrm>
            <a:off x="9272297" y="1846274"/>
            <a:ext cx="2003706" cy="93127"/>
          </a:xfrm>
          <a:custGeom>
            <a:avLst/>
            <a:gdLst>
              <a:gd name="connsiteX0" fmla="*/ 0 w 1938866"/>
              <a:gd name="connsiteY0" fmla="*/ 0 h 80433"/>
              <a:gd name="connsiteX1" fmla="*/ 402166 w 1938866"/>
              <a:gd name="connsiteY1" fmla="*/ 0 h 80433"/>
              <a:gd name="connsiteX2" fmla="*/ 321733 w 1938866"/>
              <a:gd name="connsiteY2" fmla="*/ 80433 h 80433"/>
              <a:gd name="connsiteX3" fmla="*/ 482600 w 1938866"/>
              <a:gd name="connsiteY3" fmla="*/ 12700 h 80433"/>
              <a:gd name="connsiteX4" fmla="*/ 1938866 w 1938866"/>
              <a:gd name="connsiteY4" fmla="*/ 12700 h 80433"/>
              <a:gd name="connsiteX0-1" fmla="*/ 0 w 1938866"/>
              <a:gd name="connsiteY0-2" fmla="*/ 0 h 80433"/>
              <a:gd name="connsiteX1-3" fmla="*/ 402166 w 1938866"/>
              <a:gd name="connsiteY1-4" fmla="*/ 0 h 80433"/>
              <a:gd name="connsiteX2-5" fmla="*/ 321733 w 1938866"/>
              <a:gd name="connsiteY2-6" fmla="*/ 80433 h 80433"/>
              <a:gd name="connsiteX3-7" fmla="*/ 481012 w 1938866"/>
              <a:gd name="connsiteY3-8" fmla="*/ 0 h 80433"/>
              <a:gd name="connsiteX4-9" fmla="*/ 1938866 w 1938866"/>
              <a:gd name="connsiteY4-10" fmla="*/ 12700 h 80433"/>
              <a:gd name="connsiteX0-11" fmla="*/ 0 w 1938866"/>
              <a:gd name="connsiteY0-12" fmla="*/ 0 h 89958"/>
              <a:gd name="connsiteX1-13" fmla="*/ 402166 w 1938866"/>
              <a:gd name="connsiteY1-14" fmla="*/ 0 h 89958"/>
              <a:gd name="connsiteX2-15" fmla="*/ 350308 w 1938866"/>
              <a:gd name="connsiteY2-16" fmla="*/ 89958 h 89958"/>
              <a:gd name="connsiteX3-17" fmla="*/ 481012 w 1938866"/>
              <a:gd name="connsiteY3-18" fmla="*/ 0 h 89958"/>
              <a:gd name="connsiteX4-19" fmla="*/ 1938866 w 1938866"/>
              <a:gd name="connsiteY4-20" fmla="*/ 12700 h 89958"/>
              <a:gd name="connsiteX0-21" fmla="*/ 0 w 1938866"/>
              <a:gd name="connsiteY0-22" fmla="*/ 0 h 88370"/>
              <a:gd name="connsiteX1-23" fmla="*/ 402166 w 1938866"/>
              <a:gd name="connsiteY1-24" fmla="*/ 0 h 88370"/>
              <a:gd name="connsiteX2-25" fmla="*/ 353483 w 1938866"/>
              <a:gd name="connsiteY2-26" fmla="*/ 88370 h 88370"/>
              <a:gd name="connsiteX3-27" fmla="*/ 481012 w 1938866"/>
              <a:gd name="connsiteY3-28" fmla="*/ 0 h 88370"/>
              <a:gd name="connsiteX4-29" fmla="*/ 1938866 w 1938866"/>
              <a:gd name="connsiteY4-30" fmla="*/ 12700 h 88370"/>
              <a:gd name="connsiteX0-31" fmla="*/ 0 w 1938866"/>
              <a:gd name="connsiteY0-32" fmla="*/ 0 h 88894"/>
              <a:gd name="connsiteX1-33" fmla="*/ 402166 w 1938866"/>
              <a:gd name="connsiteY1-34" fmla="*/ 0 h 88894"/>
              <a:gd name="connsiteX2-35" fmla="*/ 353483 w 1938866"/>
              <a:gd name="connsiteY2-36" fmla="*/ 88370 h 88894"/>
              <a:gd name="connsiteX3-37" fmla="*/ 481012 w 1938866"/>
              <a:gd name="connsiteY3-38" fmla="*/ 0 h 88894"/>
              <a:gd name="connsiteX4-39" fmla="*/ 1938866 w 1938866"/>
              <a:gd name="connsiteY4-40" fmla="*/ 12700 h 88894"/>
              <a:gd name="connsiteX0-41" fmla="*/ 0 w 1938866"/>
              <a:gd name="connsiteY0-42" fmla="*/ 4233 h 93127"/>
              <a:gd name="connsiteX1-43" fmla="*/ 402166 w 1938866"/>
              <a:gd name="connsiteY1-44" fmla="*/ 4233 h 93127"/>
              <a:gd name="connsiteX2-45" fmla="*/ 353483 w 1938866"/>
              <a:gd name="connsiteY2-46" fmla="*/ 92603 h 93127"/>
              <a:gd name="connsiteX3-47" fmla="*/ 481012 w 1938866"/>
              <a:gd name="connsiteY3-48" fmla="*/ 4233 h 93127"/>
              <a:gd name="connsiteX4-49" fmla="*/ 1938866 w 1938866"/>
              <a:gd name="connsiteY4-50" fmla="*/ 0 h 93127"/>
              <a:gd name="connsiteX0-51" fmla="*/ 0 w 1938866"/>
              <a:gd name="connsiteY0-52" fmla="*/ 4233 h 93127"/>
              <a:gd name="connsiteX1-53" fmla="*/ 402166 w 1938866"/>
              <a:gd name="connsiteY1-54" fmla="*/ 4233 h 93127"/>
              <a:gd name="connsiteX2-55" fmla="*/ 353483 w 1938866"/>
              <a:gd name="connsiteY2-56" fmla="*/ 92603 h 93127"/>
              <a:gd name="connsiteX3-57" fmla="*/ 481012 w 1938866"/>
              <a:gd name="connsiteY3-58" fmla="*/ 4233 h 93127"/>
              <a:gd name="connsiteX4-59" fmla="*/ 1938866 w 1938866"/>
              <a:gd name="connsiteY4-60" fmla="*/ 0 h 93127"/>
              <a:gd name="connsiteX0-61" fmla="*/ 0 w 1938866"/>
              <a:gd name="connsiteY0-62" fmla="*/ 4233 h 93127"/>
              <a:gd name="connsiteX1-63" fmla="*/ 402166 w 1938866"/>
              <a:gd name="connsiteY1-64" fmla="*/ 4233 h 93127"/>
              <a:gd name="connsiteX2-65" fmla="*/ 353483 w 1938866"/>
              <a:gd name="connsiteY2-66" fmla="*/ 92603 h 93127"/>
              <a:gd name="connsiteX3-67" fmla="*/ 481012 w 1938866"/>
              <a:gd name="connsiteY3-68" fmla="*/ 4233 h 93127"/>
              <a:gd name="connsiteX4-69" fmla="*/ 1938866 w 1938866"/>
              <a:gd name="connsiteY4-70" fmla="*/ 0 h 9312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938866" h="93127">
                <a:moveTo>
                  <a:pt x="0" y="4233"/>
                </a:moveTo>
                <a:lnTo>
                  <a:pt x="402166" y="4233"/>
                </a:lnTo>
                <a:cubicBezTo>
                  <a:pt x="385938" y="33690"/>
                  <a:pt x="374474" y="77434"/>
                  <a:pt x="353483" y="92603"/>
                </a:cubicBezTo>
                <a:cubicBezTo>
                  <a:pt x="424568" y="99659"/>
                  <a:pt x="438502" y="33690"/>
                  <a:pt x="481012" y="4233"/>
                </a:cubicBezTo>
                <a:lnTo>
                  <a:pt x="1938866" y="0"/>
                </a:lnTo>
              </a:path>
            </a:pathLst>
          </a:custGeom>
          <a:noFill/>
          <a:ln w="63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9339201" y="1959915"/>
            <a:ext cx="955040" cy="370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spc="120" dirty="0">
                <a:solidFill>
                  <a:schemeClr val="bg1">
                    <a:alpha val="9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主管名字</a:t>
            </a:r>
            <a:endParaRPr lang="zh-CN" altLang="en-US" sz="1400" spc="120" dirty="0">
              <a:solidFill>
                <a:schemeClr val="bg1">
                  <a:alpha val="9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7917233" y="392135"/>
            <a:ext cx="1609342" cy="2004782"/>
            <a:chOff x="2954545" y="738067"/>
            <a:chExt cx="3530134" cy="4397543"/>
          </a:xfrm>
        </p:grpSpPr>
        <p:pic>
          <p:nvPicPr>
            <p:cNvPr id="59" name="图片 58" descr="图片包含 人, 男人, 穿着, 西装&#10;&#10;描述已自动生成"/>
            <p:cNvPicPr>
              <a:picLocks noChangeAspect="1"/>
            </p:cNvPicPr>
            <p:nvPr/>
          </p:nvPicPr>
          <p:blipFill rotWithShape="1"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630"/>
            <a:stretch>
              <a:fillRect/>
            </a:stretch>
          </p:blipFill>
          <p:spPr>
            <a:xfrm flipH="1">
              <a:off x="2954545" y="738067"/>
              <a:ext cx="3530134" cy="3969887"/>
            </a:xfrm>
            <a:prstGeom prst="rect">
              <a:avLst/>
            </a:prstGeom>
          </p:spPr>
        </p:pic>
        <p:pic>
          <p:nvPicPr>
            <p:cNvPr id="60" name="图片 59" descr="图片包含 人, 男人, 穿着, 西装&#10;&#10;描述已自动生成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75" t="27249" r="5237" b="6421"/>
            <a:stretch>
              <a:fillRect/>
            </a:stretch>
          </p:blipFill>
          <p:spPr>
            <a:xfrm flipH="1">
              <a:off x="3139421" y="2014556"/>
              <a:ext cx="2375355" cy="3121054"/>
            </a:xfrm>
            <a:custGeom>
              <a:avLst/>
              <a:gdLst>
                <a:gd name="connsiteX0" fmla="*/ 1979455 w 2375355"/>
                <a:gd name="connsiteY0" fmla="*/ 0 h 3121054"/>
                <a:gd name="connsiteX1" fmla="*/ 395900 w 2375355"/>
                <a:gd name="connsiteY1" fmla="*/ 0 h 3121054"/>
                <a:gd name="connsiteX2" fmla="*/ 0 w 2375355"/>
                <a:gd name="connsiteY2" fmla="*/ 395900 h 3121054"/>
                <a:gd name="connsiteX3" fmla="*/ 0 w 2375355"/>
                <a:gd name="connsiteY3" fmla="*/ 2725154 h 3121054"/>
                <a:gd name="connsiteX4" fmla="*/ 395900 w 2375355"/>
                <a:gd name="connsiteY4" fmla="*/ 3121054 h 3121054"/>
                <a:gd name="connsiteX5" fmla="*/ 1979455 w 2375355"/>
                <a:gd name="connsiteY5" fmla="*/ 3121054 h 3121054"/>
                <a:gd name="connsiteX6" fmla="*/ 2375355 w 2375355"/>
                <a:gd name="connsiteY6" fmla="*/ 2725154 h 3121054"/>
                <a:gd name="connsiteX7" fmla="*/ 2375355 w 2375355"/>
                <a:gd name="connsiteY7" fmla="*/ 395900 h 3121054"/>
                <a:gd name="connsiteX8" fmla="*/ 1979455 w 2375355"/>
                <a:gd name="connsiteY8" fmla="*/ 0 h 312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5355" h="3121054">
                  <a:moveTo>
                    <a:pt x="1979455" y="0"/>
                  </a:moveTo>
                  <a:lnTo>
                    <a:pt x="395900" y="0"/>
                  </a:lnTo>
                  <a:cubicBezTo>
                    <a:pt x="177250" y="0"/>
                    <a:pt x="0" y="177250"/>
                    <a:pt x="0" y="395900"/>
                  </a:cubicBezTo>
                  <a:lnTo>
                    <a:pt x="0" y="2725154"/>
                  </a:lnTo>
                  <a:cubicBezTo>
                    <a:pt x="0" y="2943804"/>
                    <a:pt x="177250" y="3121054"/>
                    <a:pt x="395900" y="3121054"/>
                  </a:cubicBezTo>
                  <a:lnTo>
                    <a:pt x="1979455" y="3121054"/>
                  </a:lnTo>
                  <a:cubicBezTo>
                    <a:pt x="2198105" y="3121054"/>
                    <a:pt x="2375355" y="2943804"/>
                    <a:pt x="2375355" y="2725154"/>
                  </a:cubicBezTo>
                  <a:lnTo>
                    <a:pt x="2375355" y="395900"/>
                  </a:lnTo>
                  <a:cubicBezTo>
                    <a:pt x="2375355" y="177250"/>
                    <a:pt x="2198105" y="0"/>
                    <a:pt x="1979455" y="0"/>
                  </a:cubicBezTo>
                  <a:close/>
                </a:path>
              </a:pathLst>
            </a:custGeom>
          </p:spPr>
        </p:pic>
      </p:grpSp>
      <p:pic>
        <p:nvPicPr>
          <p:cNvPr id="64" name="图片 63" descr="人穿着戏服&#10;&#10;中度可信度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95" y="761426"/>
            <a:ext cx="944285" cy="1627206"/>
          </a:xfrm>
          <a:prstGeom prst="rect">
            <a:avLst/>
          </a:prstGeom>
        </p:spPr>
      </p:pic>
      <p:pic>
        <p:nvPicPr>
          <p:cNvPr id="74" name="图片 73" descr="图标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289083" y="5082445"/>
            <a:ext cx="2426022" cy="2426022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pic>
        <p:nvPicPr>
          <p:cNvPr id="75" name="图片 74" descr="图形用户界面, 应用程序,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6607">
            <a:off x="10295125" y="-429782"/>
            <a:ext cx="2087306" cy="2087306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25000"/>
              </a:schemeClr>
            </a:outerShdw>
          </a:effectLst>
        </p:spPr>
      </p:pic>
      <p:grpSp>
        <p:nvGrpSpPr>
          <p:cNvPr id="47" name="组合 46"/>
          <p:cNvGrpSpPr/>
          <p:nvPr/>
        </p:nvGrpSpPr>
        <p:grpSpPr>
          <a:xfrm>
            <a:off x="3171619" y="2766422"/>
            <a:ext cx="3549782" cy="474840"/>
            <a:chOff x="405212" y="897158"/>
            <a:chExt cx="3549782" cy="526610"/>
          </a:xfrm>
        </p:grpSpPr>
        <p:sp>
          <p:nvSpPr>
            <p:cNvPr id="76" name="矩形: 圆角 75"/>
            <p:cNvSpPr/>
            <p:nvPr/>
          </p:nvSpPr>
          <p:spPr>
            <a:xfrm>
              <a:off x="405212" y="897158"/>
              <a:ext cx="3358265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948753" y="977852"/>
              <a:ext cx="3006241" cy="442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請輸入您的小標題</a:t>
              </a:r>
              <a:endParaRPr lang="zh-CN" altLang="en-US" sz="20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0" name="矩形 20"/>
          <p:cNvSpPr/>
          <p:nvPr/>
        </p:nvSpPr>
        <p:spPr>
          <a:xfrm>
            <a:off x="660400" y="2594849"/>
            <a:ext cx="3084172" cy="4537471"/>
          </a:xfrm>
          <a:prstGeom prst="roundRect">
            <a:avLst>
              <a:gd name="adj" fmla="val 10845"/>
            </a:avLst>
          </a:prstGeom>
          <a:blipFill dpi="0" rotWithShape="1">
            <a:blip r:embed="rId8"/>
            <a:srcRect/>
            <a:tile tx="0" ty="0" sx="100000" sy="100000" flip="none" algn="bl"/>
          </a:blipFill>
          <a:ln w="114300">
            <a:solidFill>
              <a:schemeClr val="bg1"/>
            </a:solidFill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任意多边形: 形状 45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0" name="任意多边形: 形状 39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0" name="任意多边形: 形状 49"/>
          <p:cNvSpPr/>
          <p:nvPr/>
        </p:nvSpPr>
        <p:spPr>
          <a:xfrm>
            <a:off x="8740706" y="1371600"/>
            <a:ext cx="3451295" cy="4864100"/>
          </a:xfrm>
          <a:custGeom>
            <a:avLst/>
            <a:gdLst>
              <a:gd name="connsiteX0" fmla="*/ 953368 w 3451295"/>
              <a:gd name="connsiteY0" fmla="*/ 0 h 4864100"/>
              <a:gd name="connsiteX1" fmla="*/ 3201102 w 3451295"/>
              <a:gd name="connsiteY1" fmla="*/ 0 h 4864100"/>
              <a:gd name="connsiteX2" fmla="*/ 3393239 w 3451295"/>
              <a:gd name="connsiteY2" fmla="*/ 19369 h 4864100"/>
              <a:gd name="connsiteX3" fmla="*/ 3451295 w 3451295"/>
              <a:gd name="connsiteY3" fmla="*/ 34297 h 4864100"/>
              <a:gd name="connsiteX4" fmla="*/ 3451295 w 3451295"/>
              <a:gd name="connsiteY4" fmla="*/ 4829803 h 4864100"/>
              <a:gd name="connsiteX5" fmla="*/ 3393239 w 3451295"/>
              <a:gd name="connsiteY5" fmla="*/ 4844731 h 4864100"/>
              <a:gd name="connsiteX6" fmla="*/ 3201102 w 3451295"/>
              <a:gd name="connsiteY6" fmla="*/ 4864100 h 4864100"/>
              <a:gd name="connsiteX7" fmla="*/ 953368 w 3451295"/>
              <a:gd name="connsiteY7" fmla="*/ 4864100 h 4864100"/>
              <a:gd name="connsiteX8" fmla="*/ 0 w 3451295"/>
              <a:gd name="connsiteY8" fmla="*/ 3910732 h 4864100"/>
              <a:gd name="connsiteX9" fmla="*/ 0 w 3451295"/>
              <a:gd name="connsiteY9" fmla="*/ 953368 h 4864100"/>
              <a:gd name="connsiteX10" fmla="*/ 953368 w 3451295"/>
              <a:gd name="connsiteY10" fmla="*/ 0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1295" h="4864100">
                <a:moveTo>
                  <a:pt x="953368" y="0"/>
                </a:moveTo>
                <a:lnTo>
                  <a:pt x="3201102" y="0"/>
                </a:lnTo>
                <a:cubicBezTo>
                  <a:pt x="3266918" y="0"/>
                  <a:pt x="3331177" y="6670"/>
                  <a:pt x="3393239" y="19369"/>
                </a:cubicBezTo>
                <a:lnTo>
                  <a:pt x="3451295" y="34297"/>
                </a:lnTo>
                <a:lnTo>
                  <a:pt x="3451295" y="4829803"/>
                </a:lnTo>
                <a:lnTo>
                  <a:pt x="3393239" y="4844731"/>
                </a:lnTo>
                <a:cubicBezTo>
                  <a:pt x="3331177" y="4857431"/>
                  <a:pt x="3266918" y="4864100"/>
                  <a:pt x="3201102" y="4864100"/>
                </a:cubicBezTo>
                <a:lnTo>
                  <a:pt x="953368" y="4864100"/>
                </a:lnTo>
                <a:cubicBezTo>
                  <a:pt x="426837" y="4864100"/>
                  <a:pt x="0" y="4437263"/>
                  <a:pt x="0" y="3910732"/>
                </a:cubicBezTo>
                <a:lnTo>
                  <a:pt x="0" y="953368"/>
                </a:lnTo>
                <a:cubicBezTo>
                  <a:pt x="0" y="426837"/>
                  <a:pt x="426837" y="0"/>
                  <a:pt x="953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9" name="任意多边形: 形状 48"/>
          <p:cNvSpPr/>
          <p:nvPr/>
        </p:nvSpPr>
        <p:spPr>
          <a:xfrm>
            <a:off x="0" y="1371600"/>
            <a:ext cx="12192000" cy="4864100"/>
          </a:xfrm>
          <a:custGeom>
            <a:avLst/>
            <a:gdLst>
              <a:gd name="connsiteX0" fmla="*/ 71398 w 12192000"/>
              <a:gd name="connsiteY0" fmla="*/ 0 h 4864100"/>
              <a:gd name="connsiteX1" fmla="*/ 12084476 w 12192000"/>
              <a:gd name="connsiteY1" fmla="*/ 0 h 4864100"/>
              <a:gd name="connsiteX2" fmla="*/ 12167365 w 12192000"/>
              <a:gd name="connsiteY2" fmla="*/ 4186 h 4864100"/>
              <a:gd name="connsiteX3" fmla="*/ 12192000 w 12192000"/>
              <a:gd name="connsiteY3" fmla="*/ 7945 h 4864100"/>
              <a:gd name="connsiteX4" fmla="*/ 12192000 w 12192000"/>
              <a:gd name="connsiteY4" fmla="*/ 4856155 h 4864100"/>
              <a:gd name="connsiteX5" fmla="*/ 12167365 w 12192000"/>
              <a:gd name="connsiteY5" fmla="*/ 4859915 h 4864100"/>
              <a:gd name="connsiteX6" fmla="*/ 12084476 w 12192000"/>
              <a:gd name="connsiteY6" fmla="*/ 4864100 h 4864100"/>
              <a:gd name="connsiteX7" fmla="*/ 71398 w 12192000"/>
              <a:gd name="connsiteY7" fmla="*/ 4864100 h 4864100"/>
              <a:gd name="connsiteX8" fmla="*/ 0 w 12192000"/>
              <a:gd name="connsiteY8" fmla="*/ 4860495 h 4864100"/>
              <a:gd name="connsiteX9" fmla="*/ 0 w 12192000"/>
              <a:gd name="connsiteY9" fmla="*/ 3606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864100">
                <a:moveTo>
                  <a:pt x="71398" y="0"/>
                </a:moveTo>
                <a:lnTo>
                  <a:pt x="12084476" y="0"/>
                </a:lnTo>
                <a:cubicBezTo>
                  <a:pt x="12112460" y="0"/>
                  <a:pt x="12140112" y="1418"/>
                  <a:pt x="12167365" y="4186"/>
                </a:cubicBezTo>
                <a:lnTo>
                  <a:pt x="12192000" y="7945"/>
                </a:lnTo>
                <a:lnTo>
                  <a:pt x="12192000" y="4856155"/>
                </a:lnTo>
                <a:lnTo>
                  <a:pt x="12167365" y="4859915"/>
                </a:lnTo>
                <a:cubicBezTo>
                  <a:pt x="12140112" y="4862682"/>
                  <a:pt x="12112460" y="4864100"/>
                  <a:pt x="12084476" y="4864100"/>
                </a:cubicBezTo>
                <a:lnTo>
                  <a:pt x="71398" y="4864100"/>
                </a:lnTo>
                <a:lnTo>
                  <a:pt x="0" y="4860495"/>
                </a:lnTo>
                <a:lnTo>
                  <a:pt x="0" y="3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3600000" algn="l" rotWithShape="0">
              <a:schemeClr val="accent3">
                <a:lumMod val="75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7" name="任意多边形: 形状 56"/>
          <p:cNvSpPr/>
          <p:nvPr/>
        </p:nvSpPr>
        <p:spPr>
          <a:xfrm>
            <a:off x="6186831" y="4680092"/>
            <a:ext cx="6005169" cy="504546"/>
          </a:xfrm>
          <a:custGeom>
            <a:avLst/>
            <a:gdLst>
              <a:gd name="connsiteX0" fmla="*/ 252273 w 6005169"/>
              <a:gd name="connsiteY0" fmla="*/ 0 h 504546"/>
              <a:gd name="connsiteX1" fmla="*/ 6005169 w 6005169"/>
              <a:gd name="connsiteY1" fmla="*/ 0 h 504546"/>
              <a:gd name="connsiteX2" fmla="*/ 6005169 w 6005169"/>
              <a:gd name="connsiteY2" fmla="*/ 504546 h 504546"/>
              <a:gd name="connsiteX3" fmla="*/ 252273 w 6005169"/>
              <a:gd name="connsiteY3" fmla="*/ 504546 h 504546"/>
              <a:gd name="connsiteX4" fmla="*/ 0 w 6005169"/>
              <a:gd name="connsiteY4" fmla="*/ 252273 h 504546"/>
              <a:gd name="connsiteX5" fmla="*/ 252273 w 6005169"/>
              <a:gd name="connsiteY5" fmla="*/ 0 h 5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05169" h="504546">
                <a:moveTo>
                  <a:pt x="252273" y="0"/>
                </a:moveTo>
                <a:lnTo>
                  <a:pt x="6005169" y="0"/>
                </a:lnTo>
                <a:lnTo>
                  <a:pt x="6005169" y="504546"/>
                </a:lnTo>
                <a:lnTo>
                  <a:pt x="252273" y="504546"/>
                </a:lnTo>
                <a:cubicBezTo>
                  <a:pt x="112947" y="504546"/>
                  <a:pt x="0" y="391600"/>
                  <a:pt x="0" y="252273"/>
                </a:cubicBezTo>
                <a:cubicBezTo>
                  <a:pt x="0" y="112946"/>
                  <a:pt x="112947" y="0"/>
                  <a:pt x="2522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32256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373938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515619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746251" y="5465962"/>
            <a:ext cx="1856610" cy="499689"/>
            <a:chOff x="1746251" y="5465962"/>
            <a:chExt cx="1856610" cy="499689"/>
          </a:xfrm>
        </p:grpSpPr>
        <p:sp>
          <p:nvSpPr>
            <p:cNvPr id="27" name="矩形: 圆角 26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42" name="组合 41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35" name="矩形: 圆角 34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1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43" name="组合 42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44" name="矩形: 圆角 43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5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47" name="直接连接符 46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组合 2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29" name="文本框 28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pic>
        <p:nvPicPr>
          <p:cNvPr id="31" name="图片 30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4827238" y="3264101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sp>
        <p:nvSpPr>
          <p:cNvPr id="39" name="矩形: 圆角 38"/>
          <p:cNvSpPr/>
          <p:nvPr/>
        </p:nvSpPr>
        <p:spPr>
          <a:xfrm>
            <a:off x="410237" y="2614383"/>
            <a:ext cx="1904681" cy="250262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1">
                <a:shade val="50000"/>
              </a:schemeClr>
            </a:solidFill>
          </a:ln>
          <a:effectLst>
            <a:outerShdw blurRad="660400" dist="203200" dir="42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3083453" y="1740195"/>
            <a:ext cx="2647805" cy="347903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1">
                <a:shade val="50000"/>
              </a:schemeClr>
            </a:solidFill>
          </a:ln>
          <a:effectLst>
            <a:outerShdw blurRad="660400" dist="203200" dir="42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8115201" y="2010330"/>
            <a:ext cx="355155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4400" dirty="0">
                <a:ln w="6350">
                  <a:solidFill>
                    <a:schemeClr val="accent1">
                      <a:alpha val="7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CHAPTER 03</a:t>
            </a:r>
            <a:endParaRPr lang="en-US" altLang="zh-CN" sz="4400" dirty="0">
              <a:ln w="6350">
                <a:solidFill>
                  <a:schemeClr val="accent1">
                    <a:alpha val="70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56" name="图片 55" descr="图标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73987" y="503255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grpSp>
        <p:nvGrpSpPr>
          <p:cNvPr id="51" name="组合 50"/>
          <p:cNvGrpSpPr/>
          <p:nvPr/>
        </p:nvGrpSpPr>
        <p:grpSpPr>
          <a:xfrm>
            <a:off x="167112" y="2243251"/>
            <a:ext cx="2137218" cy="2879795"/>
            <a:chOff x="2719142" y="1146644"/>
            <a:chExt cx="3012117" cy="4058677"/>
          </a:xfrm>
        </p:grpSpPr>
        <p:pic>
          <p:nvPicPr>
            <p:cNvPr id="58" name="图片 57" descr="紫色的卡通人物&#10;&#10;中度可信度描述已自动生成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92"/>
            <a:stretch>
              <a:fillRect/>
            </a:stretch>
          </p:blipFill>
          <p:spPr>
            <a:xfrm>
              <a:off x="2719142" y="1146644"/>
              <a:ext cx="2501263" cy="4058677"/>
            </a:xfrm>
            <a:prstGeom prst="rect">
              <a:avLst/>
            </a:prstGeom>
          </p:spPr>
        </p:pic>
        <p:pic>
          <p:nvPicPr>
            <p:cNvPr id="59" name="图片 58" descr="紫色的卡通人物&#10;&#10;中度可信度描述已自动生成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0" t="14624" r="2688"/>
            <a:stretch>
              <a:fillRect/>
            </a:stretch>
          </p:blipFill>
          <p:spPr>
            <a:xfrm>
              <a:off x="3083454" y="1740195"/>
              <a:ext cx="2647805" cy="3465126"/>
            </a:xfrm>
            <a:custGeom>
              <a:avLst/>
              <a:gdLst>
                <a:gd name="connsiteX0" fmla="*/ 441310 w 2647805"/>
                <a:gd name="connsiteY0" fmla="*/ 0 h 3465126"/>
                <a:gd name="connsiteX1" fmla="*/ 2206495 w 2647805"/>
                <a:gd name="connsiteY1" fmla="*/ 0 h 3465126"/>
                <a:gd name="connsiteX2" fmla="*/ 2647805 w 2647805"/>
                <a:gd name="connsiteY2" fmla="*/ 441310 h 3465126"/>
                <a:gd name="connsiteX3" fmla="*/ 2647805 w 2647805"/>
                <a:gd name="connsiteY3" fmla="*/ 3037725 h 3465126"/>
                <a:gd name="connsiteX4" fmla="*/ 2378273 w 2647805"/>
                <a:gd name="connsiteY4" fmla="*/ 3444355 h 3465126"/>
                <a:gd name="connsiteX5" fmla="*/ 2311359 w 2647805"/>
                <a:gd name="connsiteY5" fmla="*/ 3465126 h 3465126"/>
                <a:gd name="connsiteX6" fmla="*/ 336447 w 2647805"/>
                <a:gd name="connsiteY6" fmla="*/ 3465126 h 3465126"/>
                <a:gd name="connsiteX7" fmla="*/ 269532 w 2647805"/>
                <a:gd name="connsiteY7" fmla="*/ 3444355 h 3465126"/>
                <a:gd name="connsiteX8" fmla="*/ 0 w 2647805"/>
                <a:gd name="connsiteY8" fmla="*/ 3037725 h 3465126"/>
                <a:gd name="connsiteX9" fmla="*/ 0 w 2647805"/>
                <a:gd name="connsiteY9" fmla="*/ 441310 h 3465126"/>
                <a:gd name="connsiteX10" fmla="*/ 441310 w 2647805"/>
                <a:gd name="connsiteY10" fmla="*/ 0 h 34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7805" h="3465126">
                  <a:moveTo>
                    <a:pt x="441310" y="0"/>
                  </a:moveTo>
                  <a:lnTo>
                    <a:pt x="2206495" y="0"/>
                  </a:lnTo>
                  <a:cubicBezTo>
                    <a:pt x="2450224" y="0"/>
                    <a:pt x="2647805" y="197581"/>
                    <a:pt x="2647805" y="441310"/>
                  </a:cubicBezTo>
                  <a:lnTo>
                    <a:pt x="2647805" y="3037725"/>
                  </a:lnTo>
                  <a:cubicBezTo>
                    <a:pt x="2647805" y="3220522"/>
                    <a:pt x="2536666" y="3377361"/>
                    <a:pt x="2378273" y="3444355"/>
                  </a:cubicBezTo>
                  <a:lnTo>
                    <a:pt x="2311359" y="3465126"/>
                  </a:lnTo>
                  <a:lnTo>
                    <a:pt x="336447" y="3465126"/>
                  </a:lnTo>
                  <a:lnTo>
                    <a:pt x="269532" y="3444355"/>
                  </a:lnTo>
                  <a:cubicBezTo>
                    <a:pt x="111139" y="3377361"/>
                    <a:pt x="0" y="3220522"/>
                    <a:pt x="0" y="3037725"/>
                  </a:cubicBezTo>
                  <a:lnTo>
                    <a:pt x="0" y="441310"/>
                  </a:lnTo>
                  <a:cubicBezTo>
                    <a:pt x="0" y="197581"/>
                    <a:pt x="197581" y="0"/>
                    <a:pt x="441310" y="0"/>
                  </a:cubicBezTo>
                  <a:close/>
                </a:path>
              </a:pathLst>
            </a:custGeom>
          </p:spPr>
        </p:pic>
      </p:grpSp>
      <p:grpSp>
        <p:nvGrpSpPr>
          <p:cNvPr id="60" name="组合 59"/>
          <p:cNvGrpSpPr/>
          <p:nvPr/>
        </p:nvGrpSpPr>
        <p:grpSpPr>
          <a:xfrm>
            <a:off x="3092637" y="1205564"/>
            <a:ext cx="2763692" cy="4028522"/>
            <a:chOff x="410237" y="2098084"/>
            <a:chExt cx="2072231" cy="3020607"/>
          </a:xfrm>
        </p:grpSpPr>
        <p:pic>
          <p:nvPicPr>
            <p:cNvPr id="61" name="图片 60" descr="穿着西装笔挺的男子卡通人物&#10;&#10;中度可信度描述已自动生成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3"/>
            <a:stretch>
              <a:fillRect/>
            </a:stretch>
          </p:blipFill>
          <p:spPr>
            <a:xfrm>
              <a:off x="890376" y="2098084"/>
              <a:ext cx="1592092" cy="3020607"/>
            </a:xfrm>
            <a:prstGeom prst="rect">
              <a:avLst/>
            </a:prstGeom>
          </p:spPr>
        </p:pic>
        <p:pic>
          <p:nvPicPr>
            <p:cNvPr id="62" name="图片 61" descr="穿着西装笔挺的男子卡通人物&#10;&#10;中度可信度描述已自动生成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8" t="17093" r="7592" b="56"/>
            <a:stretch>
              <a:fillRect/>
            </a:stretch>
          </p:blipFill>
          <p:spPr>
            <a:xfrm>
              <a:off x="410237" y="2614383"/>
              <a:ext cx="1904681" cy="2502621"/>
            </a:xfrm>
            <a:custGeom>
              <a:avLst/>
              <a:gdLst>
                <a:gd name="connsiteX0" fmla="*/ 317453 w 1904681"/>
                <a:gd name="connsiteY0" fmla="*/ 0 h 2502621"/>
                <a:gd name="connsiteX1" fmla="*/ 1587228 w 1904681"/>
                <a:gd name="connsiteY1" fmla="*/ 0 h 2502621"/>
                <a:gd name="connsiteX2" fmla="*/ 1904681 w 1904681"/>
                <a:gd name="connsiteY2" fmla="*/ 317453 h 2502621"/>
                <a:gd name="connsiteX3" fmla="*/ 1904681 w 1904681"/>
                <a:gd name="connsiteY3" fmla="*/ 2185168 h 2502621"/>
                <a:gd name="connsiteX4" fmla="*/ 1587228 w 1904681"/>
                <a:gd name="connsiteY4" fmla="*/ 2502621 h 2502621"/>
                <a:gd name="connsiteX5" fmla="*/ 317453 w 1904681"/>
                <a:gd name="connsiteY5" fmla="*/ 2502621 h 2502621"/>
                <a:gd name="connsiteX6" fmla="*/ 0 w 1904681"/>
                <a:gd name="connsiteY6" fmla="*/ 2185168 h 2502621"/>
                <a:gd name="connsiteX7" fmla="*/ 0 w 1904681"/>
                <a:gd name="connsiteY7" fmla="*/ 317453 h 2502621"/>
                <a:gd name="connsiteX8" fmla="*/ 317453 w 1904681"/>
                <a:gd name="connsiteY8" fmla="*/ 0 h 250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4681" h="2502621">
                  <a:moveTo>
                    <a:pt x="317453" y="0"/>
                  </a:moveTo>
                  <a:lnTo>
                    <a:pt x="1587228" y="0"/>
                  </a:lnTo>
                  <a:cubicBezTo>
                    <a:pt x="1762552" y="0"/>
                    <a:pt x="1904681" y="142129"/>
                    <a:pt x="1904681" y="317453"/>
                  </a:cubicBezTo>
                  <a:lnTo>
                    <a:pt x="1904681" y="2185168"/>
                  </a:lnTo>
                  <a:cubicBezTo>
                    <a:pt x="1904681" y="2360492"/>
                    <a:pt x="1762552" y="2502621"/>
                    <a:pt x="1587228" y="2502621"/>
                  </a:cubicBezTo>
                  <a:lnTo>
                    <a:pt x="317453" y="2502621"/>
                  </a:lnTo>
                  <a:cubicBezTo>
                    <a:pt x="142129" y="2502621"/>
                    <a:pt x="0" y="2360492"/>
                    <a:pt x="0" y="2185168"/>
                  </a:cubicBezTo>
                  <a:lnTo>
                    <a:pt x="0" y="317453"/>
                  </a:lnTo>
                  <a:cubicBezTo>
                    <a:pt x="0" y="142129"/>
                    <a:pt x="142129" y="0"/>
                    <a:pt x="317453" y="0"/>
                  </a:cubicBezTo>
                  <a:close/>
                </a:path>
              </a:pathLst>
            </a:custGeom>
          </p:spPr>
        </p:pic>
      </p:grpSp>
      <p:sp>
        <p:nvSpPr>
          <p:cNvPr id="36" name="文本框 35"/>
          <p:cNvSpPr txBox="1"/>
          <p:nvPr/>
        </p:nvSpPr>
        <p:spPr>
          <a:xfrm>
            <a:off x="6199977" y="2756621"/>
            <a:ext cx="546677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請在此處輸入您在</a:t>
            </a:r>
            <a:endParaRPr lang="en-US" altLang="zh-CN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本章節主要內容的標題</a:t>
            </a:r>
            <a:endParaRPr lang="zh-CN" altLang="en-US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629400" y="3941402"/>
            <a:ext cx="501046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Please Enter The Title Of The Main Content Of This Chapter Here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/>
          <p:cNvSpPr/>
          <p:nvPr/>
        </p:nvSpPr>
        <p:spPr>
          <a:xfrm>
            <a:off x="0" y="4027252"/>
            <a:ext cx="6051788" cy="2830749"/>
          </a:xfrm>
          <a:custGeom>
            <a:avLst/>
            <a:gdLst>
              <a:gd name="connsiteX0" fmla="*/ 0 w 12192000"/>
              <a:gd name="connsiteY0" fmla="*/ 0 h 3600895"/>
              <a:gd name="connsiteX1" fmla="*/ 12192000 w 12192000"/>
              <a:gd name="connsiteY1" fmla="*/ 0 h 3600895"/>
              <a:gd name="connsiteX2" fmla="*/ 12192000 w 12192000"/>
              <a:gd name="connsiteY2" fmla="*/ 3600895 h 3600895"/>
              <a:gd name="connsiteX3" fmla="*/ 0 w 12192000"/>
              <a:gd name="connsiteY3" fmla="*/ 3600895 h 360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00895">
                <a:moveTo>
                  <a:pt x="0" y="0"/>
                </a:moveTo>
                <a:lnTo>
                  <a:pt x="12192000" y="0"/>
                </a:lnTo>
                <a:lnTo>
                  <a:pt x="12192000" y="3600895"/>
                </a:lnTo>
                <a:lnTo>
                  <a:pt x="0" y="3600895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381000" dist="228600" dir="2154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D-DIN" panose="020B0504030202030204" pitchFamily="34" charset="0"/>
                <a:sym typeface="D-DIN" panose="020B0504030202030204" pitchFamily="34" charset="0"/>
              </a:rPr>
              <a:t> </a:t>
            </a:r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6" name="任意多边形: 形状 55"/>
          <p:cNvSpPr/>
          <p:nvPr/>
        </p:nvSpPr>
        <p:spPr>
          <a:xfrm rot="2100264">
            <a:off x="7348433" y="-1348493"/>
            <a:ext cx="4882982" cy="3022392"/>
          </a:xfrm>
          <a:custGeom>
            <a:avLst/>
            <a:gdLst>
              <a:gd name="connsiteX0" fmla="*/ 0 w 4882982"/>
              <a:gd name="connsiteY0" fmla="*/ 3022392 h 3022392"/>
              <a:gd name="connsiteX1" fmla="*/ 4315718 w 4882982"/>
              <a:gd name="connsiteY1" fmla="*/ 0 h 3022392"/>
              <a:gd name="connsiteX2" fmla="*/ 4882982 w 4882982"/>
              <a:gd name="connsiteY2" fmla="*/ 810004 h 3022392"/>
              <a:gd name="connsiteX3" fmla="*/ 150437 w 4882982"/>
              <a:gd name="connsiteY3" fmla="*/ 2968150 h 3022392"/>
              <a:gd name="connsiteX4" fmla="*/ 47698 w 4882982"/>
              <a:gd name="connsiteY4" fmla="*/ 3008869 h 302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82" h="3022392">
                <a:moveTo>
                  <a:pt x="0" y="3022392"/>
                </a:moveTo>
                <a:lnTo>
                  <a:pt x="4315718" y="0"/>
                </a:lnTo>
                <a:lnTo>
                  <a:pt x="4882982" y="810004"/>
                </a:lnTo>
                <a:lnTo>
                  <a:pt x="150437" y="2968150"/>
                </a:lnTo>
                <a:cubicBezTo>
                  <a:pt x="116536" y="2983610"/>
                  <a:pt x="82250" y="2997168"/>
                  <a:pt x="47698" y="3008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725582" y="1572233"/>
            <a:ext cx="2326206" cy="3134446"/>
            <a:chOff x="167112" y="2243251"/>
            <a:chExt cx="2137218" cy="2879795"/>
          </a:xfrm>
        </p:grpSpPr>
        <p:sp>
          <p:nvSpPr>
            <p:cNvPr id="6" name="矩形: 圆角 5"/>
            <p:cNvSpPr/>
            <p:nvPr/>
          </p:nvSpPr>
          <p:spPr>
            <a:xfrm>
              <a:off x="399649" y="2614383"/>
              <a:ext cx="1904681" cy="2502621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3683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67112" y="2243251"/>
              <a:ext cx="2137218" cy="2879795"/>
              <a:chOff x="2719142" y="1146644"/>
              <a:chExt cx="3012117" cy="4058677"/>
            </a:xfrm>
          </p:grpSpPr>
          <p:pic>
            <p:nvPicPr>
              <p:cNvPr id="9" name="图片 8" descr="紫色的卡通人物&#10;&#10;中度可信度描述已自动生成"/>
              <p:cNvPicPr>
                <a:picLocks noChangeAspect="1"/>
              </p:cNvPicPr>
              <p:nvPr/>
            </p:nvPicPr>
            <p:blipFill rotWithShape="1">
              <a:blip r:embed="rId1"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9192"/>
              <a:stretch>
                <a:fillRect/>
              </a:stretch>
            </p:blipFill>
            <p:spPr>
              <a:xfrm>
                <a:off x="2719142" y="1146644"/>
                <a:ext cx="2501263" cy="4058677"/>
              </a:xfrm>
              <a:prstGeom prst="rect">
                <a:avLst/>
              </a:prstGeom>
            </p:spPr>
          </p:pic>
          <p:pic>
            <p:nvPicPr>
              <p:cNvPr id="10" name="图片 9" descr="紫色的卡通人物&#10;&#10;中度可信度描述已自动生成"/>
              <p:cNvPicPr>
                <a:picLocks noChangeAspect="1"/>
              </p:cNvPicPr>
              <p:nvPr/>
            </p:nvPicPr>
            <p:blipFill>
              <a:blip r:embed="rId1"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770" t="14624" r="2688"/>
              <a:stretch>
                <a:fillRect/>
              </a:stretch>
            </p:blipFill>
            <p:spPr>
              <a:xfrm>
                <a:off x="3083454" y="1740195"/>
                <a:ext cx="2647805" cy="3465126"/>
              </a:xfrm>
              <a:custGeom>
                <a:avLst/>
                <a:gdLst>
                  <a:gd name="connsiteX0" fmla="*/ 441310 w 2647805"/>
                  <a:gd name="connsiteY0" fmla="*/ 0 h 3465126"/>
                  <a:gd name="connsiteX1" fmla="*/ 2206495 w 2647805"/>
                  <a:gd name="connsiteY1" fmla="*/ 0 h 3465126"/>
                  <a:gd name="connsiteX2" fmla="*/ 2647805 w 2647805"/>
                  <a:gd name="connsiteY2" fmla="*/ 441310 h 3465126"/>
                  <a:gd name="connsiteX3" fmla="*/ 2647805 w 2647805"/>
                  <a:gd name="connsiteY3" fmla="*/ 3037725 h 3465126"/>
                  <a:gd name="connsiteX4" fmla="*/ 2378273 w 2647805"/>
                  <a:gd name="connsiteY4" fmla="*/ 3444355 h 3465126"/>
                  <a:gd name="connsiteX5" fmla="*/ 2311359 w 2647805"/>
                  <a:gd name="connsiteY5" fmla="*/ 3465126 h 3465126"/>
                  <a:gd name="connsiteX6" fmla="*/ 336447 w 2647805"/>
                  <a:gd name="connsiteY6" fmla="*/ 3465126 h 3465126"/>
                  <a:gd name="connsiteX7" fmla="*/ 269532 w 2647805"/>
                  <a:gd name="connsiteY7" fmla="*/ 3444355 h 3465126"/>
                  <a:gd name="connsiteX8" fmla="*/ 0 w 2647805"/>
                  <a:gd name="connsiteY8" fmla="*/ 3037725 h 3465126"/>
                  <a:gd name="connsiteX9" fmla="*/ 0 w 2647805"/>
                  <a:gd name="connsiteY9" fmla="*/ 441310 h 3465126"/>
                  <a:gd name="connsiteX10" fmla="*/ 441310 w 2647805"/>
                  <a:gd name="connsiteY10" fmla="*/ 0 h 3465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7805" h="3465126">
                    <a:moveTo>
                      <a:pt x="441310" y="0"/>
                    </a:moveTo>
                    <a:lnTo>
                      <a:pt x="2206495" y="0"/>
                    </a:lnTo>
                    <a:cubicBezTo>
                      <a:pt x="2450224" y="0"/>
                      <a:pt x="2647805" y="197581"/>
                      <a:pt x="2647805" y="441310"/>
                    </a:cubicBezTo>
                    <a:lnTo>
                      <a:pt x="2647805" y="3037725"/>
                    </a:lnTo>
                    <a:cubicBezTo>
                      <a:pt x="2647805" y="3220522"/>
                      <a:pt x="2536666" y="3377361"/>
                      <a:pt x="2378273" y="3444355"/>
                    </a:cubicBezTo>
                    <a:lnTo>
                      <a:pt x="2311359" y="3465126"/>
                    </a:lnTo>
                    <a:lnTo>
                      <a:pt x="336447" y="3465126"/>
                    </a:lnTo>
                    <a:lnTo>
                      <a:pt x="269532" y="3444355"/>
                    </a:lnTo>
                    <a:cubicBezTo>
                      <a:pt x="111139" y="3377361"/>
                      <a:pt x="0" y="3220522"/>
                      <a:pt x="0" y="3037725"/>
                    </a:cubicBezTo>
                    <a:lnTo>
                      <a:pt x="0" y="441310"/>
                    </a:lnTo>
                    <a:cubicBezTo>
                      <a:pt x="0" y="197581"/>
                      <a:pt x="197581" y="0"/>
                      <a:pt x="441310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15" name="组合 14"/>
          <p:cNvGrpSpPr/>
          <p:nvPr/>
        </p:nvGrpSpPr>
        <p:grpSpPr>
          <a:xfrm>
            <a:off x="6308946" y="1572233"/>
            <a:ext cx="2157474" cy="3134446"/>
            <a:chOff x="3083453" y="1205564"/>
            <a:chExt cx="2772876" cy="4028522"/>
          </a:xfrm>
        </p:grpSpPr>
        <p:sp>
          <p:nvSpPr>
            <p:cNvPr id="7" name="矩形: 圆角 6"/>
            <p:cNvSpPr/>
            <p:nvPr/>
          </p:nvSpPr>
          <p:spPr>
            <a:xfrm>
              <a:off x="3083453" y="1740195"/>
              <a:ext cx="2647805" cy="3479035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3683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3092637" y="1205564"/>
              <a:ext cx="2763692" cy="4028522"/>
              <a:chOff x="410237" y="2098084"/>
              <a:chExt cx="2072231" cy="3020607"/>
            </a:xfrm>
          </p:grpSpPr>
          <p:pic>
            <p:nvPicPr>
              <p:cNvPr id="12" name="图片 11" descr="穿着西装笔挺的男子卡通人物&#10;&#10;中度可信度描述已自动生成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contrast="20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863"/>
              <a:stretch>
                <a:fillRect/>
              </a:stretch>
            </p:blipFill>
            <p:spPr>
              <a:xfrm>
                <a:off x="890376" y="2098084"/>
                <a:ext cx="1592092" cy="3020607"/>
              </a:xfrm>
              <a:prstGeom prst="rect">
                <a:avLst/>
              </a:prstGeom>
            </p:spPr>
          </p:pic>
          <p:pic>
            <p:nvPicPr>
              <p:cNvPr id="13" name="图片 12" descr="穿着西装笔挺的男子卡通人物&#10;&#10;中度可信度描述已自动生成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contrast="20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08" t="17093" r="7592" b="56"/>
              <a:stretch>
                <a:fillRect/>
              </a:stretch>
            </p:blipFill>
            <p:spPr>
              <a:xfrm>
                <a:off x="410237" y="2614383"/>
                <a:ext cx="1904681" cy="2502621"/>
              </a:xfrm>
              <a:custGeom>
                <a:avLst/>
                <a:gdLst>
                  <a:gd name="connsiteX0" fmla="*/ 317453 w 1904681"/>
                  <a:gd name="connsiteY0" fmla="*/ 0 h 2502621"/>
                  <a:gd name="connsiteX1" fmla="*/ 1587228 w 1904681"/>
                  <a:gd name="connsiteY1" fmla="*/ 0 h 2502621"/>
                  <a:gd name="connsiteX2" fmla="*/ 1904681 w 1904681"/>
                  <a:gd name="connsiteY2" fmla="*/ 317453 h 2502621"/>
                  <a:gd name="connsiteX3" fmla="*/ 1904681 w 1904681"/>
                  <a:gd name="connsiteY3" fmla="*/ 2185168 h 2502621"/>
                  <a:gd name="connsiteX4" fmla="*/ 1587228 w 1904681"/>
                  <a:gd name="connsiteY4" fmla="*/ 2502621 h 2502621"/>
                  <a:gd name="connsiteX5" fmla="*/ 317453 w 1904681"/>
                  <a:gd name="connsiteY5" fmla="*/ 2502621 h 2502621"/>
                  <a:gd name="connsiteX6" fmla="*/ 0 w 1904681"/>
                  <a:gd name="connsiteY6" fmla="*/ 2185168 h 2502621"/>
                  <a:gd name="connsiteX7" fmla="*/ 0 w 1904681"/>
                  <a:gd name="connsiteY7" fmla="*/ 317453 h 2502621"/>
                  <a:gd name="connsiteX8" fmla="*/ 317453 w 1904681"/>
                  <a:gd name="connsiteY8" fmla="*/ 0 h 2502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4681" h="2502621">
                    <a:moveTo>
                      <a:pt x="317453" y="0"/>
                    </a:moveTo>
                    <a:lnTo>
                      <a:pt x="1587228" y="0"/>
                    </a:lnTo>
                    <a:cubicBezTo>
                      <a:pt x="1762552" y="0"/>
                      <a:pt x="1904681" y="142129"/>
                      <a:pt x="1904681" y="317453"/>
                    </a:cubicBezTo>
                    <a:lnTo>
                      <a:pt x="1904681" y="2185168"/>
                    </a:lnTo>
                    <a:cubicBezTo>
                      <a:pt x="1904681" y="2360492"/>
                      <a:pt x="1762552" y="2502621"/>
                      <a:pt x="1587228" y="2502621"/>
                    </a:cubicBezTo>
                    <a:lnTo>
                      <a:pt x="317453" y="2502621"/>
                    </a:lnTo>
                    <a:cubicBezTo>
                      <a:pt x="142129" y="2502621"/>
                      <a:pt x="0" y="2360492"/>
                      <a:pt x="0" y="2185168"/>
                    </a:cubicBezTo>
                    <a:lnTo>
                      <a:pt x="0" y="317453"/>
                    </a:lnTo>
                    <a:cubicBezTo>
                      <a:pt x="0" y="142129"/>
                      <a:pt x="142129" y="0"/>
                      <a:pt x="317453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25" name="组合 24"/>
          <p:cNvGrpSpPr/>
          <p:nvPr/>
        </p:nvGrpSpPr>
        <p:grpSpPr>
          <a:xfrm>
            <a:off x="551136" y="1819055"/>
            <a:ext cx="2917288" cy="1894185"/>
            <a:chOff x="564872" y="1584778"/>
            <a:chExt cx="2917288" cy="1894185"/>
          </a:xfrm>
        </p:grpSpPr>
        <p:sp>
          <p:nvSpPr>
            <p:cNvPr id="22" name="文本框 21"/>
            <p:cNvSpPr txBox="1"/>
            <p:nvPr/>
          </p:nvSpPr>
          <p:spPr>
            <a:xfrm>
              <a:off x="564872" y="2107998"/>
              <a:ext cx="2917288" cy="13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8677883" y="1819055"/>
            <a:ext cx="2917288" cy="1894185"/>
            <a:chOff x="564872" y="1584778"/>
            <a:chExt cx="2917288" cy="1894185"/>
          </a:xfrm>
        </p:grpSpPr>
        <p:sp>
          <p:nvSpPr>
            <p:cNvPr id="27" name="文本框 26"/>
            <p:cNvSpPr txBox="1"/>
            <p:nvPr/>
          </p:nvSpPr>
          <p:spPr>
            <a:xfrm>
              <a:off x="564872" y="2107998"/>
              <a:ext cx="2917288" cy="13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8677883" y="4182450"/>
            <a:ext cx="2917288" cy="1894185"/>
            <a:chOff x="564872" y="1584778"/>
            <a:chExt cx="2917288" cy="1894185"/>
          </a:xfrm>
        </p:grpSpPr>
        <p:sp>
          <p:nvSpPr>
            <p:cNvPr id="31" name="文本框 30"/>
            <p:cNvSpPr txBox="1"/>
            <p:nvPr/>
          </p:nvSpPr>
          <p:spPr>
            <a:xfrm>
              <a:off x="564872" y="2107998"/>
              <a:ext cx="2917288" cy="1370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51136" y="4360250"/>
            <a:ext cx="2917288" cy="1574145"/>
            <a:chOff x="564872" y="1584778"/>
            <a:chExt cx="2917288" cy="1574145"/>
          </a:xfrm>
        </p:grpSpPr>
        <p:sp>
          <p:nvSpPr>
            <p:cNvPr id="35" name="文本框 34"/>
            <p:cNvSpPr txBox="1"/>
            <p:nvPr/>
          </p:nvSpPr>
          <p:spPr>
            <a:xfrm>
              <a:off x="564872" y="2107998"/>
              <a:ext cx="2917288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請在這裏輸入您所需呈現的內容、論點，請在這裏輸入您所需呈現的內容、論點。</a:t>
              </a:r>
              <a:endPara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994073" y="4876154"/>
            <a:ext cx="1856610" cy="526610"/>
            <a:chOff x="2193531" y="3778044"/>
            <a:chExt cx="1856610" cy="526610"/>
          </a:xfrm>
        </p:grpSpPr>
        <p:sp>
          <p:nvSpPr>
            <p:cNvPr id="38" name="矩形: 圆角 37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3994073" y="5519035"/>
            <a:ext cx="1856610" cy="526610"/>
            <a:chOff x="2193531" y="3778044"/>
            <a:chExt cx="1856610" cy="526610"/>
          </a:xfrm>
        </p:grpSpPr>
        <p:sp>
          <p:nvSpPr>
            <p:cNvPr id="42" name="矩形: 圆角 41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316092" y="4876154"/>
            <a:ext cx="1856610" cy="526610"/>
            <a:chOff x="2193531" y="3778044"/>
            <a:chExt cx="1856610" cy="526610"/>
          </a:xfrm>
        </p:grpSpPr>
        <p:sp>
          <p:nvSpPr>
            <p:cNvPr id="45" name="矩形: 圆角 44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316092" y="5519035"/>
            <a:ext cx="1856610" cy="526610"/>
            <a:chOff x="2193531" y="3778044"/>
            <a:chExt cx="1856610" cy="526610"/>
          </a:xfrm>
        </p:grpSpPr>
        <p:sp>
          <p:nvSpPr>
            <p:cNvPr id="48" name="矩形: 圆角 47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pic>
        <p:nvPicPr>
          <p:cNvPr id="51" name="图片 50" descr="手机屏幕的截图&#10;&#10;低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63">
            <a:off x="10250005" y="5293764"/>
            <a:ext cx="2394354" cy="2394354"/>
          </a:xfrm>
          <a:prstGeom prst="rect">
            <a:avLst/>
          </a:prstGeom>
          <a:effectLst>
            <a:outerShdw blurRad="381000" dist="317500" dir="5400000" sx="95000" sy="95000" algn="tr" rotWithShape="0">
              <a:schemeClr val="accent1">
                <a:alpha val="23000"/>
              </a:schemeClr>
            </a:outerShdw>
          </a:effectLst>
        </p:spPr>
      </p:pic>
      <p:grpSp>
        <p:nvGrpSpPr>
          <p:cNvPr id="55" name="组合 54"/>
          <p:cNvGrpSpPr/>
          <p:nvPr/>
        </p:nvGrpSpPr>
        <p:grpSpPr>
          <a:xfrm>
            <a:off x="349653" y="506488"/>
            <a:ext cx="3221519" cy="731926"/>
            <a:chOff x="349653" y="506488"/>
            <a:chExt cx="3221519" cy="731926"/>
          </a:xfrm>
        </p:grpSpPr>
        <p:grpSp>
          <p:nvGrpSpPr>
            <p:cNvPr id="2" name="组合 1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4" name="文本框 3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52" name="矩形: 圆角 51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3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: 形状 46"/>
          <p:cNvSpPr/>
          <p:nvPr/>
        </p:nvSpPr>
        <p:spPr>
          <a:xfrm rot="17100000">
            <a:off x="6233489" y="223551"/>
            <a:ext cx="7492039" cy="6123556"/>
          </a:xfrm>
          <a:custGeom>
            <a:avLst/>
            <a:gdLst>
              <a:gd name="connsiteX0" fmla="*/ 6326842 w 7492039"/>
              <a:gd name="connsiteY0" fmla="*/ 0 h 6123556"/>
              <a:gd name="connsiteX1" fmla="*/ 7492039 w 7492039"/>
              <a:gd name="connsiteY1" fmla="*/ 4348575 h 6123556"/>
              <a:gd name="connsiteX2" fmla="*/ 867720 w 7492039"/>
              <a:gd name="connsiteY2" fmla="*/ 6123556 h 6123556"/>
              <a:gd name="connsiteX3" fmla="*/ 0 w 7492039"/>
              <a:gd name="connsiteY3" fmla="*/ 2885181 h 6123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2039" h="6123556">
                <a:moveTo>
                  <a:pt x="6326842" y="0"/>
                </a:moveTo>
                <a:lnTo>
                  <a:pt x="7492039" y="4348575"/>
                </a:lnTo>
                <a:lnTo>
                  <a:pt x="867720" y="6123556"/>
                </a:lnTo>
                <a:lnTo>
                  <a:pt x="0" y="28851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82600" dist="241300" algn="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49653" y="506488"/>
            <a:ext cx="3221519" cy="731926"/>
            <a:chOff x="349653" y="506488"/>
            <a:chExt cx="3221519" cy="731926"/>
          </a:xfrm>
        </p:grpSpPr>
        <p:grpSp>
          <p:nvGrpSpPr>
            <p:cNvPr id="6" name="组合 5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8" name="矩形: 圆角 7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9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463520" y="1381204"/>
            <a:ext cx="6505574" cy="3301084"/>
            <a:chOff x="695325" y="1498270"/>
            <a:chExt cx="6505574" cy="3301084"/>
          </a:xfrm>
        </p:grpSpPr>
        <p:grpSp>
          <p:nvGrpSpPr>
            <p:cNvPr id="21" name="组合 20"/>
            <p:cNvGrpSpPr/>
            <p:nvPr/>
          </p:nvGrpSpPr>
          <p:grpSpPr>
            <a:xfrm>
              <a:off x="695325" y="1498270"/>
              <a:ext cx="6505574" cy="3252620"/>
              <a:chOff x="387255" y="2339315"/>
              <a:chExt cx="6505574" cy="3252620"/>
            </a:xfrm>
          </p:grpSpPr>
          <p:sp>
            <p:nvSpPr>
              <p:cNvPr id="17" name="矩形: 圆角 16"/>
              <p:cNvSpPr/>
              <p:nvPr/>
            </p:nvSpPr>
            <p:spPr>
              <a:xfrm>
                <a:off x="642442" y="2602620"/>
                <a:ext cx="6250387" cy="2989315"/>
              </a:xfrm>
              <a:prstGeom prst="roundRect">
                <a:avLst>
                  <a:gd name="adj" fmla="val 607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660400" dist="127000" dir="6000000" algn="l" rotWithShape="0">
                  <a:schemeClr val="accent3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387255" y="2339315"/>
                <a:ext cx="3358265" cy="526610"/>
                <a:chOff x="405212" y="897158"/>
                <a:chExt cx="3358265" cy="526610"/>
              </a:xfrm>
            </p:grpSpPr>
            <p:sp>
              <p:nvSpPr>
                <p:cNvPr id="19" name="矩形: 圆角 18"/>
                <p:cNvSpPr/>
                <p:nvPr/>
              </p:nvSpPr>
              <p:spPr>
                <a:xfrm>
                  <a:off x="405212" y="897158"/>
                  <a:ext cx="3358265" cy="52661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/>
                </a:solidFill>
                <a:ln w="3175">
                  <a:noFill/>
                </a:ln>
                <a:effectLst>
                  <a:outerShdw blurRad="228600" dist="139700" dir="2700000" algn="tl" rotWithShape="0">
                    <a:schemeClr val="accent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502520" y="977852"/>
                  <a:ext cx="3006241" cy="3683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pc="120" dirty="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請分析這些數據的意義</a:t>
                  </a:r>
                  <a:endParaRPr lang="zh-CN" altLang="en-US" spc="12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grpSp>
          <p:nvGrpSpPr>
            <p:cNvPr id="22" name="组合 21"/>
            <p:cNvGrpSpPr/>
            <p:nvPr/>
          </p:nvGrpSpPr>
          <p:grpSpPr>
            <a:xfrm>
              <a:off x="1123607" y="2255955"/>
              <a:ext cx="6000615" cy="2543399"/>
              <a:chOff x="815537" y="3097000"/>
              <a:chExt cx="6000615" cy="2543399"/>
            </a:xfrm>
          </p:grpSpPr>
          <p:graphicFrame>
            <p:nvGraphicFramePr>
              <p:cNvPr id="2" name="宇神Design-独家版式库-3"/>
              <p:cNvGraphicFramePr/>
              <p:nvPr/>
            </p:nvGraphicFramePr>
            <p:xfrm>
              <a:off x="815537" y="3097000"/>
              <a:ext cx="6000615" cy="254339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"/>
              </a:graphicData>
            </a:graphic>
          </p:graphicFrame>
          <p:sp>
            <p:nvSpPr>
              <p:cNvPr id="12" name="宇神Design-独家版式库-10"/>
              <p:cNvSpPr txBox="1"/>
              <p:nvPr/>
            </p:nvSpPr>
            <p:spPr>
              <a:xfrm>
                <a:off x="850429" y="3173419"/>
                <a:ext cx="14020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1600" dirty="0"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sz="1600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3" name="宇神Design-独家版式库-11"/>
              <p:cNvSpPr txBox="1"/>
              <p:nvPr/>
            </p:nvSpPr>
            <p:spPr>
              <a:xfrm>
                <a:off x="850429" y="3931491"/>
                <a:ext cx="14020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600">
                    <a:solidFill>
                      <a:schemeClr val="accent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dirty="0"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4" name="宇神Design-独家版式库-12"/>
              <p:cNvSpPr txBox="1"/>
              <p:nvPr/>
            </p:nvSpPr>
            <p:spPr>
              <a:xfrm>
                <a:off x="850429" y="4689563"/>
                <a:ext cx="14020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1600">
                    <a:solidFill>
                      <a:schemeClr val="accent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dirty="0"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sp>
        <p:nvSpPr>
          <p:cNvPr id="54" name="任意多边形: 形状 53"/>
          <p:cNvSpPr/>
          <p:nvPr/>
        </p:nvSpPr>
        <p:spPr>
          <a:xfrm flipH="1">
            <a:off x="0" y="4983968"/>
            <a:ext cx="6934164" cy="1267432"/>
          </a:xfrm>
          <a:custGeom>
            <a:avLst/>
            <a:gdLst>
              <a:gd name="connsiteX0" fmla="*/ 0 w 6934164"/>
              <a:gd name="connsiteY0" fmla="*/ 633715 h 1267432"/>
              <a:gd name="connsiteX1" fmla="*/ 0 w 6934164"/>
              <a:gd name="connsiteY1" fmla="*/ 633716 h 1267432"/>
              <a:gd name="connsiteX2" fmla="*/ 0 w 6934164"/>
              <a:gd name="connsiteY2" fmla="*/ 633716 h 1267432"/>
              <a:gd name="connsiteX3" fmla="*/ 6934164 w 6934164"/>
              <a:gd name="connsiteY3" fmla="*/ 0 h 1267432"/>
              <a:gd name="connsiteX4" fmla="*/ 633716 w 6934164"/>
              <a:gd name="connsiteY4" fmla="*/ 0 h 1267432"/>
              <a:gd name="connsiteX5" fmla="*/ 12875 w 6934164"/>
              <a:gd name="connsiteY5" fmla="*/ 506000 h 1267432"/>
              <a:gd name="connsiteX6" fmla="*/ 0 w 6934164"/>
              <a:gd name="connsiteY6" fmla="*/ 633716 h 1267432"/>
              <a:gd name="connsiteX7" fmla="*/ 12875 w 6934164"/>
              <a:gd name="connsiteY7" fmla="*/ 761431 h 1267432"/>
              <a:gd name="connsiteX8" fmla="*/ 633716 w 6934164"/>
              <a:gd name="connsiteY8" fmla="*/ 1267431 h 1267432"/>
              <a:gd name="connsiteX9" fmla="*/ 6934164 w 6934164"/>
              <a:gd name="connsiteY9" fmla="*/ 1267432 h 126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934164" h="1267432">
                <a:moveTo>
                  <a:pt x="0" y="633715"/>
                </a:moveTo>
                <a:lnTo>
                  <a:pt x="0" y="633716"/>
                </a:lnTo>
                <a:lnTo>
                  <a:pt x="0" y="633716"/>
                </a:lnTo>
                <a:close/>
                <a:moveTo>
                  <a:pt x="6934164" y="0"/>
                </a:moveTo>
                <a:lnTo>
                  <a:pt x="633716" y="0"/>
                </a:lnTo>
                <a:cubicBezTo>
                  <a:pt x="327473" y="0"/>
                  <a:pt x="71967" y="217226"/>
                  <a:pt x="12875" y="506000"/>
                </a:cubicBezTo>
                <a:lnTo>
                  <a:pt x="0" y="633716"/>
                </a:lnTo>
                <a:lnTo>
                  <a:pt x="12875" y="761431"/>
                </a:lnTo>
                <a:cubicBezTo>
                  <a:pt x="71967" y="1050205"/>
                  <a:pt x="327473" y="1267431"/>
                  <a:pt x="633716" y="1267431"/>
                </a:cubicBezTo>
                <a:lnTo>
                  <a:pt x="6934164" y="1267432"/>
                </a:lnTo>
                <a:close/>
              </a:path>
            </a:pathLst>
          </a:custGeom>
          <a:solidFill>
            <a:schemeClr val="accent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pic>
        <p:nvPicPr>
          <p:cNvPr id="56" name="图片 55" descr="图片包含 人, 领带, 穿着, 室内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b="22916"/>
          <a:stretch>
            <a:fillRect/>
          </a:stretch>
        </p:blipFill>
        <p:spPr>
          <a:xfrm flipH="1">
            <a:off x="6395094" y="300698"/>
            <a:ext cx="5796906" cy="6557303"/>
          </a:xfrm>
          <a:custGeom>
            <a:avLst/>
            <a:gdLst>
              <a:gd name="connsiteX0" fmla="*/ 5796906 w 5796906"/>
              <a:gd name="connsiteY0" fmla="*/ 0 h 6557303"/>
              <a:gd name="connsiteX1" fmla="*/ 0 w 5796906"/>
              <a:gd name="connsiteY1" fmla="*/ 0 h 6557303"/>
              <a:gd name="connsiteX2" fmla="*/ 0 w 5796906"/>
              <a:gd name="connsiteY2" fmla="*/ 6557303 h 6557303"/>
              <a:gd name="connsiteX3" fmla="*/ 5796906 w 5796906"/>
              <a:gd name="connsiteY3" fmla="*/ 6557303 h 6557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96906" h="6557303">
                <a:moveTo>
                  <a:pt x="5796906" y="0"/>
                </a:moveTo>
                <a:lnTo>
                  <a:pt x="0" y="0"/>
                </a:lnTo>
                <a:lnTo>
                  <a:pt x="0" y="6557303"/>
                </a:lnTo>
                <a:lnTo>
                  <a:pt x="5796906" y="6557303"/>
                </a:lnTo>
                <a:close/>
              </a:path>
            </a:pathLst>
          </a:custGeom>
        </p:spPr>
      </p:pic>
      <p:grpSp>
        <p:nvGrpSpPr>
          <p:cNvPr id="63" name="组合 62"/>
          <p:cNvGrpSpPr/>
          <p:nvPr/>
        </p:nvGrpSpPr>
        <p:grpSpPr>
          <a:xfrm>
            <a:off x="722576" y="5125687"/>
            <a:ext cx="5571356" cy="1016734"/>
            <a:chOff x="722576" y="5125687"/>
            <a:chExt cx="5571356" cy="1016734"/>
          </a:xfrm>
        </p:grpSpPr>
        <p:grpSp>
          <p:nvGrpSpPr>
            <p:cNvPr id="25" name="组合 24"/>
            <p:cNvGrpSpPr/>
            <p:nvPr/>
          </p:nvGrpSpPr>
          <p:grpSpPr>
            <a:xfrm flipH="1">
              <a:off x="4306733" y="5125687"/>
              <a:ext cx="792480" cy="1016734"/>
              <a:chOff x="7173221" y="4780341"/>
              <a:chExt cx="792480" cy="1016734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7173221" y="5459890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小論點</a:t>
                </a:r>
                <a:endParaRPr lang="zh-CN" altLang="en-US" sz="16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7242601" y="4780341"/>
                <a:ext cx="653718" cy="653718"/>
                <a:chOff x="7182959" y="4572715"/>
                <a:chExt cx="872466" cy="872466"/>
              </a:xfrm>
            </p:grpSpPr>
            <p:sp>
              <p:nvSpPr>
                <p:cNvPr id="43" name="椭圆 42"/>
                <p:cNvSpPr/>
                <p:nvPr/>
              </p:nvSpPr>
              <p:spPr>
                <a:xfrm>
                  <a:off x="7182959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bg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4" name="iconfont-11655-2733930"/>
                <p:cNvSpPr/>
                <p:nvPr/>
              </p:nvSpPr>
              <p:spPr>
                <a:xfrm>
                  <a:off x="7355843" y="4745600"/>
                  <a:ext cx="526698" cy="526696"/>
                </a:xfrm>
                <a:custGeom>
                  <a:avLst/>
                  <a:gdLst>
                    <a:gd name="T0" fmla="*/ 6689 w 12800"/>
                    <a:gd name="T1" fmla="*/ 8990 h 12800"/>
                    <a:gd name="T2" fmla="*/ 6688 w 12800"/>
                    <a:gd name="T3" fmla="*/ 3786 h 12800"/>
                    <a:gd name="T4" fmla="*/ 6399 w 12800"/>
                    <a:gd name="T5" fmla="*/ 3493 h 12800"/>
                    <a:gd name="T6" fmla="*/ 6111 w 12800"/>
                    <a:gd name="T7" fmla="*/ 3786 h 12800"/>
                    <a:gd name="T8" fmla="*/ 6111 w 12800"/>
                    <a:gd name="T9" fmla="*/ 8990 h 12800"/>
                    <a:gd name="T10" fmla="*/ 6400 w 12800"/>
                    <a:gd name="T11" fmla="*/ 9309 h 12800"/>
                    <a:gd name="T12" fmla="*/ 6689 w 12800"/>
                    <a:gd name="T13" fmla="*/ 8990 h 12800"/>
                    <a:gd name="T14" fmla="*/ 3810 w 12800"/>
                    <a:gd name="T15" fmla="*/ 6689 h 12800"/>
                    <a:gd name="T16" fmla="*/ 9013 w 12800"/>
                    <a:gd name="T17" fmla="*/ 6688 h 12800"/>
                    <a:gd name="T18" fmla="*/ 9306 w 12800"/>
                    <a:gd name="T19" fmla="*/ 6401 h 12800"/>
                    <a:gd name="T20" fmla="*/ 9013 w 12800"/>
                    <a:gd name="T21" fmla="*/ 6110 h 12800"/>
                    <a:gd name="T22" fmla="*/ 3810 w 12800"/>
                    <a:gd name="T23" fmla="*/ 6110 h 12800"/>
                    <a:gd name="T24" fmla="*/ 3493 w 12800"/>
                    <a:gd name="T25" fmla="*/ 6399 h 12800"/>
                    <a:gd name="T26" fmla="*/ 3810 w 12800"/>
                    <a:gd name="T27" fmla="*/ 6689 h 12800"/>
                    <a:gd name="T28" fmla="*/ 12489 w 12800"/>
                    <a:gd name="T29" fmla="*/ 5847 h 12800"/>
                    <a:gd name="T30" fmla="*/ 6953 w 12800"/>
                    <a:gd name="T31" fmla="*/ 311 h 12800"/>
                    <a:gd name="T32" fmla="*/ 5826 w 12800"/>
                    <a:gd name="T33" fmla="*/ 311 h 12800"/>
                    <a:gd name="T34" fmla="*/ 311 w 12800"/>
                    <a:gd name="T35" fmla="*/ 5828 h 12800"/>
                    <a:gd name="T36" fmla="*/ 311 w 12800"/>
                    <a:gd name="T37" fmla="*/ 6954 h 12800"/>
                    <a:gd name="T38" fmla="*/ 5849 w 12800"/>
                    <a:gd name="T39" fmla="*/ 12490 h 12800"/>
                    <a:gd name="T40" fmla="*/ 6974 w 12800"/>
                    <a:gd name="T41" fmla="*/ 12490 h 12800"/>
                    <a:gd name="T42" fmla="*/ 12490 w 12800"/>
                    <a:gd name="T43" fmla="*/ 6974 h 12800"/>
                    <a:gd name="T44" fmla="*/ 12489 w 12800"/>
                    <a:gd name="T45" fmla="*/ 5847 h 12800"/>
                    <a:gd name="T46" fmla="*/ 6913 w 12800"/>
                    <a:gd name="T47" fmla="*/ 11676 h 12800"/>
                    <a:gd name="T48" fmla="*/ 5906 w 12800"/>
                    <a:gd name="T49" fmla="*/ 11676 h 12800"/>
                    <a:gd name="T50" fmla="*/ 1124 w 12800"/>
                    <a:gd name="T51" fmla="*/ 6894 h 12800"/>
                    <a:gd name="T52" fmla="*/ 1124 w 12800"/>
                    <a:gd name="T53" fmla="*/ 5889 h 12800"/>
                    <a:gd name="T54" fmla="*/ 5886 w 12800"/>
                    <a:gd name="T55" fmla="*/ 1125 h 12800"/>
                    <a:gd name="T56" fmla="*/ 6893 w 12800"/>
                    <a:gd name="T57" fmla="*/ 1124 h 12800"/>
                    <a:gd name="T58" fmla="*/ 11677 w 12800"/>
                    <a:gd name="T59" fmla="*/ 5909 h 12800"/>
                    <a:gd name="T60" fmla="*/ 11676 w 12800"/>
                    <a:gd name="T61" fmla="*/ 6913 h 12800"/>
                    <a:gd name="T62" fmla="*/ 6913 w 12800"/>
                    <a:gd name="T63" fmla="*/ 11676 h 12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2800" h="12800">
                      <a:moveTo>
                        <a:pt x="6689" y="8990"/>
                      </a:moveTo>
                      <a:lnTo>
                        <a:pt x="6688" y="3786"/>
                      </a:lnTo>
                      <a:cubicBezTo>
                        <a:pt x="6688" y="3538"/>
                        <a:pt x="6558" y="3493"/>
                        <a:pt x="6399" y="3493"/>
                      </a:cubicBezTo>
                      <a:cubicBezTo>
                        <a:pt x="6240" y="3493"/>
                        <a:pt x="6110" y="3538"/>
                        <a:pt x="6111" y="3786"/>
                      </a:cubicBezTo>
                      <a:lnTo>
                        <a:pt x="6111" y="8990"/>
                      </a:lnTo>
                      <a:cubicBezTo>
                        <a:pt x="6111" y="9239"/>
                        <a:pt x="6240" y="9306"/>
                        <a:pt x="6400" y="9309"/>
                      </a:cubicBezTo>
                      <a:cubicBezTo>
                        <a:pt x="6558" y="9307"/>
                        <a:pt x="6688" y="9239"/>
                        <a:pt x="6689" y="8990"/>
                      </a:cubicBezTo>
                      <a:close/>
                      <a:moveTo>
                        <a:pt x="3810" y="6689"/>
                      </a:moveTo>
                      <a:lnTo>
                        <a:pt x="9013" y="6688"/>
                      </a:lnTo>
                      <a:cubicBezTo>
                        <a:pt x="9263" y="6690"/>
                        <a:pt x="9306" y="6559"/>
                        <a:pt x="9306" y="6401"/>
                      </a:cubicBezTo>
                      <a:cubicBezTo>
                        <a:pt x="9306" y="6239"/>
                        <a:pt x="9261" y="6110"/>
                        <a:pt x="9013" y="6110"/>
                      </a:cubicBezTo>
                      <a:lnTo>
                        <a:pt x="3810" y="6110"/>
                      </a:lnTo>
                      <a:cubicBezTo>
                        <a:pt x="3559" y="6110"/>
                        <a:pt x="3490" y="6240"/>
                        <a:pt x="3493" y="6399"/>
                      </a:cubicBezTo>
                      <a:cubicBezTo>
                        <a:pt x="3493" y="6559"/>
                        <a:pt x="3559" y="6689"/>
                        <a:pt x="3810" y="6689"/>
                      </a:cubicBezTo>
                      <a:close/>
                      <a:moveTo>
                        <a:pt x="12489" y="5847"/>
                      </a:moveTo>
                      <a:lnTo>
                        <a:pt x="6953" y="311"/>
                      </a:lnTo>
                      <a:cubicBezTo>
                        <a:pt x="6642" y="0"/>
                        <a:pt x="6137" y="0"/>
                        <a:pt x="5826" y="311"/>
                      </a:cubicBezTo>
                      <a:lnTo>
                        <a:pt x="311" y="5828"/>
                      </a:lnTo>
                      <a:cubicBezTo>
                        <a:pt x="0" y="6139"/>
                        <a:pt x="0" y="6643"/>
                        <a:pt x="311" y="6954"/>
                      </a:cubicBezTo>
                      <a:lnTo>
                        <a:pt x="5849" y="12490"/>
                      </a:lnTo>
                      <a:cubicBezTo>
                        <a:pt x="6160" y="12800"/>
                        <a:pt x="6663" y="12800"/>
                        <a:pt x="6974" y="12490"/>
                      </a:cubicBezTo>
                      <a:lnTo>
                        <a:pt x="12490" y="6974"/>
                      </a:lnTo>
                      <a:cubicBezTo>
                        <a:pt x="12800" y="6663"/>
                        <a:pt x="12800" y="6158"/>
                        <a:pt x="12489" y="5847"/>
                      </a:cubicBezTo>
                      <a:close/>
                      <a:moveTo>
                        <a:pt x="6913" y="11676"/>
                      </a:moveTo>
                      <a:cubicBezTo>
                        <a:pt x="6635" y="11954"/>
                        <a:pt x="6184" y="11954"/>
                        <a:pt x="5906" y="11676"/>
                      </a:cubicBezTo>
                      <a:lnTo>
                        <a:pt x="1124" y="6894"/>
                      </a:lnTo>
                      <a:cubicBezTo>
                        <a:pt x="846" y="6616"/>
                        <a:pt x="846" y="6166"/>
                        <a:pt x="1124" y="5889"/>
                      </a:cubicBezTo>
                      <a:lnTo>
                        <a:pt x="5886" y="1125"/>
                      </a:lnTo>
                      <a:cubicBezTo>
                        <a:pt x="6164" y="847"/>
                        <a:pt x="6614" y="847"/>
                        <a:pt x="6893" y="1124"/>
                      </a:cubicBezTo>
                      <a:lnTo>
                        <a:pt x="11677" y="5909"/>
                      </a:lnTo>
                      <a:cubicBezTo>
                        <a:pt x="11954" y="6186"/>
                        <a:pt x="11953" y="6636"/>
                        <a:pt x="11676" y="6913"/>
                      </a:cubicBezTo>
                      <a:lnTo>
                        <a:pt x="6913" y="116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</p:grpSp>
        <p:grpSp>
          <p:nvGrpSpPr>
            <p:cNvPr id="26" name="组合 25"/>
            <p:cNvGrpSpPr/>
            <p:nvPr/>
          </p:nvGrpSpPr>
          <p:grpSpPr>
            <a:xfrm flipH="1">
              <a:off x="3112014" y="5125687"/>
              <a:ext cx="792480" cy="1016734"/>
              <a:chOff x="8308132" y="4780341"/>
              <a:chExt cx="792480" cy="1016734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8308132" y="5459890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小論點</a:t>
                </a:r>
                <a:endParaRPr lang="zh-CN" altLang="en-US" sz="16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38" name="组合 37"/>
              <p:cNvGrpSpPr/>
              <p:nvPr/>
            </p:nvGrpSpPr>
            <p:grpSpPr>
              <a:xfrm>
                <a:off x="8377512" y="4780341"/>
                <a:ext cx="653718" cy="653718"/>
                <a:chOff x="8317870" y="4572715"/>
                <a:chExt cx="872466" cy="872466"/>
              </a:xfrm>
            </p:grpSpPr>
            <p:sp>
              <p:nvSpPr>
                <p:cNvPr id="39" name="椭圆 38"/>
                <p:cNvSpPr/>
                <p:nvPr/>
              </p:nvSpPr>
              <p:spPr>
                <a:xfrm>
                  <a:off x="8317870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bg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0" name="iconfont-11655-2733951"/>
                <p:cNvSpPr/>
                <p:nvPr/>
              </p:nvSpPr>
              <p:spPr>
                <a:xfrm>
                  <a:off x="8490754" y="4745600"/>
                  <a:ext cx="526698" cy="526696"/>
                </a:xfrm>
                <a:custGeom>
                  <a:avLst/>
                  <a:gdLst>
                    <a:gd name="T0" fmla="*/ 6266 w 12532"/>
                    <a:gd name="T1" fmla="*/ 0 h 12532"/>
                    <a:gd name="T2" fmla="*/ 0 w 12532"/>
                    <a:gd name="T3" fmla="*/ 3091 h 12532"/>
                    <a:gd name="T4" fmla="*/ 0 w 12532"/>
                    <a:gd name="T5" fmla="*/ 9357 h 12532"/>
                    <a:gd name="T6" fmla="*/ 6266 w 12532"/>
                    <a:gd name="T7" fmla="*/ 12532 h 12532"/>
                    <a:gd name="T8" fmla="*/ 12532 w 12532"/>
                    <a:gd name="T9" fmla="*/ 9357 h 12532"/>
                    <a:gd name="T10" fmla="*/ 12532 w 12532"/>
                    <a:gd name="T11" fmla="*/ 3091 h 12532"/>
                    <a:gd name="T12" fmla="*/ 6266 w 12532"/>
                    <a:gd name="T13" fmla="*/ 0 h 12532"/>
                    <a:gd name="T14" fmla="*/ 6016 w 12532"/>
                    <a:gd name="T15" fmla="*/ 11780 h 12532"/>
                    <a:gd name="T16" fmla="*/ 584 w 12532"/>
                    <a:gd name="T17" fmla="*/ 9023 h 12532"/>
                    <a:gd name="T18" fmla="*/ 584 w 12532"/>
                    <a:gd name="T19" fmla="*/ 3759 h 12532"/>
                    <a:gd name="T20" fmla="*/ 6016 w 12532"/>
                    <a:gd name="T21" fmla="*/ 6432 h 12532"/>
                    <a:gd name="T22" fmla="*/ 6016 w 12532"/>
                    <a:gd name="T23" fmla="*/ 11780 h 12532"/>
                    <a:gd name="T24" fmla="*/ 6266 w 12532"/>
                    <a:gd name="T25" fmla="*/ 5932 h 12532"/>
                    <a:gd name="T26" fmla="*/ 835 w 12532"/>
                    <a:gd name="T27" fmla="*/ 3341 h 12532"/>
                    <a:gd name="T28" fmla="*/ 6266 w 12532"/>
                    <a:gd name="T29" fmla="*/ 584 h 12532"/>
                    <a:gd name="T30" fmla="*/ 11697 w 12532"/>
                    <a:gd name="T31" fmla="*/ 3257 h 12532"/>
                    <a:gd name="T32" fmla="*/ 6266 w 12532"/>
                    <a:gd name="T33" fmla="*/ 5932 h 12532"/>
                    <a:gd name="T34" fmla="*/ 11948 w 12532"/>
                    <a:gd name="T35" fmla="*/ 9023 h 12532"/>
                    <a:gd name="T36" fmla="*/ 6516 w 12532"/>
                    <a:gd name="T37" fmla="*/ 11780 h 12532"/>
                    <a:gd name="T38" fmla="*/ 6516 w 12532"/>
                    <a:gd name="T39" fmla="*/ 6433 h 12532"/>
                    <a:gd name="T40" fmla="*/ 11948 w 12532"/>
                    <a:gd name="T41" fmla="*/ 3760 h 12532"/>
                    <a:gd name="T42" fmla="*/ 11948 w 12532"/>
                    <a:gd name="T43" fmla="*/ 9023 h 12532"/>
                    <a:gd name="T44" fmla="*/ 1587 w 12532"/>
                    <a:gd name="T45" fmla="*/ 6433 h 12532"/>
                    <a:gd name="T46" fmla="*/ 4177 w 12532"/>
                    <a:gd name="T47" fmla="*/ 7687 h 12532"/>
                    <a:gd name="T48" fmla="*/ 4260 w 12532"/>
                    <a:gd name="T49" fmla="*/ 7687 h 12532"/>
                    <a:gd name="T50" fmla="*/ 4511 w 12532"/>
                    <a:gd name="T51" fmla="*/ 7520 h 12532"/>
                    <a:gd name="T52" fmla="*/ 4344 w 12532"/>
                    <a:gd name="T53" fmla="*/ 7185 h 12532"/>
                    <a:gd name="T54" fmla="*/ 1837 w 12532"/>
                    <a:gd name="T55" fmla="*/ 5932 h 12532"/>
                    <a:gd name="T56" fmla="*/ 1503 w 12532"/>
                    <a:gd name="T57" fmla="*/ 6099 h 12532"/>
                    <a:gd name="T58" fmla="*/ 1587 w 12532"/>
                    <a:gd name="T59" fmla="*/ 6433 h 12532"/>
                    <a:gd name="T60" fmla="*/ 8188 w 12532"/>
                    <a:gd name="T61" fmla="*/ 7687 h 12532"/>
                    <a:gd name="T62" fmla="*/ 8271 w 12532"/>
                    <a:gd name="T63" fmla="*/ 7687 h 12532"/>
                    <a:gd name="T64" fmla="*/ 10861 w 12532"/>
                    <a:gd name="T65" fmla="*/ 6433 h 12532"/>
                    <a:gd name="T66" fmla="*/ 11028 w 12532"/>
                    <a:gd name="T67" fmla="*/ 6099 h 12532"/>
                    <a:gd name="T68" fmla="*/ 10694 w 12532"/>
                    <a:gd name="T69" fmla="*/ 5932 h 12532"/>
                    <a:gd name="T70" fmla="*/ 8104 w 12532"/>
                    <a:gd name="T71" fmla="*/ 7185 h 12532"/>
                    <a:gd name="T72" fmla="*/ 7936 w 12532"/>
                    <a:gd name="T73" fmla="*/ 7520 h 12532"/>
                    <a:gd name="T74" fmla="*/ 8188 w 12532"/>
                    <a:gd name="T75" fmla="*/ 7687 h 12532"/>
                    <a:gd name="T76" fmla="*/ 8188 w 12532"/>
                    <a:gd name="T77" fmla="*/ 7687 h 125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532" h="12532">
                      <a:moveTo>
                        <a:pt x="6266" y="0"/>
                      </a:moveTo>
                      <a:lnTo>
                        <a:pt x="0" y="3091"/>
                      </a:lnTo>
                      <a:lnTo>
                        <a:pt x="0" y="9357"/>
                      </a:lnTo>
                      <a:lnTo>
                        <a:pt x="6266" y="12532"/>
                      </a:lnTo>
                      <a:lnTo>
                        <a:pt x="12532" y="9357"/>
                      </a:lnTo>
                      <a:lnTo>
                        <a:pt x="12532" y="3091"/>
                      </a:lnTo>
                      <a:lnTo>
                        <a:pt x="6266" y="0"/>
                      </a:lnTo>
                      <a:close/>
                      <a:moveTo>
                        <a:pt x="6016" y="11780"/>
                      </a:moveTo>
                      <a:lnTo>
                        <a:pt x="584" y="9023"/>
                      </a:lnTo>
                      <a:lnTo>
                        <a:pt x="584" y="3759"/>
                      </a:lnTo>
                      <a:lnTo>
                        <a:pt x="6016" y="6432"/>
                      </a:lnTo>
                      <a:lnTo>
                        <a:pt x="6016" y="11780"/>
                      </a:lnTo>
                      <a:close/>
                      <a:moveTo>
                        <a:pt x="6266" y="5932"/>
                      </a:moveTo>
                      <a:lnTo>
                        <a:pt x="835" y="3341"/>
                      </a:lnTo>
                      <a:lnTo>
                        <a:pt x="6266" y="584"/>
                      </a:lnTo>
                      <a:lnTo>
                        <a:pt x="11697" y="3257"/>
                      </a:lnTo>
                      <a:lnTo>
                        <a:pt x="6266" y="5932"/>
                      </a:lnTo>
                      <a:close/>
                      <a:moveTo>
                        <a:pt x="11948" y="9023"/>
                      </a:moveTo>
                      <a:lnTo>
                        <a:pt x="6516" y="11780"/>
                      </a:lnTo>
                      <a:lnTo>
                        <a:pt x="6516" y="6433"/>
                      </a:lnTo>
                      <a:lnTo>
                        <a:pt x="11948" y="3760"/>
                      </a:lnTo>
                      <a:lnTo>
                        <a:pt x="11948" y="9023"/>
                      </a:lnTo>
                      <a:close/>
                      <a:moveTo>
                        <a:pt x="1587" y="6433"/>
                      </a:moveTo>
                      <a:lnTo>
                        <a:pt x="4177" y="7687"/>
                      </a:lnTo>
                      <a:lnTo>
                        <a:pt x="4260" y="7687"/>
                      </a:lnTo>
                      <a:cubicBezTo>
                        <a:pt x="4344" y="7687"/>
                        <a:pt x="4428" y="7604"/>
                        <a:pt x="4511" y="7520"/>
                      </a:cubicBezTo>
                      <a:cubicBezTo>
                        <a:pt x="4594" y="7352"/>
                        <a:pt x="4511" y="7185"/>
                        <a:pt x="4344" y="7185"/>
                      </a:cubicBezTo>
                      <a:lnTo>
                        <a:pt x="1837" y="5932"/>
                      </a:lnTo>
                      <a:cubicBezTo>
                        <a:pt x="1670" y="5848"/>
                        <a:pt x="1503" y="5932"/>
                        <a:pt x="1503" y="6099"/>
                      </a:cubicBezTo>
                      <a:cubicBezTo>
                        <a:pt x="1420" y="6183"/>
                        <a:pt x="1420" y="6349"/>
                        <a:pt x="1587" y="6433"/>
                      </a:cubicBezTo>
                      <a:close/>
                      <a:moveTo>
                        <a:pt x="8188" y="7687"/>
                      </a:moveTo>
                      <a:lnTo>
                        <a:pt x="8271" y="7687"/>
                      </a:lnTo>
                      <a:lnTo>
                        <a:pt x="10861" y="6433"/>
                      </a:lnTo>
                      <a:cubicBezTo>
                        <a:pt x="11028" y="6350"/>
                        <a:pt x="11028" y="6183"/>
                        <a:pt x="11028" y="6099"/>
                      </a:cubicBezTo>
                      <a:cubicBezTo>
                        <a:pt x="10945" y="5932"/>
                        <a:pt x="10778" y="5932"/>
                        <a:pt x="10694" y="5932"/>
                      </a:cubicBezTo>
                      <a:lnTo>
                        <a:pt x="8104" y="7185"/>
                      </a:lnTo>
                      <a:cubicBezTo>
                        <a:pt x="7936" y="7268"/>
                        <a:pt x="7853" y="7436"/>
                        <a:pt x="7936" y="7520"/>
                      </a:cubicBezTo>
                      <a:cubicBezTo>
                        <a:pt x="8020" y="7687"/>
                        <a:pt x="8104" y="7687"/>
                        <a:pt x="8188" y="7687"/>
                      </a:cubicBezTo>
                      <a:close/>
                      <a:moveTo>
                        <a:pt x="8188" y="7687"/>
                      </a:move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</p:grpSp>
        <p:grpSp>
          <p:nvGrpSpPr>
            <p:cNvPr id="27" name="组合 26"/>
            <p:cNvGrpSpPr/>
            <p:nvPr/>
          </p:nvGrpSpPr>
          <p:grpSpPr>
            <a:xfrm flipH="1">
              <a:off x="722576" y="5125687"/>
              <a:ext cx="792480" cy="1016734"/>
              <a:chOff x="10577953" y="4780341"/>
              <a:chExt cx="792480" cy="1016734"/>
            </a:xfrm>
          </p:grpSpPr>
          <p:sp>
            <p:nvSpPr>
              <p:cNvPr id="33" name="文本框 32"/>
              <p:cNvSpPr txBox="1"/>
              <p:nvPr/>
            </p:nvSpPr>
            <p:spPr>
              <a:xfrm>
                <a:off x="10577953" y="5459890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小論點</a:t>
                </a:r>
                <a:endParaRPr lang="zh-CN" altLang="en-US" sz="16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34" name="组合 33"/>
              <p:cNvGrpSpPr/>
              <p:nvPr/>
            </p:nvGrpSpPr>
            <p:grpSpPr>
              <a:xfrm>
                <a:off x="10647333" y="4780341"/>
                <a:ext cx="653718" cy="653718"/>
                <a:chOff x="10587691" y="4572715"/>
                <a:chExt cx="872466" cy="872466"/>
              </a:xfrm>
            </p:grpSpPr>
            <p:sp>
              <p:nvSpPr>
                <p:cNvPr id="35" name="椭圆 34"/>
                <p:cNvSpPr/>
                <p:nvPr/>
              </p:nvSpPr>
              <p:spPr>
                <a:xfrm>
                  <a:off x="10587691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bg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36" name="iconfont-11655-2733960"/>
                <p:cNvSpPr/>
                <p:nvPr/>
              </p:nvSpPr>
              <p:spPr>
                <a:xfrm>
                  <a:off x="10760620" y="4745600"/>
                  <a:ext cx="526608" cy="526696"/>
                </a:xfrm>
                <a:custGeom>
                  <a:avLst/>
                  <a:gdLst>
                    <a:gd name="T0" fmla="*/ 3145 w 12601"/>
                    <a:gd name="T1" fmla="*/ 6580 h 12602"/>
                    <a:gd name="T2" fmla="*/ 9607 w 12601"/>
                    <a:gd name="T3" fmla="*/ 6580 h 12602"/>
                    <a:gd name="T4" fmla="*/ 9973 w 12601"/>
                    <a:gd name="T5" fmla="*/ 6223 h 12602"/>
                    <a:gd name="T6" fmla="*/ 9607 w 12601"/>
                    <a:gd name="T7" fmla="*/ 5864 h 12602"/>
                    <a:gd name="T8" fmla="*/ 3145 w 12601"/>
                    <a:gd name="T9" fmla="*/ 5864 h 12602"/>
                    <a:gd name="T10" fmla="*/ 2752 w 12601"/>
                    <a:gd name="T11" fmla="*/ 6223 h 12602"/>
                    <a:gd name="T12" fmla="*/ 3145 w 12601"/>
                    <a:gd name="T13" fmla="*/ 6580 h 12602"/>
                    <a:gd name="T14" fmla="*/ 7969 w 12601"/>
                    <a:gd name="T15" fmla="*/ 8444 h 12602"/>
                    <a:gd name="T16" fmla="*/ 9607 w 12601"/>
                    <a:gd name="T17" fmla="*/ 8444 h 12602"/>
                    <a:gd name="T18" fmla="*/ 9973 w 12601"/>
                    <a:gd name="T19" fmla="*/ 8087 h 12602"/>
                    <a:gd name="T20" fmla="*/ 9607 w 12601"/>
                    <a:gd name="T21" fmla="*/ 7729 h 12602"/>
                    <a:gd name="T22" fmla="*/ 7969 w 12601"/>
                    <a:gd name="T23" fmla="*/ 7729 h 12602"/>
                    <a:gd name="T24" fmla="*/ 7577 w 12601"/>
                    <a:gd name="T25" fmla="*/ 8087 h 12602"/>
                    <a:gd name="T26" fmla="*/ 7969 w 12601"/>
                    <a:gd name="T27" fmla="*/ 8444 h 12602"/>
                    <a:gd name="T28" fmla="*/ 12597 w 12601"/>
                    <a:gd name="T29" fmla="*/ 6300 h 12602"/>
                    <a:gd name="T30" fmla="*/ 10757 w 12601"/>
                    <a:gd name="T31" fmla="*/ 1844 h 12602"/>
                    <a:gd name="T32" fmla="*/ 6301 w 12601"/>
                    <a:gd name="T33" fmla="*/ 4 h 12602"/>
                    <a:gd name="T34" fmla="*/ 1850 w 12601"/>
                    <a:gd name="T35" fmla="*/ 1844 h 12602"/>
                    <a:gd name="T36" fmla="*/ 9 w 12601"/>
                    <a:gd name="T37" fmla="*/ 6300 h 12602"/>
                    <a:gd name="T38" fmla="*/ 1844 w 12601"/>
                    <a:gd name="T39" fmla="*/ 10759 h 12602"/>
                    <a:gd name="T40" fmla="*/ 6301 w 12601"/>
                    <a:gd name="T41" fmla="*/ 12592 h 12602"/>
                    <a:gd name="T42" fmla="*/ 12597 w 12601"/>
                    <a:gd name="T43" fmla="*/ 6300 h 12602"/>
                    <a:gd name="T44" fmla="*/ 748 w 12601"/>
                    <a:gd name="T45" fmla="*/ 6300 h 12602"/>
                    <a:gd name="T46" fmla="*/ 2373 w 12601"/>
                    <a:gd name="T47" fmla="*/ 2371 h 12602"/>
                    <a:gd name="T48" fmla="*/ 6301 w 12601"/>
                    <a:gd name="T49" fmla="*/ 743 h 12602"/>
                    <a:gd name="T50" fmla="*/ 11893 w 12601"/>
                    <a:gd name="T51" fmla="*/ 6300 h 12602"/>
                    <a:gd name="T52" fmla="*/ 6301 w 12601"/>
                    <a:gd name="T53" fmla="*/ 11855 h 12602"/>
                    <a:gd name="T54" fmla="*/ 2367 w 12601"/>
                    <a:gd name="T55" fmla="*/ 10235 h 12602"/>
                    <a:gd name="T56" fmla="*/ 748 w 12601"/>
                    <a:gd name="T57" fmla="*/ 6300 h 126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2601" h="12602">
                      <a:moveTo>
                        <a:pt x="3145" y="6580"/>
                      </a:moveTo>
                      <a:lnTo>
                        <a:pt x="9607" y="6580"/>
                      </a:lnTo>
                      <a:cubicBezTo>
                        <a:pt x="9917" y="6580"/>
                        <a:pt x="9973" y="6420"/>
                        <a:pt x="9973" y="6223"/>
                      </a:cubicBezTo>
                      <a:cubicBezTo>
                        <a:pt x="9973" y="6023"/>
                        <a:pt x="9917" y="5864"/>
                        <a:pt x="9607" y="5864"/>
                      </a:cubicBezTo>
                      <a:lnTo>
                        <a:pt x="3145" y="5864"/>
                      </a:lnTo>
                      <a:cubicBezTo>
                        <a:pt x="2834" y="5864"/>
                        <a:pt x="2752" y="6024"/>
                        <a:pt x="2752" y="6223"/>
                      </a:cubicBezTo>
                      <a:cubicBezTo>
                        <a:pt x="2752" y="6419"/>
                        <a:pt x="2835" y="6580"/>
                        <a:pt x="3145" y="6580"/>
                      </a:cubicBezTo>
                      <a:close/>
                      <a:moveTo>
                        <a:pt x="7969" y="8444"/>
                      </a:moveTo>
                      <a:lnTo>
                        <a:pt x="9607" y="8444"/>
                      </a:lnTo>
                      <a:cubicBezTo>
                        <a:pt x="9917" y="8444"/>
                        <a:pt x="9973" y="8284"/>
                        <a:pt x="9973" y="8087"/>
                      </a:cubicBezTo>
                      <a:cubicBezTo>
                        <a:pt x="9973" y="7887"/>
                        <a:pt x="9917" y="7729"/>
                        <a:pt x="9607" y="7729"/>
                      </a:cubicBezTo>
                      <a:lnTo>
                        <a:pt x="7969" y="7729"/>
                      </a:lnTo>
                      <a:cubicBezTo>
                        <a:pt x="7659" y="7729"/>
                        <a:pt x="7577" y="7888"/>
                        <a:pt x="7577" y="8087"/>
                      </a:cubicBezTo>
                      <a:cubicBezTo>
                        <a:pt x="7577" y="8284"/>
                        <a:pt x="7660" y="8444"/>
                        <a:pt x="7969" y="8444"/>
                      </a:cubicBezTo>
                      <a:close/>
                      <a:moveTo>
                        <a:pt x="12597" y="6300"/>
                      </a:moveTo>
                      <a:cubicBezTo>
                        <a:pt x="12601" y="4629"/>
                        <a:pt x="11939" y="3025"/>
                        <a:pt x="10757" y="1844"/>
                      </a:cubicBezTo>
                      <a:cubicBezTo>
                        <a:pt x="9576" y="662"/>
                        <a:pt x="7972" y="0"/>
                        <a:pt x="6301" y="4"/>
                      </a:cubicBezTo>
                      <a:cubicBezTo>
                        <a:pt x="4632" y="1"/>
                        <a:pt x="3030" y="663"/>
                        <a:pt x="1850" y="1844"/>
                      </a:cubicBezTo>
                      <a:cubicBezTo>
                        <a:pt x="668" y="3025"/>
                        <a:pt x="5" y="4629"/>
                        <a:pt x="9" y="6300"/>
                      </a:cubicBezTo>
                      <a:cubicBezTo>
                        <a:pt x="0" y="7972"/>
                        <a:pt x="661" y="9578"/>
                        <a:pt x="1844" y="10759"/>
                      </a:cubicBezTo>
                      <a:cubicBezTo>
                        <a:pt x="3024" y="11942"/>
                        <a:pt x="4630" y="12602"/>
                        <a:pt x="6301" y="12592"/>
                      </a:cubicBezTo>
                      <a:cubicBezTo>
                        <a:pt x="9767" y="12557"/>
                        <a:pt x="12597" y="9764"/>
                        <a:pt x="12597" y="6300"/>
                      </a:cubicBezTo>
                      <a:close/>
                      <a:moveTo>
                        <a:pt x="748" y="6300"/>
                      </a:moveTo>
                      <a:cubicBezTo>
                        <a:pt x="747" y="4826"/>
                        <a:pt x="1332" y="3413"/>
                        <a:pt x="2373" y="2371"/>
                      </a:cubicBezTo>
                      <a:cubicBezTo>
                        <a:pt x="3415" y="1328"/>
                        <a:pt x="4828" y="743"/>
                        <a:pt x="6301" y="743"/>
                      </a:cubicBezTo>
                      <a:cubicBezTo>
                        <a:pt x="9389" y="743"/>
                        <a:pt x="11893" y="3244"/>
                        <a:pt x="11893" y="6300"/>
                      </a:cubicBezTo>
                      <a:cubicBezTo>
                        <a:pt x="11893" y="9350"/>
                        <a:pt x="9389" y="11855"/>
                        <a:pt x="6301" y="11855"/>
                      </a:cubicBezTo>
                      <a:cubicBezTo>
                        <a:pt x="4826" y="11861"/>
                        <a:pt x="3410" y="11278"/>
                        <a:pt x="2367" y="10235"/>
                      </a:cubicBezTo>
                      <a:cubicBezTo>
                        <a:pt x="1324" y="9192"/>
                        <a:pt x="741" y="7775"/>
                        <a:pt x="748" y="630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</p:grpSp>
        <p:grpSp>
          <p:nvGrpSpPr>
            <p:cNvPr id="28" name="组合 27"/>
            <p:cNvGrpSpPr/>
            <p:nvPr/>
          </p:nvGrpSpPr>
          <p:grpSpPr>
            <a:xfrm flipH="1">
              <a:off x="1917295" y="5125687"/>
              <a:ext cx="792480" cy="1016734"/>
              <a:chOff x="9443043" y="4780341"/>
              <a:chExt cx="792480" cy="1016734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9443043" y="5459890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小論點</a:t>
                </a:r>
                <a:endParaRPr lang="zh-CN" altLang="en-US" sz="16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9512423" y="4780341"/>
                <a:ext cx="653718" cy="653718"/>
                <a:chOff x="9452781" y="4572715"/>
                <a:chExt cx="872466" cy="872466"/>
              </a:xfrm>
            </p:grpSpPr>
            <p:sp>
              <p:nvSpPr>
                <p:cNvPr id="31" name="椭圆 30"/>
                <p:cNvSpPr/>
                <p:nvPr/>
              </p:nvSpPr>
              <p:spPr>
                <a:xfrm>
                  <a:off x="9452781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bg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32" name="iconfont-11655-2733968"/>
                <p:cNvSpPr/>
                <p:nvPr/>
              </p:nvSpPr>
              <p:spPr>
                <a:xfrm>
                  <a:off x="9625793" y="4745600"/>
                  <a:ext cx="526442" cy="526696"/>
                </a:xfrm>
                <a:custGeom>
                  <a:avLst/>
                  <a:gdLst>
                    <a:gd name="T0" fmla="*/ 8541 w 12808"/>
                    <a:gd name="T1" fmla="*/ 6473 h 12815"/>
                    <a:gd name="T2" fmla="*/ 8450 w 12808"/>
                    <a:gd name="T3" fmla="*/ 6708 h 12815"/>
                    <a:gd name="T4" fmla="*/ 8222 w 12808"/>
                    <a:gd name="T5" fmla="*/ 6801 h 12815"/>
                    <a:gd name="T6" fmla="*/ 7996 w 12808"/>
                    <a:gd name="T7" fmla="*/ 6708 h 12815"/>
                    <a:gd name="T8" fmla="*/ 6735 w 12808"/>
                    <a:gd name="T9" fmla="*/ 5408 h 12815"/>
                    <a:gd name="T10" fmla="*/ 6735 w 12808"/>
                    <a:gd name="T11" fmla="*/ 12478 h 12815"/>
                    <a:gd name="T12" fmla="*/ 6409 w 12808"/>
                    <a:gd name="T13" fmla="*/ 12814 h 12815"/>
                    <a:gd name="T14" fmla="*/ 6082 w 12808"/>
                    <a:gd name="T15" fmla="*/ 12478 h 12815"/>
                    <a:gd name="T16" fmla="*/ 6082 w 12808"/>
                    <a:gd name="T17" fmla="*/ 5416 h 12815"/>
                    <a:gd name="T18" fmla="*/ 4823 w 12808"/>
                    <a:gd name="T19" fmla="*/ 6716 h 12815"/>
                    <a:gd name="T20" fmla="*/ 4595 w 12808"/>
                    <a:gd name="T21" fmla="*/ 6809 h 12815"/>
                    <a:gd name="T22" fmla="*/ 4367 w 12808"/>
                    <a:gd name="T23" fmla="*/ 6716 h 12815"/>
                    <a:gd name="T24" fmla="*/ 4277 w 12808"/>
                    <a:gd name="T25" fmla="*/ 6481 h 12815"/>
                    <a:gd name="T26" fmla="*/ 4367 w 12808"/>
                    <a:gd name="T27" fmla="*/ 6245 h 12815"/>
                    <a:gd name="T28" fmla="*/ 6182 w 12808"/>
                    <a:gd name="T29" fmla="*/ 4375 h 12815"/>
                    <a:gd name="T30" fmla="*/ 6410 w 12808"/>
                    <a:gd name="T31" fmla="*/ 4281 h 12815"/>
                    <a:gd name="T32" fmla="*/ 6638 w 12808"/>
                    <a:gd name="T33" fmla="*/ 4375 h 12815"/>
                    <a:gd name="T34" fmla="*/ 8452 w 12808"/>
                    <a:gd name="T35" fmla="*/ 6245 h 12815"/>
                    <a:gd name="T36" fmla="*/ 8541 w 12808"/>
                    <a:gd name="T37" fmla="*/ 6473 h 12815"/>
                    <a:gd name="T38" fmla="*/ 12808 w 12808"/>
                    <a:gd name="T39" fmla="*/ 6531 h 12815"/>
                    <a:gd name="T40" fmla="*/ 8458 w 12808"/>
                    <a:gd name="T41" fmla="*/ 12712 h 12815"/>
                    <a:gd name="T42" fmla="*/ 8317 w 12808"/>
                    <a:gd name="T43" fmla="*/ 12743 h 12815"/>
                    <a:gd name="T44" fmla="*/ 7950 w 12808"/>
                    <a:gd name="T45" fmla="*/ 12369 h 12815"/>
                    <a:gd name="T46" fmla="*/ 8192 w 12808"/>
                    <a:gd name="T47" fmla="*/ 12019 h 12815"/>
                    <a:gd name="T48" fmla="*/ 12081 w 12808"/>
                    <a:gd name="T49" fmla="*/ 6539 h 12815"/>
                    <a:gd name="T50" fmla="*/ 6412 w 12808"/>
                    <a:gd name="T51" fmla="*/ 763 h 12815"/>
                    <a:gd name="T52" fmla="*/ 742 w 12808"/>
                    <a:gd name="T53" fmla="*/ 6538 h 12815"/>
                    <a:gd name="T54" fmla="*/ 4842 w 12808"/>
                    <a:gd name="T55" fmla="*/ 12091 h 12815"/>
                    <a:gd name="T56" fmla="*/ 5084 w 12808"/>
                    <a:gd name="T57" fmla="*/ 12441 h 12815"/>
                    <a:gd name="T58" fmla="*/ 4717 w 12808"/>
                    <a:gd name="T59" fmla="*/ 12815 h 12815"/>
                    <a:gd name="T60" fmla="*/ 4638 w 12808"/>
                    <a:gd name="T61" fmla="*/ 12807 h 12815"/>
                    <a:gd name="T62" fmla="*/ 4630 w 12808"/>
                    <a:gd name="T63" fmla="*/ 12807 h 12815"/>
                    <a:gd name="T64" fmla="*/ 4599 w 12808"/>
                    <a:gd name="T65" fmla="*/ 12799 h 12815"/>
                    <a:gd name="T66" fmla="*/ 1319 w 12808"/>
                    <a:gd name="T67" fmla="*/ 10491 h 12815"/>
                    <a:gd name="T68" fmla="*/ 6 w 12808"/>
                    <a:gd name="T69" fmla="*/ 6538 h 12815"/>
                    <a:gd name="T70" fmla="*/ 1890 w 12808"/>
                    <a:gd name="T71" fmla="*/ 1924 h 12815"/>
                    <a:gd name="T72" fmla="*/ 6411 w 12808"/>
                    <a:gd name="T73" fmla="*/ 14 h 12815"/>
                    <a:gd name="T74" fmla="*/ 12808 w 12808"/>
                    <a:gd name="T75" fmla="*/ 6531 h 128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808" h="12815">
                      <a:moveTo>
                        <a:pt x="8541" y="6473"/>
                      </a:moveTo>
                      <a:cubicBezTo>
                        <a:pt x="8542" y="6560"/>
                        <a:pt x="8510" y="6644"/>
                        <a:pt x="8450" y="6708"/>
                      </a:cubicBezTo>
                      <a:cubicBezTo>
                        <a:pt x="8390" y="6768"/>
                        <a:pt x="8308" y="6802"/>
                        <a:pt x="8222" y="6801"/>
                      </a:cubicBezTo>
                      <a:cubicBezTo>
                        <a:pt x="8137" y="6802"/>
                        <a:pt x="8056" y="6768"/>
                        <a:pt x="7996" y="6708"/>
                      </a:cubicBezTo>
                      <a:lnTo>
                        <a:pt x="6735" y="5408"/>
                      </a:lnTo>
                      <a:lnTo>
                        <a:pt x="6735" y="12478"/>
                      </a:lnTo>
                      <a:cubicBezTo>
                        <a:pt x="6735" y="12665"/>
                        <a:pt x="6591" y="12814"/>
                        <a:pt x="6409" y="12814"/>
                      </a:cubicBezTo>
                      <a:cubicBezTo>
                        <a:pt x="6225" y="12812"/>
                        <a:pt x="6079" y="12661"/>
                        <a:pt x="6082" y="12478"/>
                      </a:cubicBezTo>
                      <a:lnTo>
                        <a:pt x="6082" y="5416"/>
                      </a:lnTo>
                      <a:lnTo>
                        <a:pt x="4823" y="6716"/>
                      </a:lnTo>
                      <a:cubicBezTo>
                        <a:pt x="4763" y="6776"/>
                        <a:pt x="4681" y="6810"/>
                        <a:pt x="4595" y="6809"/>
                      </a:cubicBezTo>
                      <a:cubicBezTo>
                        <a:pt x="4510" y="6810"/>
                        <a:pt x="4427" y="6776"/>
                        <a:pt x="4367" y="6716"/>
                      </a:cubicBezTo>
                      <a:cubicBezTo>
                        <a:pt x="4308" y="6652"/>
                        <a:pt x="4275" y="6568"/>
                        <a:pt x="4277" y="6481"/>
                      </a:cubicBezTo>
                      <a:cubicBezTo>
                        <a:pt x="4277" y="6395"/>
                        <a:pt x="4306" y="6308"/>
                        <a:pt x="4367" y="6245"/>
                      </a:cubicBezTo>
                      <a:lnTo>
                        <a:pt x="6182" y="4375"/>
                      </a:lnTo>
                      <a:cubicBezTo>
                        <a:pt x="6242" y="4315"/>
                        <a:pt x="6324" y="4281"/>
                        <a:pt x="6410" y="4281"/>
                      </a:cubicBezTo>
                      <a:cubicBezTo>
                        <a:pt x="6494" y="4281"/>
                        <a:pt x="6577" y="4313"/>
                        <a:pt x="6638" y="4375"/>
                      </a:cubicBezTo>
                      <a:lnTo>
                        <a:pt x="8452" y="6245"/>
                      </a:lnTo>
                      <a:cubicBezTo>
                        <a:pt x="8508" y="6308"/>
                        <a:pt x="8540" y="6389"/>
                        <a:pt x="8541" y="6473"/>
                      </a:cubicBezTo>
                      <a:close/>
                      <a:moveTo>
                        <a:pt x="12808" y="6531"/>
                      </a:moveTo>
                      <a:cubicBezTo>
                        <a:pt x="12808" y="9331"/>
                        <a:pt x="11059" y="11813"/>
                        <a:pt x="8458" y="12712"/>
                      </a:cubicBezTo>
                      <a:cubicBezTo>
                        <a:pt x="8413" y="12731"/>
                        <a:pt x="8365" y="12742"/>
                        <a:pt x="8317" y="12743"/>
                      </a:cubicBezTo>
                      <a:cubicBezTo>
                        <a:pt x="8112" y="12741"/>
                        <a:pt x="7948" y="12574"/>
                        <a:pt x="7950" y="12369"/>
                      </a:cubicBezTo>
                      <a:cubicBezTo>
                        <a:pt x="7950" y="12210"/>
                        <a:pt x="8051" y="12068"/>
                        <a:pt x="8192" y="12019"/>
                      </a:cubicBezTo>
                      <a:cubicBezTo>
                        <a:pt x="10520" y="11233"/>
                        <a:pt x="12081" y="9029"/>
                        <a:pt x="12081" y="6539"/>
                      </a:cubicBezTo>
                      <a:cubicBezTo>
                        <a:pt x="12081" y="3356"/>
                        <a:pt x="9535" y="763"/>
                        <a:pt x="6412" y="763"/>
                      </a:cubicBezTo>
                      <a:cubicBezTo>
                        <a:pt x="3287" y="763"/>
                        <a:pt x="742" y="3355"/>
                        <a:pt x="742" y="6538"/>
                      </a:cubicBezTo>
                      <a:cubicBezTo>
                        <a:pt x="742" y="9099"/>
                        <a:pt x="2429" y="11376"/>
                        <a:pt x="4842" y="12091"/>
                      </a:cubicBezTo>
                      <a:cubicBezTo>
                        <a:pt x="4989" y="12144"/>
                        <a:pt x="5087" y="12285"/>
                        <a:pt x="5084" y="12441"/>
                      </a:cubicBezTo>
                      <a:cubicBezTo>
                        <a:pt x="5086" y="12646"/>
                        <a:pt x="4921" y="12813"/>
                        <a:pt x="4717" y="12815"/>
                      </a:cubicBezTo>
                      <a:cubicBezTo>
                        <a:pt x="4686" y="12815"/>
                        <a:pt x="4662" y="12807"/>
                        <a:pt x="4638" y="12807"/>
                      </a:cubicBezTo>
                      <a:lnTo>
                        <a:pt x="4630" y="12807"/>
                      </a:lnTo>
                      <a:cubicBezTo>
                        <a:pt x="4622" y="12807"/>
                        <a:pt x="4607" y="12807"/>
                        <a:pt x="4599" y="12799"/>
                      </a:cubicBezTo>
                      <a:cubicBezTo>
                        <a:pt x="3288" y="12398"/>
                        <a:pt x="2139" y="11590"/>
                        <a:pt x="1319" y="10491"/>
                      </a:cubicBezTo>
                      <a:cubicBezTo>
                        <a:pt x="461" y="9352"/>
                        <a:pt x="0" y="7964"/>
                        <a:pt x="6" y="6538"/>
                      </a:cubicBezTo>
                      <a:cubicBezTo>
                        <a:pt x="6" y="4796"/>
                        <a:pt x="678" y="3157"/>
                        <a:pt x="1890" y="1924"/>
                      </a:cubicBezTo>
                      <a:cubicBezTo>
                        <a:pt x="3077" y="702"/>
                        <a:pt x="4708" y="13"/>
                        <a:pt x="6411" y="14"/>
                      </a:cubicBezTo>
                      <a:cubicBezTo>
                        <a:pt x="9934" y="0"/>
                        <a:pt x="12808" y="2927"/>
                        <a:pt x="12808" y="653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</p:grpSp>
        <p:grpSp>
          <p:nvGrpSpPr>
            <p:cNvPr id="58" name="Group 47"/>
            <p:cNvGrpSpPr/>
            <p:nvPr/>
          </p:nvGrpSpPr>
          <p:grpSpPr>
            <a:xfrm flipH="1">
              <a:off x="5501452" y="5125687"/>
              <a:ext cx="792480" cy="1016734"/>
              <a:chOff x="7173221" y="4780341"/>
              <a:chExt cx="792480" cy="1016734"/>
            </a:xfrm>
          </p:grpSpPr>
          <p:sp>
            <p:nvSpPr>
              <p:cNvPr id="59" name="文本框 48"/>
              <p:cNvSpPr txBox="1"/>
              <p:nvPr/>
            </p:nvSpPr>
            <p:spPr>
              <a:xfrm>
                <a:off x="7173221" y="5459890"/>
                <a:ext cx="7924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60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小論點</a:t>
                </a:r>
                <a:endParaRPr lang="zh-CN" altLang="en-US" sz="16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grpSp>
            <p:nvGrpSpPr>
              <p:cNvPr id="60" name="组合 59"/>
              <p:cNvGrpSpPr/>
              <p:nvPr/>
            </p:nvGrpSpPr>
            <p:grpSpPr>
              <a:xfrm>
                <a:off x="7242601" y="4780341"/>
                <a:ext cx="653718" cy="653718"/>
                <a:chOff x="7182959" y="4572715"/>
                <a:chExt cx="872466" cy="872466"/>
              </a:xfrm>
            </p:grpSpPr>
            <p:sp>
              <p:nvSpPr>
                <p:cNvPr id="61" name="椭圆 60"/>
                <p:cNvSpPr/>
                <p:nvPr/>
              </p:nvSpPr>
              <p:spPr>
                <a:xfrm>
                  <a:off x="7182959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bg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dirty="0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62" name="iconfont-11655-2733930"/>
                <p:cNvSpPr/>
                <p:nvPr/>
              </p:nvSpPr>
              <p:spPr>
                <a:xfrm>
                  <a:off x="7355971" y="4745599"/>
                  <a:ext cx="526441" cy="526698"/>
                </a:xfrm>
                <a:custGeom>
                  <a:avLst/>
                  <a:gdLst>
                    <a:gd name="T0" fmla="*/ 8541 w 12808"/>
                    <a:gd name="T1" fmla="*/ 6473 h 12815"/>
                    <a:gd name="T2" fmla="*/ 8450 w 12808"/>
                    <a:gd name="T3" fmla="*/ 6708 h 12815"/>
                    <a:gd name="T4" fmla="*/ 8222 w 12808"/>
                    <a:gd name="T5" fmla="*/ 6801 h 12815"/>
                    <a:gd name="T6" fmla="*/ 7996 w 12808"/>
                    <a:gd name="T7" fmla="*/ 6708 h 12815"/>
                    <a:gd name="T8" fmla="*/ 6735 w 12808"/>
                    <a:gd name="T9" fmla="*/ 5408 h 12815"/>
                    <a:gd name="T10" fmla="*/ 6735 w 12808"/>
                    <a:gd name="T11" fmla="*/ 12478 h 12815"/>
                    <a:gd name="T12" fmla="*/ 6409 w 12808"/>
                    <a:gd name="T13" fmla="*/ 12814 h 12815"/>
                    <a:gd name="T14" fmla="*/ 6082 w 12808"/>
                    <a:gd name="T15" fmla="*/ 12478 h 12815"/>
                    <a:gd name="T16" fmla="*/ 6082 w 12808"/>
                    <a:gd name="T17" fmla="*/ 5416 h 12815"/>
                    <a:gd name="T18" fmla="*/ 4823 w 12808"/>
                    <a:gd name="T19" fmla="*/ 6716 h 12815"/>
                    <a:gd name="T20" fmla="*/ 4595 w 12808"/>
                    <a:gd name="T21" fmla="*/ 6809 h 12815"/>
                    <a:gd name="T22" fmla="*/ 4367 w 12808"/>
                    <a:gd name="T23" fmla="*/ 6716 h 12815"/>
                    <a:gd name="T24" fmla="*/ 4277 w 12808"/>
                    <a:gd name="T25" fmla="*/ 6481 h 12815"/>
                    <a:gd name="T26" fmla="*/ 4367 w 12808"/>
                    <a:gd name="T27" fmla="*/ 6245 h 12815"/>
                    <a:gd name="T28" fmla="*/ 6182 w 12808"/>
                    <a:gd name="T29" fmla="*/ 4375 h 12815"/>
                    <a:gd name="T30" fmla="*/ 6410 w 12808"/>
                    <a:gd name="T31" fmla="*/ 4281 h 12815"/>
                    <a:gd name="T32" fmla="*/ 6638 w 12808"/>
                    <a:gd name="T33" fmla="*/ 4375 h 12815"/>
                    <a:gd name="T34" fmla="*/ 8452 w 12808"/>
                    <a:gd name="T35" fmla="*/ 6245 h 12815"/>
                    <a:gd name="T36" fmla="*/ 8541 w 12808"/>
                    <a:gd name="T37" fmla="*/ 6473 h 12815"/>
                    <a:gd name="T38" fmla="*/ 12808 w 12808"/>
                    <a:gd name="T39" fmla="*/ 6531 h 12815"/>
                    <a:gd name="T40" fmla="*/ 8458 w 12808"/>
                    <a:gd name="T41" fmla="*/ 12712 h 12815"/>
                    <a:gd name="T42" fmla="*/ 8317 w 12808"/>
                    <a:gd name="T43" fmla="*/ 12743 h 12815"/>
                    <a:gd name="T44" fmla="*/ 7950 w 12808"/>
                    <a:gd name="T45" fmla="*/ 12369 h 12815"/>
                    <a:gd name="T46" fmla="*/ 8192 w 12808"/>
                    <a:gd name="T47" fmla="*/ 12019 h 12815"/>
                    <a:gd name="T48" fmla="*/ 12081 w 12808"/>
                    <a:gd name="T49" fmla="*/ 6539 h 12815"/>
                    <a:gd name="T50" fmla="*/ 6412 w 12808"/>
                    <a:gd name="T51" fmla="*/ 763 h 12815"/>
                    <a:gd name="T52" fmla="*/ 742 w 12808"/>
                    <a:gd name="T53" fmla="*/ 6538 h 12815"/>
                    <a:gd name="T54" fmla="*/ 4842 w 12808"/>
                    <a:gd name="T55" fmla="*/ 12091 h 12815"/>
                    <a:gd name="T56" fmla="*/ 5084 w 12808"/>
                    <a:gd name="T57" fmla="*/ 12441 h 12815"/>
                    <a:gd name="T58" fmla="*/ 4717 w 12808"/>
                    <a:gd name="T59" fmla="*/ 12815 h 12815"/>
                    <a:gd name="T60" fmla="*/ 4638 w 12808"/>
                    <a:gd name="T61" fmla="*/ 12807 h 12815"/>
                    <a:gd name="T62" fmla="*/ 4630 w 12808"/>
                    <a:gd name="T63" fmla="*/ 12807 h 12815"/>
                    <a:gd name="T64" fmla="*/ 4599 w 12808"/>
                    <a:gd name="T65" fmla="*/ 12799 h 12815"/>
                    <a:gd name="T66" fmla="*/ 1319 w 12808"/>
                    <a:gd name="T67" fmla="*/ 10491 h 12815"/>
                    <a:gd name="T68" fmla="*/ 6 w 12808"/>
                    <a:gd name="T69" fmla="*/ 6538 h 12815"/>
                    <a:gd name="T70" fmla="*/ 1890 w 12808"/>
                    <a:gd name="T71" fmla="*/ 1924 h 12815"/>
                    <a:gd name="T72" fmla="*/ 6411 w 12808"/>
                    <a:gd name="T73" fmla="*/ 14 h 12815"/>
                    <a:gd name="T74" fmla="*/ 12808 w 12808"/>
                    <a:gd name="T75" fmla="*/ 6531 h 128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808" h="12815">
                      <a:moveTo>
                        <a:pt x="8541" y="6473"/>
                      </a:moveTo>
                      <a:cubicBezTo>
                        <a:pt x="8542" y="6560"/>
                        <a:pt x="8510" y="6644"/>
                        <a:pt x="8450" y="6708"/>
                      </a:cubicBezTo>
                      <a:cubicBezTo>
                        <a:pt x="8390" y="6768"/>
                        <a:pt x="8308" y="6802"/>
                        <a:pt x="8222" y="6801"/>
                      </a:cubicBezTo>
                      <a:cubicBezTo>
                        <a:pt x="8137" y="6802"/>
                        <a:pt x="8056" y="6768"/>
                        <a:pt x="7996" y="6708"/>
                      </a:cubicBezTo>
                      <a:lnTo>
                        <a:pt x="6735" y="5408"/>
                      </a:lnTo>
                      <a:lnTo>
                        <a:pt x="6735" y="12478"/>
                      </a:lnTo>
                      <a:cubicBezTo>
                        <a:pt x="6735" y="12665"/>
                        <a:pt x="6591" y="12814"/>
                        <a:pt x="6409" y="12814"/>
                      </a:cubicBezTo>
                      <a:cubicBezTo>
                        <a:pt x="6225" y="12812"/>
                        <a:pt x="6079" y="12661"/>
                        <a:pt x="6082" y="12478"/>
                      </a:cubicBezTo>
                      <a:lnTo>
                        <a:pt x="6082" y="5416"/>
                      </a:lnTo>
                      <a:lnTo>
                        <a:pt x="4823" y="6716"/>
                      </a:lnTo>
                      <a:cubicBezTo>
                        <a:pt x="4763" y="6776"/>
                        <a:pt x="4681" y="6810"/>
                        <a:pt x="4595" y="6809"/>
                      </a:cubicBezTo>
                      <a:cubicBezTo>
                        <a:pt x="4510" y="6810"/>
                        <a:pt x="4427" y="6776"/>
                        <a:pt x="4367" y="6716"/>
                      </a:cubicBezTo>
                      <a:cubicBezTo>
                        <a:pt x="4308" y="6652"/>
                        <a:pt x="4275" y="6568"/>
                        <a:pt x="4277" y="6481"/>
                      </a:cubicBezTo>
                      <a:cubicBezTo>
                        <a:pt x="4277" y="6395"/>
                        <a:pt x="4306" y="6308"/>
                        <a:pt x="4367" y="6245"/>
                      </a:cubicBezTo>
                      <a:lnTo>
                        <a:pt x="6182" y="4375"/>
                      </a:lnTo>
                      <a:cubicBezTo>
                        <a:pt x="6242" y="4315"/>
                        <a:pt x="6324" y="4281"/>
                        <a:pt x="6410" y="4281"/>
                      </a:cubicBezTo>
                      <a:cubicBezTo>
                        <a:pt x="6494" y="4281"/>
                        <a:pt x="6577" y="4313"/>
                        <a:pt x="6638" y="4375"/>
                      </a:cubicBezTo>
                      <a:lnTo>
                        <a:pt x="8452" y="6245"/>
                      </a:lnTo>
                      <a:cubicBezTo>
                        <a:pt x="8508" y="6308"/>
                        <a:pt x="8540" y="6389"/>
                        <a:pt x="8541" y="6473"/>
                      </a:cubicBezTo>
                      <a:close/>
                      <a:moveTo>
                        <a:pt x="12808" y="6531"/>
                      </a:moveTo>
                      <a:cubicBezTo>
                        <a:pt x="12808" y="9331"/>
                        <a:pt x="11059" y="11813"/>
                        <a:pt x="8458" y="12712"/>
                      </a:cubicBezTo>
                      <a:cubicBezTo>
                        <a:pt x="8413" y="12731"/>
                        <a:pt x="8365" y="12742"/>
                        <a:pt x="8317" y="12743"/>
                      </a:cubicBezTo>
                      <a:cubicBezTo>
                        <a:pt x="8112" y="12741"/>
                        <a:pt x="7948" y="12574"/>
                        <a:pt x="7950" y="12369"/>
                      </a:cubicBezTo>
                      <a:cubicBezTo>
                        <a:pt x="7950" y="12210"/>
                        <a:pt x="8051" y="12068"/>
                        <a:pt x="8192" y="12019"/>
                      </a:cubicBezTo>
                      <a:cubicBezTo>
                        <a:pt x="10520" y="11233"/>
                        <a:pt x="12081" y="9029"/>
                        <a:pt x="12081" y="6539"/>
                      </a:cubicBezTo>
                      <a:cubicBezTo>
                        <a:pt x="12081" y="3356"/>
                        <a:pt x="9535" y="763"/>
                        <a:pt x="6412" y="763"/>
                      </a:cubicBezTo>
                      <a:cubicBezTo>
                        <a:pt x="3287" y="763"/>
                        <a:pt x="742" y="3355"/>
                        <a:pt x="742" y="6538"/>
                      </a:cubicBezTo>
                      <a:cubicBezTo>
                        <a:pt x="742" y="9099"/>
                        <a:pt x="2429" y="11376"/>
                        <a:pt x="4842" y="12091"/>
                      </a:cubicBezTo>
                      <a:cubicBezTo>
                        <a:pt x="4989" y="12144"/>
                        <a:pt x="5087" y="12285"/>
                        <a:pt x="5084" y="12441"/>
                      </a:cubicBezTo>
                      <a:cubicBezTo>
                        <a:pt x="5086" y="12646"/>
                        <a:pt x="4921" y="12813"/>
                        <a:pt x="4717" y="12815"/>
                      </a:cubicBezTo>
                      <a:cubicBezTo>
                        <a:pt x="4686" y="12815"/>
                        <a:pt x="4662" y="12807"/>
                        <a:pt x="4638" y="12807"/>
                      </a:cubicBezTo>
                      <a:lnTo>
                        <a:pt x="4630" y="12807"/>
                      </a:lnTo>
                      <a:cubicBezTo>
                        <a:pt x="4622" y="12807"/>
                        <a:pt x="4607" y="12807"/>
                        <a:pt x="4599" y="12799"/>
                      </a:cubicBezTo>
                      <a:cubicBezTo>
                        <a:pt x="3288" y="12398"/>
                        <a:pt x="2139" y="11590"/>
                        <a:pt x="1319" y="10491"/>
                      </a:cubicBezTo>
                      <a:cubicBezTo>
                        <a:pt x="461" y="9352"/>
                        <a:pt x="0" y="7964"/>
                        <a:pt x="6" y="6538"/>
                      </a:cubicBezTo>
                      <a:cubicBezTo>
                        <a:pt x="6" y="4796"/>
                        <a:pt x="678" y="3157"/>
                        <a:pt x="1890" y="1924"/>
                      </a:cubicBezTo>
                      <a:cubicBezTo>
                        <a:pt x="3077" y="702"/>
                        <a:pt x="4708" y="13"/>
                        <a:pt x="6411" y="14"/>
                      </a:cubicBezTo>
                      <a:cubicBezTo>
                        <a:pt x="9934" y="0"/>
                        <a:pt x="12808" y="2927"/>
                        <a:pt x="12808" y="653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>
                    <a:solidFill>
                      <a:schemeClr val="bg1"/>
                    </a:solidFill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</p:grpSp>
      </p:grpSp>
      <p:pic>
        <p:nvPicPr>
          <p:cNvPr id="64" name="图片 63" descr="图片包含 人, 西装, 穿着, 女人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" r="61480" b="67839"/>
          <a:stretch>
            <a:fillRect/>
          </a:stretch>
        </p:blipFill>
        <p:spPr>
          <a:xfrm rot="18383763" flipH="1">
            <a:off x="6506666" y="785763"/>
            <a:ext cx="2096171" cy="1763615"/>
          </a:xfrm>
          <a:custGeom>
            <a:avLst/>
            <a:gdLst>
              <a:gd name="connsiteX0" fmla="*/ 410115 w 2073042"/>
              <a:gd name="connsiteY0" fmla="*/ 0 h 1744156"/>
              <a:gd name="connsiteX1" fmla="*/ 1662927 w 2073042"/>
              <a:gd name="connsiteY1" fmla="*/ 0 h 1744156"/>
              <a:gd name="connsiteX2" fmla="*/ 1769452 w 2073042"/>
              <a:gd name="connsiteY2" fmla="*/ 82535 h 1744156"/>
              <a:gd name="connsiteX3" fmla="*/ 2073042 w 2073042"/>
              <a:gd name="connsiteY3" fmla="*/ 770801 h 1744156"/>
              <a:gd name="connsiteX4" fmla="*/ 1036521 w 2073042"/>
              <a:gd name="connsiteY4" fmla="*/ 1744156 h 1744156"/>
              <a:gd name="connsiteX5" fmla="*/ 0 w 2073042"/>
              <a:gd name="connsiteY5" fmla="*/ 770801 h 1744156"/>
              <a:gd name="connsiteX6" fmla="*/ 303590 w 2073042"/>
              <a:gd name="connsiteY6" fmla="*/ 82535 h 1744156"/>
              <a:gd name="connsiteX7" fmla="*/ 410115 w 2073042"/>
              <a:gd name="connsiteY7" fmla="*/ 0 h 174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3042" h="1744156">
                <a:moveTo>
                  <a:pt x="410115" y="0"/>
                </a:moveTo>
                <a:lnTo>
                  <a:pt x="1662927" y="0"/>
                </a:lnTo>
                <a:lnTo>
                  <a:pt x="1769452" y="82535"/>
                </a:lnTo>
                <a:cubicBezTo>
                  <a:pt x="1957026" y="258678"/>
                  <a:pt x="2073042" y="502017"/>
                  <a:pt x="2073042" y="770801"/>
                </a:cubicBezTo>
                <a:cubicBezTo>
                  <a:pt x="2073042" y="1308370"/>
                  <a:pt x="1608976" y="1744156"/>
                  <a:pt x="1036521" y="1744156"/>
                </a:cubicBezTo>
                <a:cubicBezTo>
                  <a:pt x="464066" y="1744156"/>
                  <a:pt x="0" y="1308370"/>
                  <a:pt x="0" y="770801"/>
                </a:cubicBezTo>
                <a:cubicBezTo>
                  <a:pt x="0" y="502017"/>
                  <a:pt x="116017" y="258678"/>
                  <a:pt x="303590" y="82535"/>
                </a:cubicBezTo>
                <a:lnTo>
                  <a:pt x="410115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65" name="图片 64" descr="图片包含 人, 西装, 穿着, 女人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9" t="11147" b="55637"/>
          <a:stretch>
            <a:fillRect/>
          </a:stretch>
        </p:blipFill>
        <p:spPr>
          <a:xfrm rot="904570">
            <a:off x="10260291" y="1782101"/>
            <a:ext cx="1796108" cy="1543519"/>
          </a:xfrm>
          <a:custGeom>
            <a:avLst/>
            <a:gdLst>
              <a:gd name="connsiteX0" fmla="*/ 1057523 w 2096151"/>
              <a:gd name="connsiteY0" fmla="*/ 0 h 1801366"/>
              <a:gd name="connsiteX1" fmla="*/ 2093561 w 2096151"/>
              <a:gd name="connsiteY1" fmla="*/ 719164 h 1801366"/>
              <a:gd name="connsiteX2" fmla="*/ 2096151 w 2096151"/>
              <a:gd name="connsiteY2" fmla="*/ 733618 h 1801366"/>
              <a:gd name="connsiteX3" fmla="*/ 2096151 w 2096151"/>
              <a:gd name="connsiteY3" fmla="*/ 1067748 h 1801366"/>
              <a:gd name="connsiteX4" fmla="*/ 2093561 w 2096151"/>
              <a:gd name="connsiteY4" fmla="*/ 1082202 h 1801366"/>
              <a:gd name="connsiteX5" fmla="*/ 1057523 w 2096151"/>
              <a:gd name="connsiteY5" fmla="*/ 1801366 h 1801366"/>
              <a:gd name="connsiteX6" fmla="*/ 0 w 2096151"/>
              <a:gd name="connsiteY6" fmla="*/ 900683 h 1801366"/>
              <a:gd name="connsiteX7" fmla="*/ 1057523 w 2096151"/>
              <a:gd name="connsiteY7" fmla="*/ 0 h 180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6151" h="1801366">
                <a:moveTo>
                  <a:pt x="1057523" y="0"/>
                </a:moveTo>
                <a:cubicBezTo>
                  <a:pt x="1568570" y="0"/>
                  <a:pt x="1994951" y="308738"/>
                  <a:pt x="2093561" y="719164"/>
                </a:cubicBezTo>
                <a:lnTo>
                  <a:pt x="2096151" y="733618"/>
                </a:lnTo>
                <a:lnTo>
                  <a:pt x="2096151" y="1067748"/>
                </a:lnTo>
                <a:lnTo>
                  <a:pt x="2093561" y="1082202"/>
                </a:lnTo>
                <a:cubicBezTo>
                  <a:pt x="1994951" y="1492628"/>
                  <a:pt x="1568570" y="1801366"/>
                  <a:pt x="1057523" y="1801366"/>
                </a:cubicBezTo>
                <a:cubicBezTo>
                  <a:pt x="473469" y="1801366"/>
                  <a:pt x="0" y="1398116"/>
                  <a:pt x="0" y="900683"/>
                </a:cubicBezTo>
                <a:cubicBezTo>
                  <a:pt x="0" y="403250"/>
                  <a:pt x="473469" y="0"/>
                  <a:pt x="1057523" y="0"/>
                </a:cubicBez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66" name="图片 65" descr="图标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7525">
            <a:off x="10292798" y="-744414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3">
                <a:lumMod val="50000"/>
                <a:alpha val="54000"/>
              </a:schemeClr>
            </a:outerShdw>
          </a:effectLst>
        </p:spPr>
      </p:pic>
    </p:spTree>
    <p:custDataLst>
      <p:tags r:id="rId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9653" y="506488"/>
            <a:ext cx="3221519" cy="731926"/>
            <a:chOff x="349653" y="506488"/>
            <a:chExt cx="3221519" cy="731926"/>
          </a:xfrm>
        </p:grpSpPr>
        <p:grpSp>
          <p:nvGrpSpPr>
            <p:cNvPr id="3" name="组合 2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5" name="矩形: 圆角 4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6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sp>
        <p:nvSpPr>
          <p:cNvPr id="10" name="矩形: 圆角 9"/>
          <p:cNvSpPr/>
          <p:nvPr/>
        </p:nvSpPr>
        <p:spPr>
          <a:xfrm>
            <a:off x="660400" y="1814437"/>
            <a:ext cx="7162800" cy="4366931"/>
          </a:xfrm>
          <a:prstGeom prst="roundRect">
            <a:avLst>
              <a:gd name="adj" fmla="val 6076"/>
            </a:avLst>
          </a:prstGeom>
          <a:solidFill>
            <a:schemeClr val="bg1"/>
          </a:solidFill>
          <a:ln>
            <a:noFill/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aphicFrame>
        <p:nvGraphicFramePr>
          <p:cNvPr id="11" name="图表 10"/>
          <p:cNvGraphicFramePr/>
          <p:nvPr/>
        </p:nvGraphicFramePr>
        <p:xfrm>
          <a:off x="899347" y="2398009"/>
          <a:ext cx="6276153" cy="3694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405212" y="1491204"/>
            <a:ext cx="3195527" cy="526610"/>
            <a:chOff x="405212" y="897158"/>
            <a:chExt cx="3195527" cy="526610"/>
          </a:xfrm>
        </p:grpSpPr>
        <p:sp>
          <p:nvSpPr>
            <p:cNvPr id="12" name="矩形: 圆角 11"/>
            <p:cNvSpPr/>
            <p:nvPr/>
          </p:nvSpPr>
          <p:spPr>
            <a:xfrm>
              <a:off x="405212" y="897158"/>
              <a:ext cx="3195527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02520" y="977852"/>
              <a:ext cx="300624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請分析這些數據的意義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7" name="任意多边形: 形状 16"/>
          <p:cNvSpPr/>
          <p:nvPr/>
        </p:nvSpPr>
        <p:spPr>
          <a:xfrm rot="3563485">
            <a:off x="5379309" y="-519104"/>
            <a:ext cx="8636468" cy="7671015"/>
          </a:xfrm>
          <a:custGeom>
            <a:avLst/>
            <a:gdLst>
              <a:gd name="connsiteX0" fmla="*/ 0 w 8636468"/>
              <a:gd name="connsiteY0" fmla="*/ 4621399 h 7671015"/>
              <a:gd name="connsiteX1" fmla="*/ 2734023 w 8636468"/>
              <a:gd name="connsiteY1" fmla="*/ 0 h 7671015"/>
              <a:gd name="connsiteX2" fmla="*/ 8636468 w 8636468"/>
              <a:gd name="connsiteY2" fmla="*/ 3491890 h 7671015"/>
              <a:gd name="connsiteX3" fmla="*/ 6164096 w 8636468"/>
              <a:gd name="connsiteY3" fmla="*/ 7671015 h 767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6468" h="7671015">
                <a:moveTo>
                  <a:pt x="0" y="4621399"/>
                </a:moveTo>
                <a:lnTo>
                  <a:pt x="2734023" y="0"/>
                </a:lnTo>
                <a:lnTo>
                  <a:pt x="8636468" y="3491890"/>
                </a:lnTo>
                <a:lnTo>
                  <a:pt x="6164096" y="7671015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381000" dist="317500" dir="102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14447" y="1364640"/>
            <a:ext cx="423329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請輸入您的對這部分的分析和見解，有助更好理解和認同</a:t>
            </a:r>
            <a:endParaRPr lang="zh-CN" altLang="en-US" sz="2000" spc="12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7461690" y="2554842"/>
            <a:ext cx="4071498" cy="2666215"/>
            <a:chOff x="564872" y="1584778"/>
            <a:chExt cx="4071498" cy="2666215"/>
          </a:xfrm>
        </p:grpSpPr>
        <p:sp>
          <p:nvSpPr>
            <p:cNvPr id="19" name="文本框 18"/>
            <p:cNvSpPr txBox="1"/>
            <p:nvPr/>
          </p:nvSpPr>
          <p:spPr>
            <a:xfrm>
              <a:off x="564872" y="2107998"/>
              <a:ext cx="4071498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請在這裏輸入您所需呈現的內容、論點、數據。請在這裏輸入您所需呈現的內容、論點、數據。</a:t>
              </a:r>
              <a:endPara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564872" y="3200068"/>
              <a:ext cx="4071498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請在這裏輸入您所需呈現的內容、論點、數據。請在這裏輸入您所需呈現的內容、論點、數據。</a:t>
              </a:r>
              <a:endPara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pic>
        <p:nvPicPr>
          <p:cNvPr id="23" name="图片 22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1594">
            <a:off x="9443334" y="4371155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pic>
        <p:nvPicPr>
          <p:cNvPr id="24" name="图片 23" descr="图形用户界面, 应用程序, 图标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6607">
            <a:off x="10190168" y="-1151486"/>
            <a:ext cx="2915138" cy="2915138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25000"/>
              </a:schemeClr>
            </a:outerShdw>
          </a:effectLst>
        </p:spPr>
      </p:pic>
      <p:pic>
        <p:nvPicPr>
          <p:cNvPr id="29" name="图片 28" descr="图片包含 桌子, 小, 黑暗, 粉色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81">
            <a:off x="-555268" y="5000369"/>
            <a:ext cx="2273455" cy="2273455"/>
          </a:xfrm>
          <a:prstGeom prst="rect">
            <a:avLst/>
          </a:prstGeom>
          <a:effectLst>
            <a:outerShdw blurRad="381000" dist="381000" dir="5400000" sx="95000" sy="95000" algn="tr" rotWithShape="0">
              <a:schemeClr val="accent1">
                <a:alpha val="20000"/>
              </a:schemeClr>
            </a:outerShdw>
          </a:effectLst>
        </p:spPr>
      </p:pic>
      <p:grpSp>
        <p:nvGrpSpPr>
          <p:cNvPr id="30" name="组合 29"/>
          <p:cNvGrpSpPr/>
          <p:nvPr/>
        </p:nvGrpSpPr>
        <p:grpSpPr>
          <a:xfrm>
            <a:off x="7540228" y="5531290"/>
            <a:ext cx="1856610" cy="526610"/>
            <a:chOff x="2193531" y="3778044"/>
            <a:chExt cx="1856610" cy="526610"/>
          </a:xfrm>
        </p:grpSpPr>
        <p:sp>
          <p:nvSpPr>
            <p:cNvPr id="31" name="矩形: 圆角 30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任意多边形: 形状 57"/>
          <p:cNvSpPr/>
          <p:nvPr/>
        </p:nvSpPr>
        <p:spPr>
          <a:xfrm>
            <a:off x="2819400" y="1542648"/>
            <a:ext cx="9372600" cy="2773239"/>
          </a:xfrm>
          <a:custGeom>
            <a:avLst/>
            <a:gdLst>
              <a:gd name="connsiteX0" fmla="*/ 494635 w 9372600"/>
              <a:gd name="connsiteY0" fmla="*/ 0 h 2773239"/>
              <a:gd name="connsiteX1" fmla="*/ 9372600 w 9372600"/>
              <a:gd name="connsiteY1" fmla="*/ 0 h 2773239"/>
              <a:gd name="connsiteX2" fmla="*/ 9372600 w 9372600"/>
              <a:gd name="connsiteY2" fmla="*/ 2773239 h 2773239"/>
              <a:gd name="connsiteX3" fmla="*/ 494635 w 9372600"/>
              <a:gd name="connsiteY3" fmla="*/ 2773239 h 2773239"/>
              <a:gd name="connsiteX4" fmla="*/ 0 w 9372600"/>
              <a:gd name="connsiteY4" fmla="*/ 2278604 h 2773239"/>
              <a:gd name="connsiteX5" fmla="*/ 0 w 9372600"/>
              <a:gd name="connsiteY5" fmla="*/ 494635 h 2773239"/>
              <a:gd name="connsiteX6" fmla="*/ 494635 w 9372600"/>
              <a:gd name="connsiteY6" fmla="*/ 0 h 277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72600" h="2773239">
                <a:moveTo>
                  <a:pt x="494635" y="0"/>
                </a:moveTo>
                <a:lnTo>
                  <a:pt x="9372600" y="0"/>
                </a:lnTo>
                <a:lnTo>
                  <a:pt x="9372600" y="2773239"/>
                </a:lnTo>
                <a:lnTo>
                  <a:pt x="494635" y="2773239"/>
                </a:lnTo>
                <a:cubicBezTo>
                  <a:pt x="221456" y="2773239"/>
                  <a:pt x="0" y="2551783"/>
                  <a:pt x="0" y="2278604"/>
                </a:cubicBezTo>
                <a:lnTo>
                  <a:pt x="0" y="494635"/>
                </a:lnTo>
                <a:cubicBezTo>
                  <a:pt x="0" y="221456"/>
                  <a:pt x="221456" y="0"/>
                  <a:pt x="494635" y="0"/>
                </a:cubicBez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381000" dist="317500" dir="48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524490" y="532651"/>
            <a:ext cx="3221519" cy="731926"/>
            <a:chOff x="349653" y="506488"/>
            <a:chExt cx="3221519" cy="731926"/>
          </a:xfrm>
        </p:grpSpPr>
        <p:grpSp>
          <p:nvGrpSpPr>
            <p:cNvPr id="3" name="组合 2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5" name="矩形: 圆角 4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6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pic>
        <p:nvPicPr>
          <p:cNvPr id="59" name="图片 58" descr="图片包含 人, 领带, 穿着, 室内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" b="14146"/>
          <a:stretch>
            <a:fillRect/>
          </a:stretch>
        </p:blipFill>
        <p:spPr>
          <a:xfrm>
            <a:off x="1" y="506488"/>
            <a:ext cx="5218043" cy="6351512"/>
          </a:xfrm>
          <a:custGeom>
            <a:avLst/>
            <a:gdLst>
              <a:gd name="connsiteX0" fmla="*/ 0 w 5218043"/>
              <a:gd name="connsiteY0" fmla="*/ 0 h 6351512"/>
              <a:gd name="connsiteX1" fmla="*/ 5218043 w 5218043"/>
              <a:gd name="connsiteY1" fmla="*/ 0 h 6351512"/>
              <a:gd name="connsiteX2" fmla="*/ 5218043 w 5218043"/>
              <a:gd name="connsiteY2" fmla="*/ 6351512 h 6351512"/>
              <a:gd name="connsiteX3" fmla="*/ 0 w 5218043"/>
              <a:gd name="connsiteY3" fmla="*/ 6351512 h 635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8043" h="6351512">
                <a:moveTo>
                  <a:pt x="0" y="0"/>
                </a:moveTo>
                <a:lnTo>
                  <a:pt x="5218043" y="0"/>
                </a:lnTo>
                <a:lnTo>
                  <a:pt x="5218043" y="6351512"/>
                </a:lnTo>
                <a:lnTo>
                  <a:pt x="0" y="6351512"/>
                </a:lnTo>
                <a:close/>
              </a:path>
            </a:pathLst>
          </a:custGeom>
        </p:spPr>
      </p:pic>
      <p:grpSp>
        <p:nvGrpSpPr>
          <p:cNvPr id="19" name="组合 18"/>
          <p:cNvGrpSpPr/>
          <p:nvPr/>
        </p:nvGrpSpPr>
        <p:grpSpPr>
          <a:xfrm>
            <a:off x="4750726" y="1742976"/>
            <a:ext cx="6984074" cy="1254105"/>
            <a:chOff x="564872" y="1584778"/>
            <a:chExt cx="6984074" cy="1254105"/>
          </a:xfrm>
        </p:grpSpPr>
        <p:sp>
          <p:nvSpPr>
            <p:cNvPr id="20" name="文本框 19"/>
            <p:cNvSpPr txBox="1"/>
            <p:nvPr/>
          </p:nvSpPr>
          <p:spPr>
            <a:xfrm>
              <a:off x="564872" y="2107998"/>
              <a:ext cx="6984074" cy="73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請在這裏輸入您所需呈現的內容、論點，請在這裏輸入您所需呈現的內容、論點、數據。請在這裏輸入您所需呈現的內容、論點、數據。</a:t>
              </a:r>
              <a:endPara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sp>
        <p:nvSpPr>
          <p:cNvPr id="32" name="任意多边形: 形状 31"/>
          <p:cNvSpPr/>
          <p:nvPr/>
        </p:nvSpPr>
        <p:spPr>
          <a:xfrm>
            <a:off x="4857983" y="3161057"/>
            <a:ext cx="6660917" cy="94191"/>
          </a:xfrm>
          <a:custGeom>
            <a:avLst/>
            <a:gdLst>
              <a:gd name="connsiteX0" fmla="*/ 0 w 1938866"/>
              <a:gd name="connsiteY0" fmla="*/ 0 h 80433"/>
              <a:gd name="connsiteX1" fmla="*/ 402166 w 1938866"/>
              <a:gd name="connsiteY1" fmla="*/ 0 h 80433"/>
              <a:gd name="connsiteX2" fmla="*/ 321733 w 1938866"/>
              <a:gd name="connsiteY2" fmla="*/ 80433 h 80433"/>
              <a:gd name="connsiteX3" fmla="*/ 482600 w 1938866"/>
              <a:gd name="connsiteY3" fmla="*/ 12700 h 80433"/>
              <a:gd name="connsiteX4" fmla="*/ 1938866 w 1938866"/>
              <a:gd name="connsiteY4" fmla="*/ 12700 h 80433"/>
              <a:gd name="connsiteX0-1" fmla="*/ 0 w 1938866"/>
              <a:gd name="connsiteY0-2" fmla="*/ 0 h 80433"/>
              <a:gd name="connsiteX1-3" fmla="*/ 402166 w 1938866"/>
              <a:gd name="connsiteY1-4" fmla="*/ 0 h 80433"/>
              <a:gd name="connsiteX2-5" fmla="*/ 321733 w 1938866"/>
              <a:gd name="connsiteY2-6" fmla="*/ 80433 h 80433"/>
              <a:gd name="connsiteX3-7" fmla="*/ 481012 w 1938866"/>
              <a:gd name="connsiteY3-8" fmla="*/ 0 h 80433"/>
              <a:gd name="connsiteX4-9" fmla="*/ 1938866 w 1938866"/>
              <a:gd name="connsiteY4-10" fmla="*/ 12700 h 80433"/>
              <a:gd name="connsiteX0-11" fmla="*/ 0 w 1938866"/>
              <a:gd name="connsiteY0-12" fmla="*/ 0 h 89958"/>
              <a:gd name="connsiteX1-13" fmla="*/ 402166 w 1938866"/>
              <a:gd name="connsiteY1-14" fmla="*/ 0 h 89958"/>
              <a:gd name="connsiteX2-15" fmla="*/ 350308 w 1938866"/>
              <a:gd name="connsiteY2-16" fmla="*/ 89958 h 89958"/>
              <a:gd name="connsiteX3-17" fmla="*/ 481012 w 1938866"/>
              <a:gd name="connsiteY3-18" fmla="*/ 0 h 89958"/>
              <a:gd name="connsiteX4-19" fmla="*/ 1938866 w 1938866"/>
              <a:gd name="connsiteY4-20" fmla="*/ 12700 h 89958"/>
              <a:gd name="connsiteX0-21" fmla="*/ 0 w 1938866"/>
              <a:gd name="connsiteY0-22" fmla="*/ 0 h 88370"/>
              <a:gd name="connsiteX1-23" fmla="*/ 402166 w 1938866"/>
              <a:gd name="connsiteY1-24" fmla="*/ 0 h 88370"/>
              <a:gd name="connsiteX2-25" fmla="*/ 353483 w 1938866"/>
              <a:gd name="connsiteY2-26" fmla="*/ 88370 h 88370"/>
              <a:gd name="connsiteX3-27" fmla="*/ 481012 w 1938866"/>
              <a:gd name="connsiteY3-28" fmla="*/ 0 h 88370"/>
              <a:gd name="connsiteX4-29" fmla="*/ 1938866 w 1938866"/>
              <a:gd name="connsiteY4-30" fmla="*/ 12700 h 88370"/>
              <a:gd name="connsiteX0-31" fmla="*/ 0 w 1938866"/>
              <a:gd name="connsiteY0-32" fmla="*/ 0 h 88894"/>
              <a:gd name="connsiteX1-33" fmla="*/ 402166 w 1938866"/>
              <a:gd name="connsiteY1-34" fmla="*/ 0 h 88894"/>
              <a:gd name="connsiteX2-35" fmla="*/ 353483 w 1938866"/>
              <a:gd name="connsiteY2-36" fmla="*/ 88370 h 88894"/>
              <a:gd name="connsiteX3-37" fmla="*/ 481012 w 1938866"/>
              <a:gd name="connsiteY3-38" fmla="*/ 0 h 88894"/>
              <a:gd name="connsiteX4-39" fmla="*/ 1938866 w 1938866"/>
              <a:gd name="connsiteY4-40" fmla="*/ 12700 h 88894"/>
              <a:gd name="connsiteX0-41" fmla="*/ 0 w 1938866"/>
              <a:gd name="connsiteY0-42" fmla="*/ 4233 h 93127"/>
              <a:gd name="connsiteX1-43" fmla="*/ 402166 w 1938866"/>
              <a:gd name="connsiteY1-44" fmla="*/ 4233 h 93127"/>
              <a:gd name="connsiteX2-45" fmla="*/ 353483 w 1938866"/>
              <a:gd name="connsiteY2-46" fmla="*/ 92603 h 93127"/>
              <a:gd name="connsiteX3-47" fmla="*/ 481012 w 1938866"/>
              <a:gd name="connsiteY3-48" fmla="*/ 4233 h 93127"/>
              <a:gd name="connsiteX4-49" fmla="*/ 1938866 w 1938866"/>
              <a:gd name="connsiteY4-50" fmla="*/ 0 h 93127"/>
              <a:gd name="connsiteX0-51" fmla="*/ 0 w 1938866"/>
              <a:gd name="connsiteY0-52" fmla="*/ 4233 h 93127"/>
              <a:gd name="connsiteX1-53" fmla="*/ 402166 w 1938866"/>
              <a:gd name="connsiteY1-54" fmla="*/ 4233 h 93127"/>
              <a:gd name="connsiteX2-55" fmla="*/ 353483 w 1938866"/>
              <a:gd name="connsiteY2-56" fmla="*/ 92603 h 93127"/>
              <a:gd name="connsiteX3-57" fmla="*/ 481012 w 1938866"/>
              <a:gd name="connsiteY3-58" fmla="*/ 4233 h 93127"/>
              <a:gd name="connsiteX4-59" fmla="*/ 1938866 w 1938866"/>
              <a:gd name="connsiteY4-60" fmla="*/ 0 h 93127"/>
              <a:gd name="connsiteX0-61" fmla="*/ 0 w 1938866"/>
              <a:gd name="connsiteY0-62" fmla="*/ 4233 h 93127"/>
              <a:gd name="connsiteX1-63" fmla="*/ 402166 w 1938866"/>
              <a:gd name="connsiteY1-64" fmla="*/ 4233 h 93127"/>
              <a:gd name="connsiteX2-65" fmla="*/ 353483 w 1938866"/>
              <a:gd name="connsiteY2-66" fmla="*/ 92603 h 93127"/>
              <a:gd name="connsiteX3-67" fmla="*/ 481012 w 1938866"/>
              <a:gd name="connsiteY3-68" fmla="*/ 4233 h 93127"/>
              <a:gd name="connsiteX4-69" fmla="*/ 1938866 w 1938866"/>
              <a:gd name="connsiteY4-70" fmla="*/ 0 h 93127"/>
              <a:gd name="connsiteX0-71" fmla="*/ 0 w 6264604"/>
              <a:gd name="connsiteY0-72" fmla="*/ 0 h 88894"/>
              <a:gd name="connsiteX1-73" fmla="*/ 402166 w 6264604"/>
              <a:gd name="connsiteY1-74" fmla="*/ 0 h 88894"/>
              <a:gd name="connsiteX2-75" fmla="*/ 353483 w 6264604"/>
              <a:gd name="connsiteY2-76" fmla="*/ 88370 h 88894"/>
              <a:gd name="connsiteX3-77" fmla="*/ 481012 w 6264604"/>
              <a:gd name="connsiteY3-78" fmla="*/ 0 h 88894"/>
              <a:gd name="connsiteX4-79" fmla="*/ 6264604 w 6264604"/>
              <a:gd name="connsiteY4-80" fmla="*/ 12701 h 88894"/>
              <a:gd name="connsiteX0-81" fmla="*/ 0 w 6985561"/>
              <a:gd name="connsiteY0-82" fmla="*/ 29632 h 118526"/>
              <a:gd name="connsiteX1-83" fmla="*/ 402166 w 6985561"/>
              <a:gd name="connsiteY1-84" fmla="*/ 29632 h 118526"/>
              <a:gd name="connsiteX2-85" fmla="*/ 353483 w 6985561"/>
              <a:gd name="connsiteY2-86" fmla="*/ 118002 h 118526"/>
              <a:gd name="connsiteX3-87" fmla="*/ 481012 w 6985561"/>
              <a:gd name="connsiteY3-88" fmla="*/ 29632 h 118526"/>
              <a:gd name="connsiteX4-89" fmla="*/ 6985561 w 6985561"/>
              <a:gd name="connsiteY4-90" fmla="*/ 0 h 118526"/>
              <a:gd name="connsiteX0-91" fmla="*/ 0 w 6985561"/>
              <a:gd name="connsiteY0-92" fmla="*/ 4232 h 93126"/>
              <a:gd name="connsiteX1-93" fmla="*/ 402166 w 6985561"/>
              <a:gd name="connsiteY1-94" fmla="*/ 4232 h 93126"/>
              <a:gd name="connsiteX2-95" fmla="*/ 353483 w 6985561"/>
              <a:gd name="connsiteY2-96" fmla="*/ 92602 h 93126"/>
              <a:gd name="connsiteX3-97" fmla="*/ 481012 w 6985561"/>
              <a:gd name="connsiteY3-98" fmla="*/ 4232 h 93126"/>
              <a:gd name="connsiteX4-99" fmla="*/ 6985561 w 6985561"/>
              <a:gd name="connsiteY4-100" fmla="*/ 0 h 93126"/>
              <a:gd name="connsiteX0-101" fmla="*/ 0 w 6534963"/>
              <a:gd name="connsiteY0-102" fmla="*/ 0 h 88894"/>
              <a:gd name="connsiteX1-103" fmla="*/ 402166 w 6534963"/>
              <a:gd name="connsiteY1-104" fmla="*/ 0 h 88894"/>
              <a:gd name="connsiteX2-105" fmla="*/ 353483 w 6534963"/>
              <a:gd name="connsiteY2-106" fmla="*/ 88370 h 88894"/>
              <a:gd name="connsiteX3-107" fmla="*/ 481012 w 6534963"/>
              <a:gd name="connsiteY3-108" fmla="*/ 0 h 88894"/>
              <a:gd name="connsiteX4-109" fmla="*/ 6534963 w 6534963"/>
              <a:gd name="connsiteY4-110" fmla="*/ 4234 h 888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534963" h="88894">
                <a:moveTo>
                  <a:pt x="0" y="0"/>
                </a:moveTo>
                <a:lnTo>
                  <a:pt x="402166" y="0"/>
                </a:lnTo>
                <a:cubicBezTo>
                  <a:pt x="385938" y="29457"/>
                  <a:pt x="374474" y="73201"/>
                  <a:pt x="353483" y="88370"/>
                </a:cubicBezTo>
                <a:cubicBezTo>
                  <a:pt x="424568" y="95426"/>
                  <a:pt x="438502" y="29457"/>
                  <a:pt x="481012" y="0"/>
                </a:cubicBezTo>
                <a:lnTo>
                  <a:pt x="6534963" y="4234"/>
                </a:lnTo>
              </a:path>
            </a:pathLst>
          </a:custGeom>
          <a:noFill/>
          <a:ln w="63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pic>
        <p:nvPicPr>
          <p:cNvPr id="44" name="图片 43" descr="手机屏幕的截图&#10;&#10;低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63">
            <a:off x="10685054" y="5045211"/>
            <a:ext cx="2394354" cy="2394354"/>
          </a:xfrm>
          <a:prstGeom prst="rect">
            <a:avLst/>
          </a:prstGeom>
          <a:effectLst>
            <a:outerShdw blurRad="381000" dist="317500" dir="5400000" sx="95000" sy="95000" algn="tr" rotWithShape="0">
              <a:schemeClr val="accent1">
                <a:alpha val="23000"/>
              </a:schemeClr>
            </a:outerShdw>
          </a:effectLst>
        </p:spPr>
      </p:pic>
      <p:pic>
        <p:nvPicPr>
          <p:cNvPr id="46" name="图片 45" descr="图标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73987" y="503255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3">
                <a:lumMod val="50000"/>
                <a:alpha val="54000"/>
              </a:schemeClr>
            </a:outerShdw>
          </a:effectLst>
        </p:spPr>
      </p:pic>
      <p:pic>
        <p:nvPicPr>
          <p:cNvPr id="48" name="图片 47" descr="图片包含 人, 西装, 穿着, 女人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" r="61480" b="67839"/>
          <a:stretch>
            <a:fillRect/>
          </a:stretch>
        </p:blipFill>
        <p:spPr>
          <a:xfrm rot="18383763" flipH="1">
            <a:off x="140367" y="432794"/>
            <a:ext cx="1870284" cy="1573565"/>
          </a:xfrm>
          <a:custGeom>
            <a:avLst/>
            <a:gdLst>
              <a:gd name="connsiteX0" fmla="*/ 410115 w 2073042"/>
              <a:gd name="connsiteY0" fmla="*/ 0 h 1744156"/>
              <a:gd name="connsiteX1" fmla="*/ 1662927 w 2073042"/>
              <a:gd name="connsiteY1" fmla="*/ 0 h 1744156"/>
              <a:gd name="connsiteX2" fmla="*/ 1769452 w 2073042"/>
              <a:gd name="connsiteY2" fmla="*/ 82535 h 1744156"/>
              <a:gd name="connsiteX3" fmla="*/ 2073042 w 2073042"/>
              <a:gd name="connsiteY3" fmla="*/ 770801 h 1744156"/>
              <a:gd name="connsiteX4" fmla="*/ 1036521 w 2073042"/>
              <a:gd name="connsiteY4" fmla="*/ 1744156 h 1744156"/>
              <a:gd name="connsiteX5" fmla="*/ 0 w 2073042"/>
              <a:gd name="connsiteY5" fmla="*/ 770801 h 1744156"/>
              <a:gd name="connsiteX6" fmla="*/ 303590 w 2073042"/>
              <a:gd name="connsiteY6" fmla="*/ 82535 h 1744156"/>
              <a:gd name="connsiteX7" fmla="*/ 410115 w 2073042"/>
              <a:gd name="connsiteY7" fmla="*/ 0 h 174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3042" h="1744156">
                <a:moveTo>
                  <a:pt x="410115" y="0"/>
                </a:moveTo>
                <a:lnTo>
                  <a:pt x="1662927" y="0"/>
                </a:lnTo>
                <a:lnTo>
                  <a:pt x="1769452" y="82535"/>
                </a:lnTo>
                <a:cubicBezTo>
                  <a:pt x="1957026" y="258678"/>
                  <a:pt x="2073042" y="502017"/>
                  <a:pt x="2073042" y="770801"/>
                </a:cubicBezTo>
                <a:cubicBezTo>
                  <a:pt x="2073042" y="1308370"/>
                  <a:pt x="1608976" y="1744156"/>
                  <a:pt x="1036521" y="1744156"/>
                </a:cubicBezTo>
                <a:cubicBezTo>
                  <a:pt x="464066" y="1744156"/>
                  <a:pt x="0" y="1308370"/>
                  <a:pt x="0" y="770801"/>
                </a:cubicBezTo>
                <a:cubicBezTo>
                  <a:pt x="0" y="502017"/>
                  <a:pt x="116017" y="258678"/>
                  <a:pt x="303590" y="82535"/>
                </a:cubicBezTo>
                <a:lnTo>
                  <a:pt x="410115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49" name="图片 48" descr="图片包含 人, 西装, 穿着, 女人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9" t="11147" b="55637"/>
          <a:stretch>
            <a:fillRect/>
          </a:stretch>
        </p:blipFill>
        <p:spPr>
          <a:xfrm rot="904570">
            <a:off x="3296907" y="2028633"/>
            <a:ext cx="1528026" cy="1313138"/>
          </a:xfrm>
          <a:custGeom>
            <a:avLst/>
            <a:gdLst>
              <a:gd name="connsiteX0" fmla="*/ 1057523 w 2096151"/>
              <a:gd name="connsiteY0" fmla="*/ 0 h 1801366"/>
              <a:gd name="connsiteX1" fmla="*/ 2093561 w 2096151"/>
              <a:gd name="connsiteY1" fmla="*/ 719164 h 1801366"/>
              <a:gd name="connsiteX2" fmla="*/ 2096151 w 2096151"/>
              <a:gd name="connsiteY2" fmla="*/ 733618 h 1801366"/>
              <a:gd name="connsiteX3" fmla="*/ 2096151 w 2096151"/>
              <a:gd name="connsiteY3" fmla="*/ 1067748 h 1801366"/>
              <a:gd name="connsiteX4" fmla="*/ 2093561 w 2096151"/>
              <a:gd name="connsiteY4" fmla="*/ 1082202 h 1801366"/>
              <a:gd name="connsiteX5" fmla="*/ 1057523 w 2096151"/>
              <a:gd name="connsiteY5" fmla="*/ 1801366 h 1801366"/>
              <a:gd name="connsiteX6" fmla="*/ 0 w 2096151"/>
              <a:gd name="connsiteY6" fmla="*/ 900683 h 1801366"/>
              <a:gd name="connsiteX7" fmla="*/ 1057523 w 2096151"/>
              <a:gd name="connsiteY7" fmla="*/ 0 h 180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6151" h="1801366">
                <a:moveTo>
                  <a:pt x="1057523" y="0"/>
                </a:moveTo>
                <a:cubicBezTo>
                  <a:pt x="1568570" y="0"/>
                  <a:pt x="1994951" y="308738"/>
                  <a:pt x="2093561" y="719164"/>
                </a:cubicBezTo>
                <a:lnTo>
                  <a:pt x="2096151" y="733618"/>
                </a:lnTo>
                <a:lnTo>
                  <a:pt x="2096151" y="1067748"/>
                </a:lnTo>
                <a:lnTo>
                  <a:pt x="2093561" y="1082202"/>
                </a:lnTo>
                <a:cubicBezTo>
                  <a:pt x="1994951" y="1492628"/>
                  <a:pt x="1568570" y="1801366"/>
                  <a:pt x="1057523" y="1801366"/>
                </a:cubicBezTo>
                <a:cubicBezTo>
                  <a:pt x="473469" y="1801366"/>
                  <a:pt x="0" y="1398116"/>
                  <a:pt x="0" y="900683"/>
                </a:cubicBezTo>
                <a:cubicBezTo>
                  <a:pt x="0" y="403250"/>
                  <a:pt x="473469" y="0"/>
                  <a:pt x="1057523" y="0"/>
                </a:cubicBez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grpSp>
        <p:nvGrpSpPr>
          <p:cNvPr id="27" name="组合 26"/>
          <p:cNvGrpSpPr/>
          <p:nvPr/>
        </p:nvGrpSpPr>
        <p:grpSpPr>
          <a:xfrm>
            <a:off x="5582932" y="4702886"/>
            <a:ext cx="2748552" cy="1574145"/>
            <a:chOff x="564872" y="1584778"/>
            <a:chExt cx="2748552" cy="1574145"/>
          </a:xfrm>
        </p:grpSpPr>
        <p:sp>
          <p:nvSpPr>
            <p:cNvPr id="28" name="文本框 27"/>
            <p:cNvSpPr txBox="1"/>
            <p:nvPr/>
          </p:nvSpPr>
          <p:spPr>
            <a:xfrm>
              <a:off x="564872" y="2107998"/>
              <a:ext cx="2748552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604428" y="4702886"/>
            <a:ext cx="2748552" cy="1574145"/>
            <a:chOff x="564872" y="1584778"/>
            <a:chExt cx="2748552" cy="1574145"/>
          </a:xfrm>
        </p:grpSpPr>
        <p:sp>
          <p:nvSpPr>
            <p:cNvPr id="36" name="文本框 35"/>
            <p:cNvSpPr txBox="1"/>
            <p:nvPr/>
          </p:nvSpPr>
          <p:spPr>
            <a:xfrm>
              <a:off x="564872" y="2107998"/>
              <a:ext cx="2748552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4845441" y="3312080"/>
            <a:ext cx="1856610" cy="526610"/>
            <a:chOff x="2193531" y="3778044"/>
            <a:chExt cx="1856610" cy="526610"/>
          </a:xfrm>
        </p:grpSpPr>
        <p:sp>
          <p:nvSpPr>
            <p:cNvPr id="50" name="矩形: 圆角 49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992830" y="3312080"/>
            <a:ext cx="1856610" cy="526610"/>
            <a:chOff x="2193531" y="3778044"/>
            <a:chExt cx="1856610" cy="526610"/>
          </a:xfrm>
        </p:grpSpPr>
        <p:sp>
          <p:nvSpPr>
            <p:cNvPr id="53" name="矩形: 圆角 52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9140219" y="3312080"/>
            <a:ext cx="1856610" cy="526610"/>
            <a:chOff x="2193531" y="3778044"/>
            <a:chExt cx="1856610" cy="526610"/>
          </a:xfrm>
        </p:grpSpPr>
        <p:sp>
          <p:nvSpPr>
            <p:cNvPr id="56" name="矩形: 圆角 55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任意多边形: 形状 45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0" name="任意多边形: 形状 39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0" name="任意多边形: 形状 49"/>
          <p:cNvSpPr/>
          <p:nvPr/>
        </p:nvSpPr>
        <p:spPr>
          <a:xfrm>
            <a:off x="8740706" y="1371600"/>
            <a:ext cx="3451295" cy="4864100"/>
          </a:xfrm>
          <a:custGeom>
            <a:avLst/>
            <a:gdLst>
              <a:gd name="connsiteX0" fmla="*/ 953368 w 3451295"/>
              <a:gd name="connsiteY0" fmla="*/ 0 h 4864100"/>
              <a:gd name="connsiteX1" fmla="*/ 3201102 w 3451295"/>
              <a:gd name="connsiteY1" fmla="*/ 0 h 4864100"/>
              <a:gd name="connsiteX2" fmla="*/ 3393239 w 3451295"/>
              <a:gd name="connsiteY2" fmla="*/ 19369 h 4864100"/>
              <a:gd name="connsiteX3" fmla="*/ 3451295 w 3451295"/>
              <a:gd name="connsiteY3" fmla="*/ 34297 h 4864100"/>
              <a:gd name="connsiteX4" fmla="*/ 3451295 w 3451295"/>
              <a:gd name="connsiteY4" fmla="*/ 4829803 h 4864100"/>
              <a:gd name="connsiteX5" fmla="*/ 3393239 w 3451295"/>
              <a:gd name="connsiteY5" fmla="*/ 4844731 h 4864100"/>
              <a:gd name="connsiteX6" fmla="*/ 3201102 w 3451295"/>
              <a:gd name="connsiteY6" fmla="*/ 4864100 h 4864100"/>
              <a:gd name="connsiteX7" fmla="*/ 953368 w 3451295"/>
              <a:gd name="connsiteY7" fmla="*/ 4864100 h 4864100"/>
              <a:gd name="connsiteX8" fmla="*/ 0 w 3451295"/>
              <a:gd name="connsiteY8" fmla="*/ 3910732 h 4864100"/>
              <a:gd name="connsiteX9" fmla="*/ 0 w 3451295"/>
              <a:gd name="connsiteY9" fmla="*/ 953368 h 4864100"/>
              <a:gd name="connsiteX10" fmla="*/ 953368 w 3451295"/>
              <a:gd name="connsiteY10" fmla="*/ 0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1295" h="4864100">
                <a:moveTo>
                  <a:pt x="953368" y="0"/>
                </a:moveTo>
                <a:lnTo>
                  <a:pt x="3201102" y="0"/>
                </a:lnTo>
                <a:cubicBezTo>
                  <a:pt x="3266918" y="0"/>
                  <a:pt x="3331177" y="6670"/>
                  <a:pt x="3393239" y="19369"/>
                </a:cubicBezTo>
                <a:lnTo>
                  <a:pt x="3451295" y="34297"/>
                </a:lnTo>
                <a:lnTo>
                  <a:pt x="3451295" y="4829803"/>
                </a:lnTo>
                <a:lnTo>
                  <a:pt x="3393239" y="4844731"/>
                </a:lnTo>
                <a:cubicBezTo>
                  <a:pt x="3331177" y="4857431"/>
                  <a:pt x="3266918" y="4864100"/>
                  <a:pt x="3201102" y="4864100"/>
                </a:cubicBezTo>
                <a:lnTo>
                  <a:pt x="953368" y="4864100"/>
                </a:lnTo>
                <a:cubicBezTo>
                  <a:pt x="426837" y="4864100"/>
                  <a:pt x="0" y="4437263"/>
                  <a:pt x="0" y="3910732"/>
                </a:cubicBezTo>
                <a:lnTo>
                  <a:pt x="0" y="953368"/>
                </a:lnTo>
                <a:cubicBezTo>
                  <a:pt x="0" y="426837"/>
                  <a:pt x="426837" y="0"/>
                  <a:pt x="953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9" name="任意多边形: 形状 48"/>
          <p:cNvSpPr/>
          <p:nvPr/>
        </p:nvSpPr>
        <p:spPr>
          <a:xfrm>
            <a:off x="0" y="1371600"/>
            <a:ext cx="12192000" cy="4864100"/>
          </a:xfrm>
          <a:custGeom>
            <a:avLst/>
            <a:gdLst>
              <a:gd name="connsiteX0" fmla="*/ 71398 w 12192000"/>
              <a:gd name="connsiteY0" fmla="*/ 0 h 4864100"/>
              <a:gd name="connsiteX1" fmla="*/ 12084476 w 12192000"/>
              <a:gd name="connsiteY1" fmla="*/ 0 h 4864100"/>
              <a:gd name="connsiteX2" fmla="*/ 12167365 w 12192000"/>
              <a:gd name="connsiteY2" fmla="*/ 4186 h 4864100"/>
              <a:gd name="connsiteX3" fmla="*/ 12192000 w 12192000"/>
              <a:gd name="connsiteY3" fmla="*/ 7945 h 4864100"/>
              <a:gd name="connsiteX4" fmla="*/ 12192000 w 12192000"/>
              <a:gd name="connsiteY4" fmla="*/ 4856155 h 4864100"/>
              <a:gd name="connsiteX5" fmla="*/ 12167365 w 12192000"/>
              <a:gd name="connsiteY5" fmla="*/ 4859915 h 4864100"/>
              <a:gd name="connsiteX6" fmla="*/ 12084476 w 12192000"/>
              <a:gd name="connsiteY6" fmla="*/ 4864100 h 4864100"/>
              <a:gd name="connsiteX7" fmla="*/ 71398 w 12192000"/>
              <a:gd name="connsiteY7" fmla="*/ 4864100 h 4864100"/>
              <a:gd name="connsiteX8" fmla="*/ 0 w 12192000"/>
              <a:gd name="connsiteY8" fmla="*/ 4860495 h 4864100"/>
              <a:gd name="connsiteX9" fmla="*/ 0 w 12192000"/>
              <a:gd name="connsiteY9" fmla="*/ 3606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864100">
                <a:moveTo>
                  <a:pt x="71398" y="0"/>
                </a:moveTo>
                <a:lnTo>
                  <a:pt x="12084476" y="0"/>
                </a:lnTo>
                <a:cubicBezTo>
                  <a:pt x="12112460" y="0"/>
                  <a:pt x="12140112" y="1418"/>
                  <a:pt x="12167365" y="4186"/>
                </a:cubicBezTo>
                <a:lnTo>
                  <a:pt x="12192000" y="7945"/>
                </a:lnTo>
                <a:lnTo>
                  <a:pt x="12192000" y="4856155"/>
                </a:lnTo>
                <a:lnTo>
                  <a:pt x="12167365" y="4859915"/>
                </a:lnTo>
                <a:cubicBezTo>
                  <a:pt x="12140112" y="4862682"/>
                  <a:pt x="12112460" y="4864100"/>
                  <a:pt x="12084476" y="4864100"/>
                </a:cubicBezTo>
                <a:lnTo>
                  <a:pt x="71398" y="4864100"/>
                </a:lnTo>
                <a:lnTo>
                  <a:pt x="0" y="4860495"/>
                </a:lnTo>
                <a:lnTo>
                  <a:pt x="0" y="3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3600000" algn="l" rotWithShape="0">
              <a:schemeClr val="accent3">
                <a:lumMod val="75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1" name="任意多边形: 形状 50"/>
          <p:cNvSpPr/>
          <p:nvPr/>
        </p:nvSpPr>
        <p:spPr>
          <a:xfrm>
            <a:off x="6186831" y="4680092"/>
            <a:ext cx="6005169" cy="504546"/>
          </a:xfrm>
          <a:custGeom>
            <a:avLst/>
            <a:gdLst>
              <a:gd name="connsiteX0" fmla="*/ 252273 w 6005169"/>
              <a:gd name="connsiteY0" fmla="*/ 0 h 504546"/>
              <a:gd name="connsiteX1" fmla="*/ 6005169 w 6005169"/>
              <a:gd name="connsiteY1" fmla="*/ 0 h 504546"/>
              <a:gd name="connsiteX2" fmla="*/ 6005169 w 6005169"/>
              <a:gd name="connsiteY2" fmla="*/ 504546 h 504546"/>
              <a:gd name="connsiteX3" fmla="*/ 252273 w 6005169"/>
              <a:gd name="connsiteY3" fmla="*/ 504546 h 504546"/>
              <a:gd name="connsiteX4" fmla="*/ 0 w 6005169"/>
              <a:gd name="connsiteY4" fmla="*/ 252273 h 504546"/>
              <a:gd name="connsiteX5" fmla="*/ 252273 w 6005169"/>
              <a:gd name="connsiteY5" fmla="*/ 0 h 5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05169" h="504546">
                <a:moveTo>
                  <a:pt x="252273" y="0"/>
                </a:moveTo>
                <a:lnTo>
                  <a:pt x="6005169" y="0"/>
                </a:lnTo>
                <a:lnTo>
                  <a:pt x="6005169" y="504546"/>
                </a:lnTo>
                <a:lnTo>
                  <a:pt x="252273" y="504546"/>
                </a:lnTo>
                <a:cubicBezTo>
                  <a:pt x="112947" y="504546"/>
                  <a:pt x="0" y="391600"/>
                  <a:pt x="0" y="252273"/>
                </a:cubicBezTo>
                <a:cubicBezTo>
                  <a:pt x="0" y="112946"/>
                  <a:pt x="112947" y="0"/>
                  <a:pt x="2522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32256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373938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515619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746251" y="5465962"/>
            <a:ext cx="1856610" cy="499689"/>
            <a:chOff x="1746251" y="5465962"/>
            <a:chExt cx="1856610" cy="499689"/>
          </a:xfrm>
        </p:grpSpPr>
        <p:sp>
          <p:nvSpPr>
            <p:cNvPr id="27" name="矩形: 圆角 26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42" name="组合 41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35" name="矩形: 圆角 34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1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43" name="组合 42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44" name="矩形: 圆角 43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5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47" name="直接连接符 46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组合 2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29" name="文本框 28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pic>
        <p:nvPicPr>
          <p:cNvPr id="31" name="图片 30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4827238" y="3264101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sp>
        <p:nvSpPr>
          <p:cNvPr id="39" name="矩形: 圆角 38"/>
          <p:cNvSpPr/>
          <p:nvPr/>
        </p:nvSpPr>
        <p:spPr>
          <a:xfrm>
            <a:off x="410237" y="2614383"/>
            <a:ext cx="1904681" cy="2502621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1">
                <a:shade val="50000"/>
              </a:schemeClr>
            </a:solidFill>
          </a:ln>
          <a:effectLst>
            <a:outerShdw blurRad="660400" dist="203200" dir="42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9" name="矩形: 圆角 58"/>
          <p:cNvSpPr/>
          <p:nvPr/>
        </p:nvSpPr>
        <p:spPr>
          <a:xfrm>
            <a:off x="3083453" y="1740195"/>
            <a:ext cx="2647805" cy="347903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1">
                <a:shade val="50000"/>
              </a:schemeClr>
            </a:solidFill>
          </a:ln>
          <a:effectLst>
            <a:outerShdw blurRad="660400" dist="203200" dir="42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8115201" y="2010330"/>
            <a:ext cx="355155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4400" dirty="0">
                <a:ln w="6350">
                  <a:solidFill>
                    <a:schemeClr val="accent1">
                      <a:alpha val="7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CHAPTER 04</a:t>
            </a:r>
            <a:endParaRPr lang="en-US" altLang="zh-CN" sz="4400" dirty="0">
              <a:ln w="6350">
                <a:solidFill>
                  <a:schemeClr val="accent1">
                    <a:alpha val="70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56" name="图片 55" descr="图标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73987" y="503255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grpSp>
        <p:nvGrpSpPr>
          <p:cNvPr id="15" name="组合 14"/>
          <p:cNvGrpSpPr/>
          <p:nvPr/>
        </p:nvGrpSpPr>
        <p:grpSpPr>
          <a:xfrm>
            <a:off x="2719142" y="1146644"/>
            <a:ext cx="3012117" cy="4058677"/>
            <a:chOff x="2719142" y="1146644"/>
            <a:chExt cx="3012117" cy="4058677"/>
          </a:xfrm>
        </p:grpSpPr>
        <p:pic>
          <p:nvPicPr>
            <p:cNvPr id="9" name="图片 8" descr="紫色的卡通人物&#10;&#10;中度可信度描述已自动生成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192"/>
            <a:stretch>
              <a:fillRect/>
            </a:stretch>
          </p:blipFill>
          <p:spPr>
            <a:xfrm>
              <a:off x="2719142" y="1146644"/>
              <a:ext cx="2501263" cy="4058677"/>
            </a:xfrm>
            <a:prstGeom prst="rect">
              <a:avLst/>
            </a:prstGeom>
          </p:spPr>
        </p:pic>
        <p:pic>
          <p:nvPicPr>
            <p:cNvPr id="61" name="图片 60" descr="紫色的卡通人物&#10;&#10;中度可信度描述已自动生成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0" t="14624" r="2688"/>
            <a:stretch>
              <a:fillRect/>
            </a:stretch>
          </p:blipFill>
          <p:spPr>
            <a:xfrm>
              <a:off x="3083454" y="1740195"/>
              <a:ext cx="2647805" cy="3465126"/>
            </a:xfrm>
            <a:custGeom>
              <a:avLst/>
              <a:gdLst>
                <a:gd name="connsiteX0" fmla="*/ 441310 w 2647805"/>
                <a:gd name="connsiteY0" fmla="*/ 0 h 3465126"/>
                <a:gd name="connsiteX1" fmla="*/ 2206495 w 2647805"/>
                <a:gd name="connsiteY1" fmla="*/ 0 h 3465126"/>
                <a:gd name="connsiteX2" fmla="*/ 2647805 w 2647805"/>
                <a:gd name="connsiteY2" fmla="*/ 441310 h 3465126"/>
                <a:gd name="connsiteX3" fmla="*/ 2647805 w 2647805"/>
                <a:gd name="connsiteY3" fmla="*/ 3037725 h 3465126"/>
                <a:gd name="connsiteX4" fmla="*/ 2378273 w 2647805"/>
                <a:gd name="connsiteY4" fmla="*/ 3444355 h 3465126"/>
                <a:gd name="connsiteX5" fmla="*/ 2311359 w 2647805"/>
                <a:gd name="connsiteY5" fmla="*/ 3465126 h 3465126"/>
                <a:gd name="connsiteX6" fmla="*/ 336447 w 2647805"/>
                <a:gd name="connsiteY6" fmla="*/ 3465126 h 3465126"/>
                <a:gd name="connsiteX7" fmla="*/ 269532 w 2647805"/>
                <a:gd name="connsiteY7" fmla="*/ 3444355 h 3465126"/>
                <a:gd name="connsiteX8" fmla="*/ 0 w 2647805"/>
                <a:gd name="connsiteY8" fmla="*/ 3037725 h 3465126"/>
                <a:gd name="connsiteX9" fmla="*/ 0 w 2647805"/>
                <a:gd name="connsiteY9" fmla="*/ 441310 h 3465126"/>
                <a:gd name="connsiteX10" fmla="*/ 441310 w 2647805"/>
                <a:gd name="connsiteY10" fmla="*/ 0 h 346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7805" h="3465126">
                  <a:moveTo>
                    <a:pt x="441310" y="0"/>
                  </a:moveTo>
                  <a:lnTo>
                    <a:pt x="2206495" y="0"/>
                  </a:lnTo>
                  <a:cubicBezTo>
                    <a:pt x="2450224" y="0"/>
                    <a:pt x="2647805" y="197581"/>
                    <a:pt x="2647805" y="441310"/>
                  </a:cubicBezTo>
                  <a:lnTo>
                    <a:pt x="2647805" y="3037725"/>
                  </a:lnTo>
                  <a:cubicBezTo>
                    <a:pt x="2647805" y="3220522"/>
                    <a:pt x="2536666" y="3377361"/>
                    <a:pt x="2378273" y="3444355"/>
                  </a:cubicBezTo>
                  <a:lnTo>
                    <a:pt x="2311359" y="3465126"/>
                  </a:lnTo>
                  <a:lnTo>
                    <a:pt x="336447" y="3465126"/>
                  </a:lnTo>
                  <a:lnTo>
                    <a:pt x="269532" y="3444355"/>
                  </a:lnTo>
                  <a:cubicBezTo>
                    <a:pt x="111139" y="3377361"/>
                    <a:pt x="0" y="3220522"/>
                    <a:pt x="0" y="3037725"/>
                  </a:cubicBezTo>
                  <a:lnTo>
                    <a:pt x="0" y="441310"/>
                  </a:lnTo>
                  <a:cubicBezTo>
                    <a:pt x="0" y="197581"/>
                    <a:pt x="197581" y="0"/>
                    <a:pt x="441310" y="0"/>
                  </a:cubicBezTo>
                  <a:close/>
                </a:path>
              </a:pathLst>
            </a:custGeom>
          </p:spPr>
        </p:pic>
      </p:grpSp>
      <p:grpSp>
        <p:nvGrpSpPr>
          <p:cNvPr id="16" name="组合 15"/>
          <p:cNvGrpSpPr/>
          <p:nvPr/>
        </p:nvGrpSpPr>
        <p:grpSpPr>
          <a:xfrm>
            <a:off x="410237" y="2098084"/>
            <a:ext cx="2072231" cy="3020607"/>
            <a:chOff x="410237" y="2098084"/>
            <a:chExt cx="2072231" cy="3020607"/>
          </a:xfrm>
        </p:grpSpPr>
        <p:pic>
          <p:nvPicPr>
            <p:cNvPr id="14" name="图片 13" descr="穿着西装笔挺的男子卡通人物&#10;&#10;中度可信度描述已自动生成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3"/>
            <a:stretch>
              <a:fillRect/>
            </a:stretch>
          </p:blipFill>
          <p:spPr>
            <a:xfrm>
              <a:off x="890376" y="2098084"/>
              <a:ext cx="1592092" cy="3020607"/>
            </a:xfrm>
            <a:prstGeom prst="rect">
              <a:avLst/>
            </a:prstGeom>
          </p:spPr>
        </p:pic>
        <p:pic>
          <p:nvPicPr>
            <p:cNvPr id="64" name="图片 63" descr="穿着西装笔挺的男子卡通人物&#10;&#10;中度可信度描述已自动生成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8" t="17093" r="7592" b="56"/>
            <a:stretch>
              <a:fillRect/>
            </a:stretch>
          </p:blipFill>
          <p:spPr>
            <a:xfrm>
              <a:off x="410237" y="2614383"/>
              <a:ext cx="1904681" cy="2502621"/>
            </a:xfrm>
            <a:custGeom>
              <a:avLst/>
              <a:gdLst>
                <a:gd name="connsiteX0" fmla="*/ 317453 w 1904681"/>
                <a:gd name="connsiteY0" fmla="*/ 0 h 2502621"/>
                <a:gd name="connsiteX1" fmla="*/ 1587228 w 1904681"/>
                <a:gd name="connsiteY1" fmla="*/ 0 h 2502621"/>
                <a:gd name="connsiteX2" fmla="*/ 1904681 w 1904681"/>
                <a:gd name="connsiteY2" fmla="*/ 317453 h 2502621"/>
                <a:gd name="connsiteX3" fmla="*/ 1904681 w 1904681"/>
                <a:gd name="connsiteY3" fmla="*/ 2185168 h 2502621"/>
                <a:gd name="connsiteX4" fmla="*/ 1587228 w 1904681"/>
                <a:gd name="connsiteY4" fmla="*/ 2502621 h 2502621"/>
                <a:gd name="connsiteX5" fmla="*/ 317453 w 1904681"/>
                <a:gd name="connsiteY5" fmla="*/ 2502621 h 2502621"/>
                <a:gd name="connsiteX6" fmla="*/ 0 w 1904681"/>
                <a:gd name="connsiteY6" fmla="*/ 2185168 h 2502621"/>
                <a:gd name="connsiteX7" fmla="*/ 0 w 1904681"/>
                <a:gd name="connsiteY7" fmla="*/ 317453 h 2502621"/>
                <a:gd name="connsiteX8" fmla="*/ 317453 w 1904681"/>
                <a:gd name="connsiteY8" fmla="*/ 0 h 250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4681" h="2502621">
                  <a:moveTo>
                    <a:pt x="317453" y="0"/>
                  </a:moveTo>
                  <a:lnTo>
                    <a:pt x="1587228" y="0"/>
                  </a:lnTo>
                  <a:cubicBezTo>
                    <a:pt x="1762552" y="0"/>
                    <a:pt x="1904681" y="142129"/>
                    <a:pt x="1904681" y="317453"/>
                  </a:cubicBezTo>
                  <a:lnTo>
                    <a:pt x="1904681" y="2185168"/>
                  </a:lnTo>
                  <a:cubicBezTo>
                    <a:pt x="1904681" y="2360492"/>
                    <a:pt x="1762552" y="2502621"/>
                    <a:pt x="1587228" y="2502621"/>
                  </a:cubicBezTo>
                  <a:lnTo>
                    <a:pt x="317453" y="2502621"/>
                  </a:lnTo>
                  <a:cubicBezTo>
                    <a:pt x="142129" y="2502621"/>
                    <a:pt x="0" y="2360492"/>
                    <a:pt x="0" y="2185168"/>
                  </a:cubicBezTo>
                  <a:lnTo>
                    <a:pt x="0" y="317453"/>
                  </a:lnTo>
                  <a:cubicBezTo>
                    <a:pt x="0" y="142129"/>
                    <a:pt x="142129" y="0"/>
                    <a:pt x="317453" y="0"/>
                  </a:cubicBezTo>
                  <a:close/>
                </a:path>
              </a:pathLst>
            </a:custGeom>
          </p:spPr>
        </p:pic>
      </p:grpSp>
      <p:sp>
        <p:nvSpPr>
          <p:cNvPr id="36" name="文本框 35"/>
          <p:cNvSpPr txBox="1"/>
          <p:nvPr/>
        </p:nvSpPr>
        <p:spPr>
          <a:xfrm>
            <a:off x="6199977" y="2756621"/>
            <a:ext cx="546677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請在此處輸入您在</a:t>
            </a:r>
            <a:endParaRPr lang="en-US" altLang="zh-CN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本章節主要內容的標題</a:t>
            </a:r>
            <a:endParaRPr lang="zh-CN" altLang="en-US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527800" y="3941402"/>
            <a:ext cx="511206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Please Enter The Title Of The Main Content Of This Chapter Here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任意多边形: 形状 48"/>
          <p:cNvSpPr/>
          <p:nvPr/>
        </p:nvSpPr>
        <p:spPr>
          <a:xfrm rot="2100264">
            <a:off x="8309542" y="-1082818"/>
            <a:ext cx="3908498" cy="2423003"/>
          </a:xfrm>
          <a:custGeom>
            <a:avLst/>
            <a:gdLst>
              <a:gd name="connsiteX0" fmla="*/ 0 w 3908498"/>
              <a:gd name="connsiteY0" fmla="*/ 2423003 h 2423003"/>
              <a:gd name="connsiteX1" fmla="*/ 3459842 w 3908498"/>
              <a:gd name="connsiteY1" fmla="*/ 0 h 2423003"/>
              <a:gd name="connsiteX2" fmla="*/ 3908498 w 3908498"/>
              <a:gd name="connsiteY2" fmla="*/ 640642 h 242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8498" h="2423003">
                <a:moveTo>
                  <a:pt x="0" y="2423003"/>
                </a:moveTo>
                <a:lnTo>
                  <a:pt x="3459842" y="0"/>
                </a:lnTo>
                <a:lnTo>
                  <a:pt x="3908498" y="64064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49653" y="506488"/>
            <a:ext cx="3221519" cy="731926"/>
            <a:chOff x="349653" y="506488"/>
            <a:chExt cx="3221519" cy="731926"/>
          </a:xfrm>
        </p:grpSpPr>
        <p:grpSp>
          <p:nvGrpSpPr>
            <p:cNvPr id="3" name="组合 2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5" name="矩形: 圆角 4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6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sp>
        <p:nvSpPr>
          <p:cNvPr id="10" name="矩形: 圆角 9"/>
          <p:cNvSpPr/>
          <p:nvPr/>
        </p:nvSpPr>
        <p:spPr>
          <a:xfrm>
            <a:off x="4577595" y="1228665"/>
            <a:ext cx="3040600" cy="399514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accent1">
                <a:shade val="50000"/>
              </a:schemeClr>
            </a:solidFill>
          </a:ln>
          <a:effectLst>
            <a:outerShdw blurRad="368300" dist="203200" dir="42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pic>
        <p:nvPicPr>
          <p:cNvPr id="12" name="图片 11" descr="紫色的卡通人物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9192"/>
          <a:stretch>
            <a:fillRect/>
          </a:stretch>
        </p:blipFill>
        <p:spPr>
          <a:xfrm>
            <a:off x="4206377" y="636196"/>
            <a:ext cx="2833175" cy="4597254"/>
          </a:xfrm>
          <a:prstGeom prst="rect">
            <a:avLst/>
          </a:prstGeom>
        </p:spPr>
      </p:pic>
      <p:pic>
        <p:nvPicPr>
          <p:cNvPr id="13" name="图片 12" descr="紫色的卡通人物&#10;&#10;中度可信度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0" t="14624" r="2688"/>
          <a:stretch>
            <a:fillRect/>
          </a:stretch>
        </p:blipFill>
        <p:spPr>
          <a:xfrm>
            <a:off x="4619032" y="1308510"/>
            <a:ext cx="2999163" cy="3924940"/>
          </a:xfrm>
          <a:custGeom>
            <a:avLst/>
            <a:gdLst>
              <a:gd name="connsiteX0" fmla="*/ 441310 w 2647805"/>
              <a:gd name="connsiteY0" fmla="*/ 0 h 3465126"/>
              <a:gd name="connsiteX1" fmla="*/ 2206495 w 2647805"/>
              <a:gd name="connsiteY1" fmla="*/ 0 h 3465126"/>
              <a:gd name="connsiteX2" fmla="*/ 2647805 w 2647805"/>
              <a:gd name="connsiteY2" fmla="*/ 441310 h 3465126"/>
              <a:gd name="connsiteX3" fmla="*/ 2647805 w 2647805"/>
              <a:gd name="connsiteY3" fmla="*/ 3037725 h 3465126"/>
              <a:gd name="connsiteX4" fmla="*/ 2378273 w 2647805"/>
              <a:gd name="connsiteY4" fmla="*/ 3444355 h 3465126"/>
              <a:gd name="connsiteX5" fmla="*/ 2311359 w 2647805"/>
              <a:gd name="connsiteY5" fmla="*/ 3465126 h 3465126"/>
              <a:gd name="connsiteX6" fmla="*/ 336447 w 2647805"/>
              <a:gd name="connsiteY6" fmla="*/ 3465126 h 3465126"/>
              <a:gd name="connsiteX7" fmla="*/ 269532 w 2647805"/>
              <a:gd name="connsiteY7" fmla="*/ 3444355 h 3465126"/>
              <a:gd name="connsiteX8" fmla="*/ 0 w 2647805"/>
              <a:gd name="connsiteY8" fmla="*/ 3037725 h 3465126"/>
              <a:gd name="connsiteX9" fmla="*/ 0 w 2647805"/>
              <a:gd name="connsiteY9" fmla="*/ 441310 h 3465126"/>
              <a:gd name="connsiteX10" fmla="*/ 441310 w 2647805"/>
              <a:gd name="connsiteY10" fmla="*/ 0 h 3465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7805" h="3465126">
                <a:moveTo>
                  <a:pt x="441310" y="0"/>
                </a:moveTo>
                <a:lnTo>
                  <a:pt x="2206495" y="0"/>
                </a:lnTo>
                <a:cubicBezTo>
                  <a:pt x="2450224" y="0"/>
                  <a:pt x="2647805" y="197581"/>
                  <a:pt x="2647805" y="441310"/>
                </a:cubicBezTo>
                <a:lnTo>
                  <a:pt x="2647805" y="3037725"/>
                </a:lnTo>
                <a:cubicBezTo>
                  <a:pt x="2647805" y="3220522"/>
                  <a:pt x="2536666" y="3377361"/>
                  <a:pt x="2378273" y="3444355"/>
                </a:cubicBezTo>
                <a:lnTo>
                  <a:pt x="2311359" y="3465126"/>
                </a:lnTo>
                <a:lnTo>
                  <a:pt x="336447" y="3465126"/>
                </a:lnTo>
                <a:lnTo>
                  <a:pt x="269532" y="3444355"/>
                </a:lnTo>
                <a:cubicBezTo>
                  <a:pt x="111139" y="3377361"/>
                  <a:pt x="0" y="3220522"/>
                  <a:pt x="0" y="3037725"/>
                </a:cubicBezTo>
                <a:lnTo>
                  <a:pt x="0" y="441310"/>
                </a:lnTo>
                <a:cubicBezTo>
                  <a:pt x="0" y="197581"/>
                  <a:pt x="197581" y="0"/>
                  <a:pt x="441310" y="0"/>
                </a:cubicBezTo>
                <a:close/>
              </a:path>
            </a:pathLst>
          </a:custGeom>
        </p:spPr>
      </p:pic>
      <p:sp>
        <p:nvSpPr>
          <p:cNvPr id="51" name="任意多边形: 形状 50"/>
          <p:cNvSpPr/>
          <p:nvPr/>
        </p:nvSpPr>
        <p:spPr>
          <a:xfrm>
            <a:off x="0" y="4477207"/>
            <a:ext cx="12192000" cy="2075994"/>
          </a:xfrm>
          <a:custGeom>
            <a:avLst/>
            <a:gdLst>
              <a:gd name="connsiteX0" fmla="*/ 0 w 12192000"/>
              <a:gd name="connsiteY0" fmla="*/ 0 h 2075994"/>
              <a:gd name="connsiteX1" fmla="*/ 12192000 w 12192000"/>
              <a:gd name="connsiteY1" fmla="*/ 0 h 2075994"/>
              <a:gd name="connsiteX2" fmla="*/ 12192000 w 12192000"/>
              <a:gd name="connsiteY2" fmla="*/ 2075994 h 2075994"/>
              <a:gd name="connsiteX3" fmla="*/ 0 w 12192000"/>
              <a:gd name="connsiteY3" fmla="*/ 2075994 h 207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075994">
                <a:moveTo>
                  <a:pt x="0" y="0"/>
                </a:moveTo>
                <a:lnTo>
                  <a:pt x="12192000" y="0"/>
                </a:lnTo>
                <a:lnTo>
                  <a:pt x="12192000" y="2075994"/>
                </a:lnTo>
                <a:lnTo>
                  <a:pt x="0" y="2075994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292100" dist="228600" dir="48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pic>
        <p:nvPicPr>
          <p:cNvPr id="17" name="图片 16" descr="紫色的卡通人物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266" b="5396"/>
          <a:stretch>
            <a:fillRect/>
          </a:stretch>
        </p:blipFill>
        <p:spPr>
          <a:xfrm>
            <a:off x="4206377" y="636196"/>
            <a:ext cx="1007409" cy="4349209"/>
          </a:xfrm>
          <a:custGeom>
            <a:avLst/>
            <a:gdLst>
              <a:gd name="connsiteX0" fmla="*/ 0 w 1007409"/>
              <a:gd name="connsiteY0" fmla="*/ 0 h 4349209"/>
              <a:gd name="connsiteX1" fmla="*/ 1007409 w 1007409"/>
              <a:gd name="connsiteY1" fmla="*/ 0 h 4349209"/>
              <a:gd name="connsiteX2" fmla="*/ 1007409 w 1007409"/>
              <a:gd name="connsiteY2" fmla="*/ 3712210 h 4349209"/>
              <a:gd name="connsiteX3" fmla="*/ 988921 w 1007409"/>
              <a:gd name="connsiteY3" fmla="*/ 3728790 h 4349209"/>
              <a:gd name="connsiteX4" fmla="*/ 827499 w 1007409"/>
              <a:gd name="connsiteY4" fmla="*/ 4152359 h 4349209"/>
              <a:gd name="connsiteX5" fmla="*/ 838696 w 1007409"/>
              <a:gd name="connsiteY5" fmla="*/ 4273082 h 4349209"/>
              <a:gd name="connsiteX6" fmla="*/ 860438 w 1007409"/>
              <a:gd name="connsiteY6" fmla="*/ 4349209 h 4349209"/>
              <a:gd name="connsiteX7" fmla="*/ 0 w 1007409"/>
              <a:gd name="connsiteY7" fmla="*/ 4349209 h 4349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409" h="4349209">
                <a:moveTo>
                  <a:pt x="0" y="0"/>
                </a:moveTo>
                <a:lnTo>
                  <a:pt x="1007409" y="0"/>
                </a:lnTo>
                <a:lnTo>
                  <a:pt x="1007409" y="3712210"/>
                </a:lnTo>
                <a:lnTo>
                  <a:pt x="988921" y="3728790"/>
                </a:lnTo>
                <a:cubicBezTo>
                  <a:pt x="889186" y="3837191"/>
                  <a:pt x="827499" y="3986945"/>
                  <a:pt x="827499" y="4152359"/>
                </a:cubicBezTo>
                <a:cubicBezTo>
                  <a:pt x="827499" y="4193713"/>
                  <a:pt x="831355" y="4234088"/>
                  <a:pt x="838696" y="4273082"/>
                </a:cubicBezTo>
                <a:lnTo>
                  <a:pt x="860438" y="4349209"/>
                </a:lnTo>
                <a:lnTo>
                  <a:pt x="0" y="4349209"/>
                </a:lnTo>
                <a:close/>
              </a:path>
            </a:pathLst>
          </a:custGeom>
        </p:spPr>
      </p:pic>
      <p:grpSp>
        <p:nvGrpSpPr>
          <p:cNvPr id="18" name="组合 17"/>
          <p:cNvGrpSpPr/>
          <p:nvPr/>
        </p:nvGrpSpPr>
        <p:grpSpPr>
          <a:xfrm>
            <a:off x="551135" y="1819055"/>
            <a:ext cx="3871357" cy="1574145"/>
            <a:chOff x="564871" y="1584778"/>
            <a:chExt cx="3871357" cy="1574145"/>
          </a:xfrm>
        </p:grpSpPr>
        <p:sp>
          <p:nvSpPr>
            <p:cNvPr id="19" name="文本框 18"/>
            <p:cNvSpPr txBox="1"/>
            <p:nvPr/>
          </p:nvSpPr>
          <p:spPr>
            <a:xfrm>
              <a:off x="564871" y="2107998"/>
              <a:ext cx="3871357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166072" y="4833340"/>
            <a:ext cx="6352827" cy="1254105"/>
            <a:chOff x="564871" y="1584778"/>
            <a:chExt cx="6352827" cy="1254105"/>
          </a:xfrm>
        </p:grpSpPr>
        <p:sp>
          <p:nvSpPr>
            <p:cNvPr id="27" name="文本框 26"/>
            <p:cNvSpPr txBox="1"/>
            <p:nvPr/>
          </p:nvSpPr>
          <p:spPr>
            <a:xfrm>
              <a:off x="564871" y="2107998"/>
              <a:ext cx="6352827" cy="730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請在這裏輸入您所需呈現的內容、論點，請在這裏輸入您所需呈現的內容、論點、數據。請在這裏輸入您所需呈現的內容、論點</a:t>
              </a:r>
              <a:r>
                <a:rPr lang="en-US" altLang="zh-CN" sz="1600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.</a:t>
              </a:r>
              <a:endPara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3199023" y="5707347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363223" y="5060403"/>
            <a:ext cx="616481" cy="616481"/>
            <a:chOff x="4234271" y="5041506"/>
            <a:chExt cx="616481" cy="616481"/>
          </a:xfrm>
        </p:grpSpPr>
        <p:sp>
          <p:nvSpPr>
            <p:cNvPr id="40" name="椭圆 39"/>
            <p:cNvSpPr/>
            <p:nvPr/>
          </p:nvSpPr>
          <p:spPr>
            <a:xfrm>
              <a:off x="4234271" y="5041506"/>
              <a:ext cx="616481" cy="61648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41" name="iconfont-11655-2733968"/>
            <p:cNvSpPr/>
            <p:nvPr/>
          </p:nvSpPr>
          <p:spPr>
            <a:xfrm>
              <a:off x="4356431" y="5163666"/>
              <a:ext cx="372163" cy="372161"/>
            </a:xfrm>
            <a:custGeom>
              <a:avLst/>
              <a:gdLst>
                <a:gd name="T0" fmla="*/ 8541 w 12808"/>
                <a:gd name="T1" fmla="*/ 6473 h 12815"/>
                <a:gd name="T2" fmla="*/ 8450 w 12808"/>
                <a:gd name="T3" fmla="*/ 6708 h 12815"/>
                <a:gd name="T4" fmla="*/ 8222 w 12808"/>
                <a:gd name="T5" fmla="*/ 6801 h 12815"/>
                <a:gd name="T6" fmla="*/ 7996 w 12808"/>
                <a:gd name="T7" fmla="*/ 6708 h 12815"/>
                <a:gd name="T8" fmla="*/ 6735 w 12808"/>
                <a:gd name="T9" fmla="*/ 5408 h 12815"/>
                <a:gd name="T10" fmla="*/ 6735 w 12808"/>
                <a:gd name="T11" fmla="*/ 12478 h 12815"/>
                <a:gd name="T12" fmla="*/ 6409 w 12808"/>
                <a:gd name="T13" fmla="*/ 12814 h 12815"/>
                <a:gd name="T14" fmla="*/ 6082 w 12808"/>
                <a:gd name="T15" fmla="*/ 12478 h 12815"/>
                <a:gd name="T16" fmla="*/ 6082 w 12808"/>
                <a:gd name="T17" fmla="*/ 5416 h 12815"/>
                <a:gd name="T18" fmla="*/ 4823 w 12808"/>
                <a:gd name="T19" fmla="*/ 6716 h 12815"/>
                <a:gd name="T20" fmla="*/ 4595 w 12808"/>
                <a:gd name="T21" fmla="*/ 6809 h 12815"/>
                <a:gd name="T22" fmla="*/ 4367 w 12808"/>
                <a:gd name="T23" fmla="*/ 6716 h 12815"/>
                <a:gd name="T24" fmla="*/ 4277 w 12808"/>
                <a:gd name="T25" fmla="*/ 6481 h 12815"/>
                <a:gd name="T26" fmla="*/ 4367 w 12808"/>
                <a:gd name="T27" fmla="*/ 6245 h 12815"/>
                <a:gd name="T28" fmla="*/ 6182 w 12808"/>
                <a:gd name="T29" fmla="*/ 4375 h 12815"/>
                <a:gd name="T30" fmla="*/ 6410 w 12808"/>
                <a:gd name="T31" fmla="*/ 4281 h 12815"/>
                <a:gd name="T32" fmla="*/ 6638 w 12808"/>
                <a:gd name="T33" fmla="*/ 4375 h 12815"/>
                <a:gd name="T34" fmla="*/ 8452 w 12808"/>
                <a:gd name="T35" fmla="*/ 6245 h 12815"/>
                <a:gd name="T36" fmla="*/ 8541 w 12808"/>
                <a:gd name="T37" fmla="*/ 6473 h 12815"/>
                <a:gd name="T38" fmla="*/ 12808 w 12808"/>
                <a:gd name="T39" fmla="*/ 6531 h 12815"/>
                <a:gd name="T40" fmla="*/ 8458 w 12808"/>
                <a:gd name="T41" fmla="*/ 12712 h 12815"/>
                <a:gd name="T42" fmla="*/ 8317 w 12808"/>
                <a:gd name="T43" fmla="*/ 12743 h 12815"/>
                <a:gd name="T44" fmla="*/ 7950 w 12808"/>
                <a:gd name="T45" fmla="*/ 12369 h 12815"/>
                <a:gd name="T46" fmla="*/ 8192 w 12808"/>
                <a:gd name="T47" fmla="*/ 12019 h 12815"/>
                <a:gd name="T48" fmla="*/ 12081 w 12808"/>
                <a:gd name="T49" fmla="*/ 6539 h 12815"/>
                <a:gd name="T50" fmla="*/ 6412 w 12808"/>
                <a:gd name="T51" fmla="*/ 763 h 12815"/>
                <a:gd name="T52" fmla="*/ 742 w 12808"/>
                <a:gd name="T53" fmla="*/ 6538 h 12815"/>
                <a:gd name="T54" fmla="*/ 4842 w 12808"/>
                <a:gd name="T55" fmla="*/ 12091 h 12815"/>
                <a:gd name="T56" fmla="*/ 5084 w 12808"/>
                <a:gd name="T57" fmla="*/ 12441 h 12815"/>
                <a:gd name="T58" fmla="*/ 4717 w 12808"/>
                <a:gd name="T59" fmla="*/ 12815 h 12815"/>
                <a:gd name="T60" fmla="*/ 4638 w 12808"/>
                <a:gd name="T61" fmla="*/ 12807 h 12815"/>
                <a:gd name="T62" fmla="*/ 4630 w 12808"/>
                <a:gd name="T63" fmla="*/ 12807 h 12815"/>
                <a:gd name="T64" fmla="*/ 4599 w 12808"/>
                <a:gd name="T65" fmla="*/ 12799 h 12815"/>
                <a:gd name="T66" fmla="*/ 1319 w 12808"/>
                <a:gd name="T67" fmla="*/ 10491 h 12815"/>
                <a:gd name="T68" fmla="*/ 6 w 12808"/>
                <a:gd name="T69" fmla="*/ 6538 h 12815"/>
                <a:gd name="T70" fmla="*/ 1890 w 12808"/>
                <a:gd name="T71" fmla="*/ 1924 h 12815"/>
                <a:gd name="T72" fmla="*/ 6411 w 12808"/>
                <a:gd name="T73" fmla="*/ 14 h 12815"/>
                <a:gd name="T74" fmla="*/ 12808 w 12808"/>
                <a:gd name="T75" fmla="*/ 6531 h 12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08" h="12815">
                  <a:moveTo>
                    <a:pt x="8541" y="6473"/>
                  </a:moveTo>
                  <a:cubicBezTo>
                    <a:pt x="8542" y="6560"/>
                    <a:pt x="8510" y="6644"/>
                    <a:pt x="8450" y="6708"/>
                  </a:cubicBezTo>
                  <a:cubicBezTo>
                    <a:pt x="8390" y="6768"/>
                    <a:pt x="8308" y="6802"/>
                    <a:pt x="8222" y="6801"/>
                  </a:cubicBezTo>
                  <a:cubicBezTo>
                    <a:pt x="8137" y="6802"/>
                    <a:pt x="8056" y="6768"/>
                    <a:pt x="7996" y="6708"/>
                  </a:cubicBezTo>
                  <a:lnTo>
                    <a:pt x="6735" y="5408"/>
                  </a:lnTo>
                  <a:lnTo>
                    <a:pt x="6735" y="12478"/>
                  </a:lnTo>
                  <a:cubicBezTo>
                    <a:pt x="6735" y="12665"/>
                    <a:pt x="6591" y="12814"/>
                    <a:pt x="6409" y="12814"/>
                  </a:cubicBezTo>
                  <a:cubicBezTo>
                    <a:pt x="6225" y="12812"/>
                    <a:pt x="6079" y="12661"/>
                    <a:pt x="6082" y="12478"/>
                  </a:cubicBezTo>
                  <a:lnTo>
                    <a:pt x="6082" y="5416"/>
                  </a:lnTo>
                  <a:lnTo>
                    <a:pt x="4823" y="6716"/>
                  </a:lnTo>
                  <a:cubicBezTo>
                    <a:pt x="4763" y="6776"/>
                    <a:pt x="4681" y="6810"/>
                    <a:pt x="4595" y="6809"/>
                  </a:cubicBezTo>
                  <a:cubicBezTo>
                    <a:pt x="4510" y="6810"/>
                    <a:pt x="4427" y="6776"/>
                    <a:pt x="4367" y="6716"/>
                  </a:cubicBezTo>
                  <a:cubicBezTo>
                    <a:pt x="4308" y="6652"/>
                    <a:pt x="4275" y="6568"/>
                    <a:pt x="4277" y="6481"/>
                  </a:cubicBezTo>
                  <a:cubicBezTo>
                    <a:pt x="4277" y="6395"/>
                    <a:pt x="4306" y="6308"/>
                    <a:pt x="4367" y="6245"/>
                  </a:cubicBezTo>
                  <a:lnTo>
                    <a:pt x="6182" y="4375"/>
                  </a:lnTo>
                  <a:cubicBezTo>
                    <a:pt x="6242" y="4315"/>
                    <a:pt x="6324" y="4281"/>
                    <a:pt x="6410" y="4281"/>
                  </a:cubicBezTo>
                  <a:cubicBezTo>
                    <a:pt x="6494" y="4281"/>
                    <a:pt x="6577" y="4313"/>
                    <a:pt x="6638" y="4375"/>
                  </a:cubicBezTo>
                  <a:lnTo>
                    <a:pt x="8452" y="6245"/>
                  </a:lnTo>
                  <a:cubicBezTo>
                    <a:pt x="8508" y="6308"/>
                    <a:pt x="8540" y="6389"/>
                    <a:pt x="8541" y="6473"/>
                  </a:cubicBezTo>
                  <a:close/>
                  <a:moveTo>
                    <a:pt x="12808" y="6531"/>
                  </a:moveTo>
                  <a:cubicBezTo>
                    <a:pt x="12808" y="9331"/>
                    <a:pt x="11059" y="11813"/>
                    <a:pt x="8458" y="12712"/>
                  </a:cubicBezTo>
                  <a:cubicBezTo>
                    <a:pt x="8413" y="12731"/>
                    <a:pt x="8365" y="12742"/>
                    <a:pt x="8317" y="12743"/>
                  </a:cubicBezTo>
                  <a:cubicBezTo>
                    <a:pt x="8112" y="12741"/>
                    <a:pt x="7948" y="12574"/>
                    <a:pt x="7950" y="12369"/>
                  </a:cubicBezTo>
                  <a:cubicBezTo>
                    <a:pt x="7950" y="12210"/>
                    <a:pt x="8051" y="12068"/>
                    <a:pt x="8192" y="12019"/>
                  </a:cubicBezTo>
                  <a:cubicBezTo>
                    <a:pt x="10520" y="11233"/>
                    <a:pt x="12081" y="9029"/>
                    <a:pt x="12081" y="6539"/>
                  </a:cubicBezTo>
                  <a:cubicBezTo>
                    <a:pt x="12081" y="3356"/>
                    <a:pt x="9535" y="763"/>
                    <a:pt x="6412" y="763"/>
                  </a:cubicBezTo>
                  <a:cubicBezTo>
                    <a:pt x="3287" y="763"/>
                    <a:pt x="742" y="3355"/>
                    <a:pt x="742" y="6538"/>
                  </a:cubicBezTo>
                  <a:cubicBezTo>
                    <a:pt x="742" y="9099"/>
                    <a:pt x="2429" y="11376"/>
                    <a:pt x="4842" y="12091"/>
                  </a:cubicBezTo>
                  <a:cubicBezTo>
                    <a:pt x="4989" y="12144"/>
                    <a:pt x="5087" y="12285"/>
                    <a:pt x="5084" y="12441"/>
                  </a:cubicBezTo>
                  <a:cubicBezTo>
                    <a:pt x="5086" y="12646"/>
                    <a:pt x="4921" y="12813"/>
                    <a:pt x="4717" y="12815"/>
                  </a:cubicBezTo>
                  <a:cubicBezTo>
                    <a:pt x="4686" y="12815"/>
                    <a:pt x="4662" y="12807"/>
                    <a:pt x="4638" y="12807"/>
                  </a:cubicBezTo>
                  <a:lnTo>
                    <a:pt x="4630" y="12807"/>
                  </a:lnTo>
                  <a:cubicBezTo>
                    <a:pt x="4622" y="12807"/>
                    <a:pt x="4607" y="12807"/>
                    <a:pt x="4599" y="12799"/>
                  </a:cubicBezTo>
                  <a:cubicBezTo>
                    <a:pt x="3288" y="12398"/>
                    <a:pt x="2139" y="11590"/>
                    <a:pt x="1319" y="10491"/>
                  </a:cubicBezTo>
                  <a:cubicBezTo>
                    <a:pt x="461" y="9352"/>
                    <a:pt x="0" y="7964"/>
                    <a:pt x="6" y="6538"/>
                  </a:cubicBezTo>
                  <a:cubicBezTo>
                    <a:pt x="6" y="4796"/>
                    <a:pt x="678" y="3157"/>
                    <a:pt x="1890" y="1924"/>
                  </a:cubicBezTo>
                  <a:cubicBezTo>
                    <a:pt x="3077" y="702"/>
                    <a:pt x="4708" y="13"/>
                    <a:pt x="6411" y="14"/>
                  </a:cubicBezTo>
                  <a:cubicBezTo>
                    <a:pt x="9934" y="0"/>
                    <a:pt x="12808" y="2927"/>
                    <a:pt x="12808" y="653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48" name="文本框 47"/>
          <p:cNvSpPr txBox="1"/>
          <p:nvPr/>
        </p:nvSpPr>
        <p:spPr>
          <a:xfrm>
            <a:off x="1897335" y="5707347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2061535" y="5060403"/>
            <a:ext cx="616481" cy="616481"/>
            <a:chOff x="8197251" y="3573084"/>
            <a:chExt cx="616481" cy="616481"/>
          </a:xfrm>
        </p:grpSpPr>
        <p:sp>
          <p:nvSpPr>
            <p:cNvPr id="36" name="椭圆 35"/>
            <p:cNvSpPr/>
            <p:nvPr/>
          </p:nvSpPr>
          <p:spPr>
            <a:xfrm>
              <a:off x="8197251" y="3573084"/>
              <a:ext cx="616481" cy="616481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37" name="iconfont-11655-2733951"/>
            <p:cNvSpPr/>
            <p:nvPr/>
          </p:nvSpPr>
          <p:spPr>
            <a:xfrm>
              <a:off x="8319411" y="3695244"/>
              <a:ext cx="372163" cy="372161"/>
            </a:xfrm>
            <a:custGeom>
              <a:avLst/>
              <a:gdLst>
                <a:gd name="T0" fmla="*/ 6266 w 12532"/>
                <a:gd name="T1" fmla="*/ 0 h 12532"/>
                <a:gd name="T2" fmla="*/ 0 w 12532"/>
                <a:gd name="T3" fmla="*/ 3091 h 12532"/>
                <a:gd name="T4" fmla="*/ 0 w 12532"/>
                <a:gd name="T5" fmla="*/ 9357 h 12532"/>
                <a:gd name="T6" fmla="*/ 6266 w 12532"/>
                <a:gd name="T7" fmla="*/ 12532 h 12532"/>
                <a:gd name="T8" fmla="*/ 12532 w 12532"/>
                <a:gd name="T9" fmla="*/ 9357 h 12532"/>
                <a:gd name="T10" fmla="*/ 12532 w 12532"/>
                <a:gd name="T11" fmla="*/ 3091 h 12532"/>
                <a:gd name="T12" fmla="*/ 6266 w 12532"/>
                <a:gd name="T13" fmla="*/ 0 h 12532"/>
                <a:gd name="T14" fmla="*/ 6016 w 12532"/>
                <a:gd name="T15" fmla="*/ 11780 h 12532"/>
                <a:gd name="T16" fmla="*/ 584 w 12532"/>
                <a:gd name="T17" fmla="*/ 9023 h 12532"/>
                <a:gd name="T18" fmla="*/ 584 w 12532"/>
                <a:gd name="T19" fmla="*/ 3759 h 12532"/>
                <a:gd name="T20" fmla="*/ 6016 w 12532"/>
                <a:gd name="T21" fmla="*/ 6432 h 12532"/>
                <a:gd name="T22" fmla="*/ 6016 w 12532"/>
                <a:gd name="T23" fmla="*/ 11780 h 12532"/>
                <a:gd name="T24" fmla="*/ 6266 w 12532"/>
                <a:gd name="T25" fmla="*/ 5932 h 12532"/>
                <a:gd name="T26" fmla="*/ 835 w 12532"/>
                <a:gd name="T27" fmla="*/ 3341 h 12532"/>
                <a:gd name="T28" fmla="*/ 6266 w 12532"/>
                <a:gd name="T29" fmla="*/ 584 h 12532"/>
                <a:gd name="T30" fmla="*/ 11697 w 12532"/>
                <a:gd name="T31" fmla="*/ 3257 h 12532"/>
                <a:gd name="T32" fmla="*/ 6266 w 12532"/>
                <a:gd name="T33" fmla="*/ 5932 h 12532"/>
                <a:gd name="T34" fmla="*/ 11948 w 12532"/>
                <a:gd name="T35" fmla="*/ 9023 h 12532"/>
                <a:gd name="T36" fmla="*/ 6516 w 12532"/>
                <a:gd name="T37" fmla="*/ 11780 h 12532"/>
                <a:gd name="T38" fmla="*/ 6516 w 12532"/>
                <a:gd name="T39" fmla="*/ 6433 h 12532"/>
                <a:gd name="T40" fmla="*/ 11948 w 12532"/>
                <a:gd name="T41" fmla="*/ 3760 h 12532"/>
                <a:gd name="T42" fmla="*/ 11948 w 12532"/>
                <a:gd name="T43" fmla="*/ 9023 h 12532"/>
                <a:gd name="T44" fmla="*/ 1587 w 12532"/>
                <a:gd name="T45" fmla="*/ 6433 h 12532"/>
                <a:gd name="T46" fmla="*/ 4177 w 12532"/>
                <a:gd name="T47" fmla="*/ 7687 h 12532"/>
                <a:gd name="T48" fmla="*/ 4260 w 12532"/>
                <a:gd name="T49" fmla="*/ 7687 h 12532"/>
                <a:gd name="T50" fmla="*/ 4511 w 12532"/>
                <a:gd name="T51" fmla="*/ 7520 h 12532"/>
                <a:gd name="T52" fmla="*/ 4344 w 12532"/>
                <a:gd name="T53" fmla="*/ 7185 h 12532"/>
                <a:gd name="T54" fmla="*/ 1837 w 12532"/>
                <a:gd name="T55" fmla="*/ 5932 h 12532"/>
                <a:gd name="T56" fmla="*/ 1503 w 12532"/>
                <a:gd name="T57" fmla="*/ 6099 h 12532"/>
                <a:gd name="T58" fmla="*/ 1587 w 12532"/>
                <a:gd name="T59" fmla="*/ 6433 h 12532"/>
                <a:gd name="T60" fmla="*/ 8188 w 12532"/>
                <a:gd name="T61" fmla="*/ 7687 h 12532"/>
                <a:gd name="T62" fmla="*/ 8271 w 12532"/>
                <a:gd name="T63" fmla="*/ 7687 h 12532"/>
                <a:gd name="T64" fmla="*/ 10861 w 12532"/>
                <a:gd name="T65" fmla="*/ 6433 h 12532"/>
                <a:gd name="T66" fmla="*/ 11028 w 12532"/>
                <a:gd name="T67" fmla="*/ 6099 h 12532"/>
                <a:gd name="T68" fmla="*/ 10694 w 12532"/>
                <a:gd name="T69" fmla="*/ 5932 h 12532"/>
                <a:gd name="T70" fmla="*/ 8104 w 12532"/>
                <a:gd name="T71" fmla="*/ 7185 h 12532"/>
                <a:gd name="T72" fmla="*/ 7936 w 12532"/>
                <a:gd name="T73" fmla="*/ 7520 h 12532"/>
                <a:gd name="T74" fmla="*/ 8188 w 12532"/>
                <a:gd name="T75" fmla="*/ 7687 h 12532"/>
                <a:gd name="T76" fmla="*/ 8188 w 12532"/>
                <a:gd name="T77" fmla="*/ 7687 h 1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32" h="12532">
                  <a:moveTo>
                    <a:pt x="6266" y="0"/>
                  </a:moveTo>
                  <a:lnTo>
                    <a:pt x="0" y="3091"/>
                  </a:lnTo>
                  <a:lnTo>
                    <a:pt x="0" y="9357"/>
                  </a:lnTo>
                  <a:lnTo>
                    <a:pt x="6266" y="12532"/>
                  </a:lnTo>
                  <a:lnTo>
                    <a:pt x="12532" y="9357"/>
                  </a:lnTo>
                  <a:lnTo>
                    <a:pt x="12532" y="3091"/>
                  </a:lnTo>
                  <a:lnTo>
                    <a:pt x="6266" y="0"/>
                  </a:lnTo>
                  <a:close/>
                  <a:moveTo>
                    <a:pt x="6016" y="11780"/>
                  </a:moveTo>
                  <a:lnTo>
                    <a:pt x="584" y="9023"/>
                  </a:lnTo>
                  <a:lnTo>
                    <a:pt x="584" y="3759"/>
                  </a:lnTo>
                  <a:lnTo>
                    <a:pt x="6016" y="6432"/>
                  </a:lnTo>
                  <a:lnTo>
                    <a:pt x="6016" y="11780"/>
                  </a:lnTo>
                  <a:close/>
                  <a:moveTo>
                    <a:pt x="6266" y="5932"/>
                  </a:moveTo>
                  <a:lnTo>
                    <a:pt x="835" y="3341"/>
                  </a:lnTo>
                  <a:lnTo>
                    <a:pt x="6266" y="584"/>
                  </a:lnTo>
                  <a:lnTo>
                    <a:pt x="11697" y="3257"/>
                  </a:lnTo>
                  <a:lnTo>
                    <a:pt x="6266" y="5932"/>
                  </a:lnTo>
                  <a:close/>
                  <a:moveTo>
                    <a:pt x="11948" y="9023"/>
                  </a:moveTo>
                  <a:lnTo>
                    <a:pt x="6516" y="11780"/>
                  </a:lnTo>
                  <a:lnTo>
                    <a:pt x="6516" y="6433"/>
                  </a:lnTo>
                  <a:lnTo>
                    <a:pt x="11948" y="3760"/>
                  </a:lnTo>
                  <a:lnTo>
                    <a:pt x="11948" y="9023"/>
                  </a:lnTo>
                  <a:close/>
                  <a:moveTo>
                    <a:pt x="1587" y="6433"/>
                  </a:moveTo>
                  <a:lnTo>
                    <a:pt x="4177" y="7687"/>
                  </a:lnTo>
                  <a:lnTo>
                    <a:pt x="4260" y="7687"/>
                  </a:lnTo>
                  <a:cubicBezTo>
                    <a:pt x="4344" y="7687"/>
                    <a:pt x="4428" y="7604"/>
                    <a:pt x="4511" y="7520"/>
                  </a:cubicBezTo>
                  <a:cubicBezTo>
                    <a:pt x="4594" y="7352"/>
                    <a:pt x="4511" y="7185"/>
                    <a:pt x="4344" y="7185"/>
                  </a:cubicBezTo>
                  <a:lnTo>
                    <a:pt x="1837" y="5932"/>
                  </a:lnTo>
                  <a:cubicBezTo>
                    <a:pt x="1670" y="5848"/>
                    <a:pt x="1503" y="5932"/>
                    <a:pt x="1503" y="6099"/>
                  </a:cubicBezTo>
                  <a:cubicBezTo>
                    <a:pt x="1420" y="6183"/>
                    <a:pt x="1420" y="6349"/>
                    <a:pt x="1587" y="6433"/>
                  </a:cubicBezTo>
                  <a:close/>
                  <a:moveTo>
                    <a:pt x="8188" y="7687"/>
                  </a:moveTo>
                  <a:lnTo>
                    <a:pt x="8271" y="7687"/>
                  </a:lnTo>
                  <a:lnTo>
                    <a:pt x="10861" y="6433"/>
                  </a:lnTo>
                  <a:cubicBezTo>
                    <a:pt x="11028" y="6350"/>
                    <a:pt x="11028" y="6183"/>
                    <a:pt x="11028" y="6099"/>
                  </a:cubicBezTo>
                  <a:cubicBezTo>
                    <a:pt x="10945" y="5932"/>
                    <a:pt x="10778" y="5932"/>
                    <a:pt x="10694" y="5932"/>
                  </a:cubicBezTo>
                  <a:lnTo>
                    <a:pt x="8104" y="7185"/>
                  </a:lnTo>
                  <a:cubicBezTo>
                    <a:pt x="7936" y="7268"/>
                    <a:pt x="7853" y="7436"/>
                    <a:pt x="7936" y="7520"/>
                  </a:cubicBezTo>
                  <a:cubicBezTo>
                    <a:pt x="8020" y="7687"/>
                    <a:pt x="8104" y="7687"/>
                    <a:pt x="8188" y="7687"/>
                  </a:cubicBezTo>
                  <a:close/>
                  <a:moveTo>
                    <a:pt x="8188" y="7687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595646" y="5707347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759846" y="5060403"/>
            <a:ext cx="616481" cy="616481"/>
            <a:chOff x="7182959" y="4572715"/>
            <a:chExt cx="872466" cy="872466"/>
          </a:xfrm>
        </p:grpSpPr>
        <p:sp>
          <p:nvSpPr>
            <p:cNvPr id="55" name="椭圆 54"/>
            <p:cNvSpPr/>
            <p:nvPr/>
          </p:nvSpPr>
          <p:spPr>
            <a:xfrm>
              <a:off x="7182959" y="4572715"/>
              <a:ext cx="872466" cy="872466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6" name="iconfont-11655-2733930"/>
            <p:cNvSpPr/>
            <p:nvPr/>
          </p:nvSpPr>
          <p:spPr>
            <a:xfrm>
              <a:off x="7355843" y="4745600"/>
              <a:ext cx="526698" cy="526696"/>
            </a:xfrm>
            <a:custGeom>
              <a:avLst/>
              <a:gdLst>
                <a:gd name="T0" fmla="*/ 6689 w 12800"/>
                <a:gd name="T1" fmla="*/ 8990 h 12800"/>
                <a:gd name="T2" fmla="*/ 6688 w 12800"/>
                <a:gd name="T3" fmla="*/ 3786 h 12800"/>
                <a:gd name="T4" fmla="*/ 6399 w 12800"/>
                <a:gd name="T5" fmla="*/ 3493 h 12800"/>
                <a:gd name="T6" fmla="*/ 6111 w 12800"/>
                <a:gd name="T7" fmla="*/ 3786 h 12800"/>
                <a:gd name="T8" fmla="*/ 6111 w 12800"/>
                <a:gd name="T9" fmla="*/ 8990 h 12800"/>
                <a:gd name="T10" fmla="*/ 6400 w 12800"/>
                <a:gd name="T11" fmla="*/ 9309 h 12800"/>
                <a:gd name="T12" fmla="*/ 6689 w 12800"/>
                <a:gd name="T13" fmla="*/ 8990 h 12800"/>
                <a:gd name="T14" fmla="*/ 3810 w 12800"/>
                <a:gd name="T15" fmla="*/ 6689 h 12800"/>
                <a:gd name="T16" fmla="*/ 9013 w 12800"/>
                <a:gd name="T17" fmla="*/ 6688 h 12800"/>
                <a:gd name="T18" fmla="*/ 9306 w 12800"/>
                <a:gd name="T19" fmla="*/ 6401 h 12800"/>
                <a:gd name="T20" fmla="*/ 9013 w 12800"/>
                <a:gd name="T21" fmla="*/ 6110 h 12800"/>
                <a:gd name="T22" fmla="*/ 3810 w 12800"/>
                <a:gd name="T23" fmla="*/ 6110 h 12800"/>
                <a:gd name="T24" fmla="*/ 3493 w 12800"/>
                <a:gd name="T25" fmla="*/ 6399 h 12800"/>
                <a:gd name="T26" fmla="*/ 3810 w 12800"/>
                <a:gd name="T27" fmla="*/ 6689 h 12800"/>
                <a:gd name="T28" fmla="*/ 12489 w 12800"/>
                <a:gd name="T29" fmla="*/ 5847 h 12800"/>
                <a:gd name="T30" fmla="*/ 6953 w 12800"/>
                <a:gd name="T31" fmla="*/ 311 h 12800"/>
                <a:gd name="T32" fmla="*/ 5826 w 12800"/>
                <a:gd name="T33" fmla="*/ 311 h 12800"/>
                <a:gd name="T34" fmla="*/ 311 w 12800"/>
                <a:gd name="T35" fmla="*/ 5828 h 12800"/>
                <a:gd name="T36" fmla="*/ 311 w 12800"/>
                <a:gd name="T37" fmla="*/ 6954 h 12800"/>
                <a:gd name="T38" fmla="*/ 5849 w 12800"/>
                <a:gd name="T39" fmla="*/ 12490 h 12800"/>
                <a:gd name="T40" fmla="*/ 6974 w 12800"/>
                <a:gd name="T41" fmla="*/ 12490 h 12800"/>
                <a:gd name="T42" fmla="*/ 12490 w 12800"/>
                <a:gd name="T43" fmla="*/ 6974 h 12800"/>
                <a:gd name="T44" fmla="*/ 12489 w 12800"/>
                <a:gd name="T45" fmla="*/ 5847 h 12800"/>
                <a:gd name="T46" fmla="*/ 6913 w 12800"/>
                <a:gd name="T47" fmla="*/ 11676 h 12800"/>
                <a:gd name="T48" fmla="*/ 5906 w 12800"/>
                <a:gd name="T49" fmla="*/ 11676 h 12800"/>
                <a:gd name="T50" fmla="*/ 1124 w 12800"/>
                <a:gd name="T51" fmla="*/ 6894 h 12800"/>
                <a:gd name="T52" fmla="*/ 1124 w 12800"/>
                <a:gd name="T53" fmla="*/ 5889 h 12800"/>
                <a:gd name="T54" fmla="*/ 5886 w 12800"/>
                <a:gd name="T55" fmla="*/ 1125 h 12800"/>
                <a:gd name="T56" fmla="*/ 6893 w 12800"/>
                <a:gd name="T57" fmla="*/ 1124 h 12800"/>
                <a:gd name="T58" fmla="*/ 11677 w 12800"/>
                <a:gd name="T59" fmla="*/ 5909 h 12800"/>
                <a:gd name="T60" fmla="*/ 11676 w 12800"/>
                <a:gd name="T61" fmla="*/ 6913 h 12800"/>
                <a:gd name="T62" fmla="*/ 6913 w 12800"/>
                <a:gd name="T63" fmla="*/ 11676 h 1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00" h="12800">
                  <a:moveTo>
                    <a:pt x="6689" y="8990"/>
                  </a:moveTo>
                  <a:lnTo>
                    <a:pt x="6688" y="3786"/>
                  </a:lnTo>
                  <a:cubicBezTo>
                    <a:pt x="6688" y="3538"/>
                    <a:pt x="6558" y="3493"/>
                    <a:pt x="6399" y="3493"/>
                  </a:cubicBezTo>
                  <a:cubicBezTo>
                    <a:pt x="6240" y="3493"/>
                    <a:pt x="6110" y="3538"/>
                    <a:pt x="6111" y="3786"/>
                  </a:cubicBezTo>
                  <a:lnTo>
                    <a:pt x="6111" y="8990"/>
                  </a:lnTo>
                  <a:cubicBezTo>
                    <a:pt x="6111" y="9239"/>
                    <a:pt x="6240" y="9306"/>
                    <a:pt x="6400" y="9309"/>
                  </a:cubicBezTo>
                  <a:cubicBezTo>
                    <a:pt x="6558" y="9307"/>
                    <a:pt x="6688" y="9239"/>
                    <a:pt x="6689" y="8990"/>
                  </a:cubicBezTo>
                  <a:close/>
                  <a:moveTo>
                    <a:pt x="3810" y="6689"/>
                  </a:moveTo>
                  <a:lnTo>
                    <a:pt x="9013" y="6688"/>
                  </a:lnTo>
                  <a:cubicBezTo>
                    <a:pt x="9263" y="6690"/>
                    <a:pt x="9306" y="6559"/>
                    <a:pt x="9306" y="6401"/>
                  </a:cubicBezTo>
                  <a:cubicBezTo>
                    <a:pt x="9306" y="6239"/>
                    <a:pt x="9261" y="6110"/>
                    <a:pt x="9013" y="6110"/>
                  </a:cubicBezTo>
                  <a:lnTo>
                    <a:pt x="3810" y="6110"/>
                  </a:lnTo>
                  <a:cubicBezTo>
                    <a:pt x="3559" y="6110"/>
                    <a:pt x="3490" y="6240"/>
                    <a:pt x="3493" y="6399"/>
                  </a:cubicBezTo>
                  <a:cubicBezTo>
                    <a:pt x="3493" y="6559"/>
                    <a:pt x="3559" y="6689"/>
                    <a:pt x="3810" y="6689"/>
                  </a:cubicBezTo>
                  <a:close/>
                  <a:moveTo>
                    <a:pt x="12489" y="5847"/>
                  </a:moveTo>
                  <a:lnTo>
                    <a:pt x="6953" y="311"/>
                  </a:lnTo>
                  <a:cubicBezTo>
                    <a:pt x="6642" y="0"/>
                    <a:pt x="6137" y="0"/>
                    <a:pt x="5826" y="311"/>
                  </a:cubicBezTo>
                  <a:lnTo>
                    <a:pt x="311" y="5828"/>
                  </a:lnTo>
                  <a:cubicBezTo>
                    <a:pt x="0" y="6139"/>
                    <a:pt x="0" y="6643"/>
                    <a:pt x="311" y="6954"/>
                  </a:cubicBezTo>
                  <a:lnTo>
                    <a:pt x="5849" y="12490"/>
                  </a:lnTo>
                  <a:cubicBezTo>
                    <a:pt x="6160" y="12800"/>
                    <a:pt x="6663" y="12800"/>
                    <a:pt x="6974" y="12490"/>
                  </a:cubicBezTo>
                  <a:lnTo>
                    <a:pt x="12490" y="6974"/>
                  </a:lnTo>
                  <a:cubicBezTo>
                    <a:pt x="12800" y="6663"/>
                    <a:pt x="12800" y="6158"/>
                    <a:pt x="12489" y="5847"/>
                  </a:cubicBezTo>
                  <a:close/>
                  <a:moveTo>
                    <a:pt x="6913" y="11676"/>
                  </a:moveTo>
                  <a:cubicBezTo>
                    <a:pt x="6635" y="11954"/>
                    <a:pt x="6184" y="11954"/>
                    <a:pt x="5906" y="11676"/>
                  </a:cubicBezTo>
                  <a:lnTo>
                    <a:pt x="1124" y="6894"/>
                  </a:lnTo>
                  <a:cubicBezTo>
                    <a:pt x="846" y="6616"/>
                    <a:pt x="846" y="6166"/>
                    <a:pt x="1124" y="5889"/>
                  </a:cubicBezTo>
                  <a:lnTo>
                    <a:pt x="5886" y="1125"/>
                  </a:lnTo>
                  <a:cubicBezTo>
                    <a:pt x="6164" y="847"/>
                    <a:pt x="6614" y="847"/>
                    <a:pt x="6893" y="1124"/>
                  </a:cubicBezTo>
                  <a:lnTo>
                    <a:pt x="11677" y="5909"/>
                  </a:lnTo>
                  <a:cubicBezTo>
                    <a:pt x="11954" y="6186"/>
                    <a:pt x="11953" y="6636"/>
                    <a:pt x="11676" y="6913"/>
                  </a:cubicBezTo>
                  <a:lnTo>
                    <a:pt x="6913" y="116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71986" y="3525501"/>
            <a:ext cx="1856610" cy="526610"/>
            <a:chOff x="2193531" y="3778044"/>
            <a:chExt cx="1856610" cy="526610"/>
          </a:xfrm>
        </p:grpSpPr>
        <p:sp>
          <p:nvSpPr>
            <p:cNvPr id="58" name="矩形: 圆角 57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7922549" y="1819055"/>
            <a:ext cx="3702853" cy="1574145"/>
            <a:chOff x="564871" y="1584778"/>
            <a:chExt cx="3702853" cy="1574145"/>
          </a:xfrm>
        </p:grpSpPr>
        <p:sp>
          <p:nvSpPr>
            <p:cNvPr id="61" name="文本框 60"/>
            <p:cNvSpPr txBox="1"/>
            <p:nvPr/>
          </p:nvSpPr>
          <p:spPr>
            <a:xfrm>
              <a:off x="564871" y="2107998"/>
              <a:ext cx="3702853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571011" y="186177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043400" y="3525501"/>
            <a:ext cx="1856610" cy="526610"/>
            <a:chOff x="2193531" y="3778044"/>
            <a:chExt cx="1856610" cy="526610"/>
          </a:xfrm>
        </p:grpSpPr>
        <p:sp>
          <p:nvSpPr>
            <p:cNvPr id="65" name="矩形: 圆角 64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accent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pic>
        <p:nvPicPr>
          <p:cNvPr id="67" name="图片 66" descr="图标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31697" y="3091689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3">
                <a:lumMod val="50000"/>
                <a:alpha val="54000"/>
              </a:schemeClr>
            </a:outerShdw>
          </a:effectLst>
        </p:spPr>
      </p:pic>
      <p:pic>
        <p:nvPicPr>
          <p:cNvPr id="68" name="图片 67" descr="图片包含 桌子, 小, 黑暗, 粉色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81">
            <a:off x="9423259" y="-1038090"/>
            <a:ext cx="2857500" cy="2857500"/>
          </a:xfrm>
          <a:prstGeom prst="rect">
            <a:avLst/>
          </a:prstGeom>
          <a:effectLst>
            <a:outerShdw blurRad="381000" dist="381000" dir="5400000" sx="95000" sy="95000" algn="tr" rotWithShape="0">
              <a:schemeClr val="accent1">
                <a:alpha val="20000"/>
              </a:scheme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组合 96"/>
          <p:cNvGrpSpPr/>
          <p:nvPr/>
        </p:nvGrpSpPr>
        <p:grpSpPr>
          <a:xfrm>
            <a:off x="3513943" y="1199009"/>
            <a:ext cx="2704878" cy="4072276"/>
            <a:chOff x="3332907" y="1370646"/>
            <a:chExt cx="2704878" cy="4072276"/>
          </a:xfrm>
        </p:grpSpPr>
        <p:sp>
          <p:nvSpPr>
            <p:cNvPr id="93" name="矩形: 圆角 92"/>
            <p:cNvSpPr/>
            <p:nvPr/>
          </p:nvSpPr>
          <p:spPr>
            <a:xfrm rot="5400000">
              <a:off x="2649208" y="2054345"/>
              <a:ext cx="4072276" cy="2704878"/>
            </a:xfrm>
            <a:prstGeom prst="roundRect">
              <a:avLst>
                <a:gd name="adj" fmla="val 11488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>
              <a:outerShdw blurRad="3810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3475516" y="1655763"/>
              <a:ext cx="2549180" cy="3541622"/>
              <a:chOff x="1013374" y="1808163"/>
              <a:chExt cx="2549180" cy="3541622"/>
            </a:xfrm>
          </p:grpSpPr>
          <p:grpSp>
            <p:nvGrpSpPr>
              <p:cNvPr id="60" name="组合 59"/>
              <p:cNvGrpSpPr/>
              <p:nvPr/>
            </p:nvGrpSpPr>
            <p:grpSpPr>
              <a:xfrm>
                <a:off x="1013374" y="1808163"/>
                <a:ext cx="653718" cy="3541622"/>
                <a:chOff x="1635209" y="1808163"/>
                <a:chExt cx="653718" cy="3541622"/>
              </a:xfrm>
            </p:grpSpPr>
            <p:grpSp>
              <p:nvGrpSpPr>
                <p:cNvPr id="65" name="组合 64"/>
                <p:cNvGrpSpPr/>
                <p:nvPr/>
              </p:nvGrpSpPr>
              <p:grpSpPr>
                <a:xfrm>
                  <a:off x="1635209" y="1808163"/>
                  <a:ext cx="653718" cy="653718"/>
                  <a:chOff x="7182959" y="4572715"/>
                  <a:chExt cx="872466" cy="872466"/>
                </a:xfrm>
              </p:grpSpPr>
              <p:sp>
                <p:nvSpPr>
                  <p:cNvPr id="67" name="椭圆 66"/>
                  <p:cNvSpPr/>
                  <p:nvPr/>
                </p:nvSpPr>
                <p:spPr>
                  <a:xfrm>
                    <a:off x="7182959" y="4572715"/>
                    <a:ext cx="872466" cy="872466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  <a:effectLst>
                    <a:outerShdw blurRad="228600" dist="152400" dir="5400000" sx="95000" sy="95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D-DIN" panose="020B0504030202030204" pitchFamily="34" charset="0"/>
                      <a:sym typeface="D-DIN" panose="020B0504030202030204" pitchFamily="34" charset="0"/>
                    </a:endParaRPr>
                  </a:p>
                </p:txBody>
              </p:sp>
              <p:sp>
                <p:nvSpPr>
                  <p:cNvPr id="68" name="iconfont-11655-2733930"/>
                  <p:cNvSpPr/>
                  <p:nvPr/>
                </p:nvSpPr>
                <p:spPr>
                  <a:xfrm>
                    <a:off x="7355843" y="4745600"/>
                    <a:ext cx="526698" cy="526696"/>
                  </a:xfrm>
                  <a:custGeom>
                    <a:avLst/>
                    <a:gdLst>
                      <a:gd name="T0" fmla="*/ 6689 w 12800"/>
                      <a:gd name="T1" fmla="*/ 8990 h 12800"/>
                      <a:gd name="T2" fmla="*/ 6688 w 12800"/>
                      <a:gd name="T3" fmla="*/ 3786 h 12800"/>
                      <a:gd name="T4" fmla="*/ 6399 w 12800"/>
                      <a:gd name="T5" fmla="*/ 3493 h 12800"/>
                      <a:gd name="T6" fmla="*/ 6111 w 12800"/>
                      <a:gd name="T7" fmla="*/ 3786 h 12800"/>
                      <a:gd name="T8" fmla="*/ 6111 w 12800"/>
                      <a:gd name="T9" fmla="*/ 8990 h 12800"/>
                      <a:gd name="T10" fmla="*/ 6400 w 12800"/>
                      <a:gd name="T11" fmla="*/ 9309 h 12800"/>
                      <a:gd name="T12" fmla="*/ 6689 w 12800"/>
                      <a:gd name="T13" fmla="*/ 8990 h 12800"/>
                      <a:gd name="T14" fmla="*/ 3810 w 12800"/>
                      <a:gd name="T15" fmla="*/ 6689 h 12800"/>
                      <a:gd name="T16" fmla="*/ 9013 w 12800"/>
                      <a:gd name="T17" fmla="*/ 6688 h 12800"/>
                      <a:gd name="T18" fmla="*/ 9306 w 12800"/>
                      <a:gd name="T19" fmla="*/ 6401 h 12800"/>
                      <a:gd name="T20" fmla="*/ 9013 w 12800"/>
                      <a:gd name="T21" fmla="*/ 6110 h 12800"/>
                      <a:gd name="T22" fmla="*/ 3810 w 12800"/>
                      <a:gd name="T23" fmla="*/ 6110 h 12800"/>
                      <a:gd name="T24" fmla="*/ 3493 w 12800"/>
                      <a:gd name="T25" fmla="*/ 6399 h 12800"/>
                      <a:gd name="T26" fmla="*/ 3810 w 12800"/>
                      <a:gd name="T27" fmla="*/ 6689 h 12800"/>
                      <a:gd name="T28" fmla="*/ 12489 w 12800"/>
                      <a:gd name="T29" fmla="*/ 5847 h 12800"/>
                      <a:gd name="T30" fmla="*/ 6953 w 12800"/>
                      <a:gd name="T31" fmla="*/ 311 h 12800"/>
                      <a:gd name="T32" fmla="*/ 5826 w 12800"/>
                      <a:gd name="T33" fmla="*/ 311 h 12800"/>
                      <a:gd name="T34" fmla="*/ 311 w 12800"/>
                      <a:gd name="T35" fmla="*/ 5828 h 12800"/>
                      <a:gd name="T36" fmla="*/ 311 w 12800"/>
                      <a:gd name="T37" fmla="*/ 6954 h 12800"/>
                      <a:gd name="T38" fmla="*/ 5849 w 12800"/>
                      <a:gd name="T39" fmla="*/ 12490 h 12800"/>
                      <a:gd name="T40" fmla="*/ 6974 w 12800"/>
                      <a:gd name="T41" fmla="*/ 12490 h 12800"/>
                      <a:gd name="T42" fmla="*/ 12490 w 12800"/>
                      <a:gd name="T43" fmla="*/ 6974 h 12800"/>
                      <a:gd name="T44" fmla="*/ 12489 w 12800"/>
                      <a:gd name="T45" fmla="*/ 5847 h 12800"/>
                      <a:gd name="T46" fmla="*/ 6913 w 12800"/>
                      <a:gd name="T47" fmla="*/ 11676 h 12800"/>
                      <a:gd name="T48" fmla="*/ 5906 w 12800"/>
                      <a:gd name="T49" fmla="*/ 11676 h 12800"/>
                      <a:gd name="T50" fmla="*/ 1124 w 12800"/>
                      <a:gd name="T51" fmla="*/ 6894 h 12800"/>
                      <a:gd name="T52" fmla="*/ 1124 w 12800"/>
                      <a:gd name="T53" fmla="*/ 5889 h 12800"/>
                      <a:gd name="T54" fmla="*/ 5886 w 12800"/>
                      <a:gd name="T55" fmla="*/ 1125 h 12800"/>
                      <a:gd name="T56" fmla="*/ 6893 w 12800"/>
                      <a:gd name="T57" fmla="*/ 1124 h 12800"/>
                      <a:gd name="T58" fmla="*/ 11677 w 12800"/>
                      <a:gd name="T59" fmla="*/ 5909 h 12800"/>
                      <a:gd name="T60" fmla="*/ 11676 w 12800"/>
                      <a:gd name="T61" fmla="*/ 6913 h 12800"/>
                      <a:gd name="T62" fmla="*/ 6913 w 12800"/>
                      <a:gd name="T63" fmla="*/ 11676 h 128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12800" h="12800">
                        <a:moveTo>
                          <a:pt x="6689" y="8990"/>
                        </a:moveTo>
                        <a:lnTo>
                          <a:pt x="6688" y="3786"/>
                        </a:lnTo>
                        <a:cubicBezTo>
                          <a:pt x="6688" y="3538"/>
                          <a:pt x="6558" y="3493"/>
                          <a:pt x="6399" y="3493"/>
                        </a:cubicBezTo>
                        <a:cubicBezTo>
                          <a:pt x="6240" y="3493"/>
                          <a:pt x="6110" y="3538"/>
                          <a:pt x="6111" y="3786"/>
                        </a:cubicBezTo>
                        <a:lnTo>
                          <a:pt x="6111" y="8990"/>
                        </a:lnTo>
                        <a:cubicBezTo>
                          <a:pt x="6111" y="9239"/>
                          <a:pt x="6240" y="9306"/>
                          <a:pt x="6400" y="9309"/>
                        </a:cubicBezTo>
                        <a:cubicBezTo>
                          <a:pt x="6558" y="9307"/>
                          <a:pt x="6688" y="9239"/>
                          <a:pt x="6689" y="8990"/>
                        </a:cubicBezTo>
                        <a:close/>
                        <a:moveTo>
                          <a:pt x="3810" y="6689"/>
                        </a:moveTo>
                        <a:lnTo>
                          <a:pt x="9013" y="6688"/>
                        </a:lnTo>
                        <a:cubicBezTo>
                          <a:pt x="9263" y="6690"/>
                          <a:pt x="9306" y="6559"/>
                          <a:pt x="9306" y="6401"/>
                        </a:cubicBezTo>
                        <a:cubicBezTo>
                          <a:pt x="9306" y="6239"/>
                          <a:pt x="9261" y="6110"/>
                          <a:pt x="9013" y="6110"/>
                        </a:cubicBezTo>
                        <a:lnTo>
                          <a:pt x="3810" y="6110"/>
                        </a:lnTo>
                        <a:cubicBezTo>
                          <a:pt x="3559" y="6110"/>
                          <a:pt x="3490" y="6240"/>
                          <a:pt x="3493" y="6399"/>
                        </a:cubicBezTo>
                        <a:cubicBezTo>
                          <a:pt x="3493" y="6559"/>
                          <a:pt x="3559" y="6689"/>
                          <a:pt x="3810" y="6689"/>
                        </a:cubicBezTo>
                        <a:close/>
                        <a:moveTo>
                          <a:pt x="12489" y="5847"/>
                        </a:moveTo>
                        <a:lnTo>
                          <a:pt x="6953" y="311"/>
                        </a:lnTo>
                        <a:cubicBezTo>
                          <a:pt x="6642" y="0"/>
                          <a:pt x="6137" y="0"/>
                          <a:pt x="5826" y="311"/>
                        </a:cubicBezTo>
                        <a:lnTo>
                          <a:pt x="311" y="5828"/>
                        </a:lnTo>
                        <a:cubicBezTo>
                          <a:pt x="0" y="6139"/>
                          <a:pt x="0" y="6643"/>
                          <a:pt x="311" y="6954"/>
                        </a:cubicBezTo>
                        <a:lnTo>
                          <a:pt x="5849" y="12490"/>
                        </a:lnTo>
                        <a:cubicBezTo>
                          <a:pt x="6160" y="12800"/>
                          <a:pt x="6663" y="12800"/>
                          <a:pt x="6974" y="12490"/>
                        </a:cubicBezTo>
                        <a:lnTo>
                          <a:pt x="12490" y="6974"/>
                        </a:lnTo>
                        <a:cubicBezTo>
                          <a:pt x="12800" y="6663"/>
                          <a:pt x="12800" y="6158"/>
                          <a:pt x="12489" y="5847"/>
                        </a:cubicBezTo>
                        <a:close/>
                        <a:moveTo>
                          <a:pt x="6913" y="11676"/>
                        </a:moveTo>
                        <a:cubicBezTo>
                          <a:pt x="6635" y="11954"/>
                          <a:pt x="6184" y="11954"/>
                          <a:pt x="5906" y="11676"/>
                        </a:cubicBezTo>
                        <a:lnTo>
                          <a:pt x="1124" y="6894"/>
                        </a:lnTo>
                        <a:cubicBezTo>
                          <a:pt x="846" y="6616"/>
                          <a:pt x="846" y="6166"/>
                          <a:pt x="1124" y="5889"/>
                        </a:cubicBezTo>
                        <a:lnTo>
                          <a:pt x="5886" y="1125"/>
                        </a:lnTo>
                        <a:cubicBezTo>
                          <a:pt x="6164" y="847"/>
                          <a:pt x="6614" y="847"/>
                          <a:pt x="6893" y="1124"/>
                        </a:cubicBezTo>
                        <a:lnTo>
                          <a:pt x="11677" y="5909"/>
                        </a:lnTo>
                        <a:cubicBezTo>
                          <a:pt x="11954" y="6186"/>
                          <a:pt x="11953" y="6636"/>
                          <a:pt x="11676" y="6913"/>
                        </a:cubicBezTo>
                        <a:lnTo>
                          <a:pt x="6913" y="11676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atin typeface="D-DIN" panose="020B0504030202030204" pitchFamily="34" charset="0"/>
                      <a:sym typeface="D-DIN" panose="020B0504030202030204" pitchFamily="34" charset="0"/>
                    </a:endParaRPr>
                  </a:p>
                </p:txBody>
              </p:sp>
            </p:grpSp>
            <p:cxnSp>
              <p:nvCxnSpPr>
                <p:cNvPr id="66" name="直接连接符 65"/>
                <p:cNvCxnSpPr>
                  <a:stCxn id="67" idx="4"/>
                </p:cNvCxnSpPr>
                <p:nvPr/>
              </p:nvCxnSpPr>
              <p:spPr>
                <a:xfrm>
                  <a:off x="1962068" y="2461881"/>
                  <a:ext cx="0" cy="2887904"/>
                </a:xfrm>
                <a:prstGeom prst="line">
                  <a:avLst/>
                </a:prstGeom>
                <a:ln w="635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组合 60"/>
              <p:cNvGrpSpPr/>
              <p:nvPr/>
            </p:nvGrpSpPr>
            <p:grpSpPr>
              <a:xfrm>
                <a:off x="1407183" y="2572517"/>
                <a:ext cx="2155371" cy="1574145"/>
                <a:chOff x="564871" y="1584778"/>
                <a:chExt cx="2155371" cy="1574145"/>
              </a:xfrm>
            </p:grpSpPr>
            <p:sp>
              <p:nvSpPr>
                <p:cNvPr id="62" name="文本框 61"/>
                <p:cNvSpPr txBox="1"/>
                <p:nvPr/>
              </p:nvSpPr>
              <p:spPr>
                <a:xfrm>
                  <a:off x="564871" y="2107998"/>
                  <a:ext cx="2155371" cy="1050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sz="1600" spc="12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請在這裏輸入您所需呈現的內容、論點、數據。</a:t>
                  </a:r>
                  <a:endParaRPr lang="zh-CN" altLang="en-US" sz="1600" spc="1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  <p:sp>
              <p:nvSpPr>
                <p:cNvPr id="63" name="文本框 62"/>
                <p:cNvSpPr txBox="1"/>
                <p:nvPr/>
              </p:nvSpPr>
              <p:spPr>
                <a:xfrm>
                  <a:off x="571011" y="1584778"/>
                  <a:ext cx="1706880" cy="398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2000" dirty="0">
                      <a:solidFill>
                        <a:schemeClr val="accent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請輸入小標題</a:t>
                  </a:r>
                  <a:endPara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  <p:sp>
              <p:nvSpPr>
                <p:cNvPr id="64" name="文本框 63"/>
                <p:cNvSpPr txBox="1"/>
                <p:nvPr/>
              </p:nvSpPr>
              <p:spPr>
                <a:xfrm>
                  <a:off x="571011" y="1861777"/>
                  <a:ext cx="1744345" cy="245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0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  <a:sym typeface="D-DIN" panose="020B0504030202030204" pitchFamily="34" charset="0"/>
                    </a:rPr>
                    <a:t>PLEASE ENTER SUBTITLE</a:t>
                  </a:r>
                  <a:endPara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endParaRPr>
                </a:p>
              </p:txBody>
            </p:sp>
          </p:grpSp>
        </p:grpSp>
      </p:grpSp>
      <p:sp>
        <p:nvSpPr>
          <p:cNvPr id="110" name="任意多边形: 形状 109"/>
          <p:cNvSpPr/>
          <p:nvPr/>
        </p:nvSpPr>
        <p:spPr>
          <a:xfrm>
            <a:off x="0" y="4799524"/>
            <a:ext cx="12192000" cy="1753676"/>
          </a:xfrm>
          <a:custGeom>
            <a:avLst/>
            <a:gdLst>
              <a:gd name="connsiteX0" fmla="*/ 0 w 12192000"/>
              <a:gd name="connsiteY0" fmla="*/ 0 h 1753676"/>
              <a:gd name="connsiteX1" fmla="*/ 12192000 w 12192000"/>
              <a:gd name="connsiteY1" fmla="*/ 0 h 1753676"/>
              <a:gd name="connsiteX2" fmla="*/ 12192000 w 12192000"/>
              <a:gd name="connsiteY2" fmla="*/ 1753676 h 1753676"/>
              <a:gd name="connsiteX3" fmla="*/ 0 w 12192000"/>
              <a:gd name="connsiteY3" fmla="*/ 1753676 h 175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753676">
                <a:moveTo>
                  <a:pt x="0" y="0"/>
                </a:moveTo>
                <a:lnTo>
                  <a:pt x="12192000" y="0"/>
                </a:lnTo>
                <a:lnTo>
                  <a:pt x="12192000" y="1753676"/>
                </a:lnTo>
                <a:lnTo>
                  <a:pt x="0" y="1753676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292100" dist="228600" dir="48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31903" y="5523646"/>
            <a:ext cx="972819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請在這裏輸入您所需呈現的內容、論點、數據。請在這裏輸入您所需呈現的內容、論點、數據。請在這裏輸入您所需呈現的內容、論點。請在這裏輸入您所需呈現的內容、論點、數據。</a:t>
            </a:r>
            <a:endParaRPr lang="zh-CN" altLang="en-US" sz="1600" spc="12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5223828" y="5000426"/>
            <a:ext cx="1744345" cy="522109"/>
            <a:chOff x="3558301" y="5000426"/>
            <a:chExt cx="1744345" cy="522109"/>
          </a:xfrm>
        </p:grpSpPr>
        <p:sp>
          <p:nvSpPr>
            <p:cNvPr id="4" name="文本框 3"/>
            <p:cNvSpPr txBox="1"/>
            <p:nvPr/>
          </p:nvSpPr>
          <p:spPr>
            <a:xfrm>
              <a:off x="3577033" y="5000426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558301" y="5277425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43469" y="2182945"/>
            <a:ext cx="2549180" cy="3275657"/>
            <a:chOff x="1013374" y="1808163"/>
            <a:chExt cx="2549180" cy="3275657"/>
          </a:xfrm>
        </p:grpSpPr>
        <p:grpSp>
          <p:nvGrpSpPr>
            <p:cNvPr id="57" name="组合 56"/>
            <p:cNvGrpSpPr/>
            <p:nvPr/>
          </p:nvGrpSpPr>
          <p:grpSpPr>
            <a:xfrm>
              <a:off x="1013374" y="1808163"/>
              <a:ext cx="653718" cy="3275657"/>
              <a:chOff x="1635209" y="1808163"/>
              <a:chExt cx="653718" cy="3275657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1635209" y="1808163"/>
                <a:ext cx="653718" cy="653718"/>
                <a:chOff x="7182959" y="4572715"/>
                <a:chExt cx="872466" cy="872466"/>
              </a:xfrm>
            </p:grpSpPr>
            <p:sp>
              <p:nvSpPr>
                <p:cNvPr id="44" name="椭圆 43"/>
                <p:cNvSpPr/>
                <p:nvPr/>
              </p:nvSpPr>
              <p:spPr>
                <a:xfrm>
                  <a:off x="7182959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5" name="iconfont-11655-2733930"/>
                <p:cNvSpPr/>
                <p:nvPr/>
              </p:nvSpPr>
              <p:spPr>
                <a:xfrm>
                  <a:off x="7355843" y="4745600"/>
                  <a:ext cx="526698" cy="526696"/>
                </a:xfrm>
                <a:custGeom>
                  <a:avLst/>
                  <a:gdLst>
                    <a:gd name="T0" fmla="*/ 6689 w 12800"/>
                    <a:gd name="T1" fmla="*/ 8990 h 12800"/>
                    <a:gd name="T2" fmla="*/ 6688 w 12800"/>
                    <a:gd name="T3" fmla="*/ 3786 h 12800"/>
                    <a:gd name="T4" fmla="*/ 6399 w 12800"/>
                    <a:gd name="T5" fmla="*/ 3493 h 12800"/>
                    <a:gd name="T6" fmla="*/ 6111 w 12800"/>
                    <a:gd name="T7" fmla="*/ 3786 h 12800"/>
                    <a:gd name="T8" fmla="*/ 6111 w 12800"/>
                    <a:gd name="T9" fmla="*/ 8990 h 12800"/>
                    <a:gd name="T10" fmla="*/ 6400 w 12800"/>
                    <a:gd name="T11" fmla="*/ 9309 h 12800"/>
                    <a:gd name="T12" fmla="*/ 6689 w 12800"/>
                    <a:gd name="T13" fmla="*/ 8990 h 12800"/>
                    <a:gd name="T14" fmla="*/ 3810 w 12800"/>
                    <a:gd name="T15" fmla="*/ 6689 h 12800"/>
                    <a:gd name="T16" fmla="*/ 9013 w 12800"/>
                    <a:gd name="T17" fmla="*/ 6688 h 12800"/>
                    <a:gd name="T18" fmla="*/ 9306 w 12800"/>
                    <a:gd name="T19" fmla="*/ 6401 h 12800"/>
                    <a:gd name="T20" fmla="*/ 9013 w 12800"/>
                    <a:gd name="T21" fmla="*/ 6110 h 12800"/>
                    <a:gd name="T22" fmla="*/ 3810 w 12800"/>
                    <a:gd name="T23" fmla="*/ 6110 h 12800"/>
                    <a:gd name="T24" fmla="*/ 3493 w 12800"/>
                    <a:gd name="T25" fmla="*/ 6399 h 12800"/>
                    <a:gd name="T26" fmla="*/ 3810 w 12800"/>
                    <a:gd name="T27" fmla="*/ 6689 h 12800"/>
                    <a:gd name="T28" fmla="*/ 12489 w 12800"/>
                    <a:gd name="T29" fmla="*/ 5847 h 12800"/>
                    <a:gd name="T30" fmla="*/ 6953 w 12800"/>
                    <a:gd name="T31" fmla="*/ 311 h 12800"/>
                    <a:gd name="T32" fmla="*/ 5826 w 12800"/>
                    <a:gd name="T33" fmla="*/ 311 h 12800"/>
                    <a:gd name="T34" fmla="*/ 311 w 12800"/>
                    <a:gd name="T35" fmla="*/ 5828 h 12800"/>
                    <a:gd name="T36" fmla="*/ 311 w 12800"/>
                    <a:gd name="T37" fmla="*/ 6954 h 12800"/>
                    <a:gd name="T38" fmla="*/ 5849 w 12800"/>
                    <a:gd name="T39" fmla="*/ 12490 h 12800"/>
                    <a:gd name="T40" fmla="*/ 6974 w 12800"/>
                    <a:gd name="T41" fmla="*/ 12490 h 12800"/>
                    <a:gd name="T42" fmla="*/ 12490 w 12800"/>
                    <a:gd name="T43" fmla="*/ 6974 h 12800"/>
                    <a:gd name="T44" fmla="*/ 12489 w 12800"/>
                    <a:gd name="T45" fmla="*/ 5847 h 12800"/>
                    <a:gd name="T46" fmla="*/ 6913 w 12800"/>
                    <a:gd name="T47" fmla="*/ 11676 h 12800"/>
                    <a:gd name="T48" fmla="*/ 5906 w 12800"/>
                    <a:gd name="T49" fmla="*/ 11676 h 12800"/>
                    <a:gd name="T50" fmla="*/ 1124 w 12800"/>
                    <a:gd name="T51" fmla="*/ 6894 h 12800"/>
                    <a:gd name="T52" fmla="*/ 1124 w 12800"/>
                    <a:gd name="T53" fmla="*/ 5889 h 12800"/>
                    <a:gd name="T54" fmla="*/ 5886 w 12800"/>
                    <a:gd name="T55" fmla="*/ 1125 h 12800"/>
                    <a:gd name="T56" fmla="*/ 6893 w 12800"/>
                    <a:gd name="T57" fmla="*/ 1124 h 12800"/>
                    <a:gd name="T58" fmla="*/ 11677 w 12800"/>
                    <a:gd name="T59" fmla="*/ 5909 h 12800"/>
                    <a:gd name="T60" fmla="*/ 11676 w 12800"/>
                    <a:gd name="T61" fmla="*/ 6913 h 12800"/>
                    <a:gd name="T62" fmla="*/ 6913 w 12800"/>
                    <a:gd name="T63" fmla="*/ 11676 h 12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2800" h="12800">
                      <a:moveTo>
                        <a:pt x="6689" y="8990"/>
                      </a:moveTo>
                      <a:lnTo>
                        <a:pt x="6688" y="3786"/>
                      </a:lnTo>
                      <a:cubicBezTo>
                        <a:pt x="6688" y="3538"/>
                        <a:pt x="6558" y="3493"/>
                        <a:pt x="6399" y="3493"/>
                      </a:cubicBezTo>
                      <a:cubicBezTo>
                        <a:pt x="6240" y="3493"/>
                        <a:pt x="6110" y="3538"/>
                        <a:pt x="6111" y="3786"/>
                      </a:cubicBezTo>
                      <a:lnTo>
                        <a:pt x="6111" y="8990"/>
                      </a:lnTo>
                      <a:cubicBezTo>
                        <a:pt x="6111" y="9239"/>
                        <a:pt x="6240" y="9306"/>
                        <a:pt x="6400" y="9309"/>
                      </a:cubicBezTo>
                      <a:cubicBezTo>
                        <a:pt x="6558" y="9307"/>
                        <a:pt x="6688" y="9239"/>
                        <a:pt x="6689" y="8990"/>
                      </a:cubicBezTo>
                      <a:close/>
                      <a:moveTo>
                        <a:pt x="3810" y="6689"/>
                      </a:moveTo>
                      <a:lnTo>
                        <a:pt x="9013" y="6688"/>
                      </a:lnTo>
                      <a:cubicBezTo>
                        <a:pt x="9263" y="6690"/>
                        <a:pt x="9306" y="6559"/>
                        <a:pt x="9306" y="6401"/>
                      </a:cubicBezTo>
                      <a:cubicBezTo>
                        <a:pt x="9306" y="6239"/>
                        <a:pt x="9261" y="6110"/>
                        <a:pt x="9013" y="6110"/>
                      </a:cubicBezTo>
                      <a:lnTo>
                        <a:pt x="3810" y="6110"/>
                      </a:lnTo>
                      <a:cubicBezTo>
                        <a:pt x="3559" y="6110"/>
                        <a:pt x="3490" y="6240"/>
                        <a:pt x="3493" y="6399"/>
                      </a:cubicBezTo>
                      <a:cubicBezTo>
                        <a:pt x="3493" y="6559"/>
                        <a:pt x="3559" y="6689"/>
                        <a:pt x="3810" y="6689"/>
                      </a:cubicBezTo>
                      <a:close/>
                      <a:moveTo>
                        <a:pt x="12489" y="5847"/>
                      </a:moveTo>
                      <a:lnTo>
                        <a:pt x="6953" y="311"/>
                      </a:lnTo>
                      <a:cubicBezTo>
                        <a:pt x="6642" y="0"/>
                        <a:pt x="6137" y="0"/>
                        <a:pt x="5826" y="311"/>
                      </a:cubicBezTo>
                      <a:lnTo>
                        <a:pt x="311" y="5828"/>
                      </a:lnTo>
                      <a:cubicBezTo>
                        <a:pt x="0" y="6139"/>
                        <a:pt x="0" y="6643"/>
                        <a:pt x="311" y="6954"/>
                      </a:cubicBezTo>
                      <a:lnTo>
                        <a:pt x="5849" y="12490"/>
                      </a:lnTo>
                      <a:cubicBezTo>
                        <a:pt x="6160" y="12800"/>
                        <a:pt x="6663" y="12800"/>
                        <a:pt x="6974" y="12490"/>
                      </a:cubicBezTo>
                      <a:lnTo>
                        <a:pt x="12490" y="6974"/>
                      </a:lnTo>
                      <a:cubicBezTo>
                        <a:pt x="12800" y="6663"/>
                        <a:pt x="12800" y="6158"/>
                        <a:pt x="12489" y="5847"/>
                      </a:cubicBezTo>
                      <a:close/>
                      <a:moveTo>
                        <a:pt x="6913" y="11676"/>
                      </a:moveTo>
                      <a:cubicBezTo>
                        <a:pt x="6635" y="11954"/>
                        <a:pt x="6184" y="11954"/>
                        <a:pt x="5906" y="11676"/>
                      </a:cubicBezTo>
                      <a:lnTo>
                        <a:pt x="1124" y="6894"/>
                      </a:lnTo>
                      <a:cubicBezTo>
                        <a:pt x="846" y="6616"/>
                        <a:pt x="846" y="6166"/>
                        <a:pt x="1124" y="5889"/>
                      </a:cubicBezTo>
                      <a:lnTo>
                        <a:pt x="5886" y="1125"/>
                      </a:lnTo>
                      <a:cubicBezTo>
                        <a:pt x="6164" y="847"/>
                        <a:pt x="6614" y="847"/>
                        <a:pt x="6893" y="1124"/>
                      </a:cubicBezTo>
                      <a:lnTo>
                        <a:pt x="11677" y="5909"/>
                      </a:lnTo>
                      <a:cubicBezTo>
                        <a:pt x="11954" y="6186"/>
                        <a:pt x="11953" y="6636"/>
                        <a:pt x="11676" y="6913"/>
                      </a:cubicBezTo>
                      <a:lnTo>
                        <a:pt x="6913" y="116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47" name="直接连接符 46"/>
              <p:cNvCxnSpPr>
                <a:stCxn id="44" idx="4"/>
              </p:cNvCxnSpPr>
              <p:nvPr/>
            </p:nvCxnSpPr>
            <p:spPr>
              <a:xfrm>
                <a:off x="1962068" y="2461881"/>
                <a:ext cx="0" cy="2621939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组合 51"/>
            <p:cNvGrpSpPr/>
            <p:nvPr/>
          </p:nvGrpSpPr>
          <p:grpSpPr>
            <a:xfrm>
              <a:off x="1407183" y="2572517"/>
              <a:ext cx="2155371" cy="1574145"/>
              <a:chOff x="564871" y="1584778"/>
              <a:chExt cx="2155371" cy="1574145"/>
            </a:xfrm>
          </p:grpSpPr>
          <p:sp>
            <p:nvSpPr>
              <p:cNvPr id="53" name="文本框 52"/>
              <p:cNvSpPr txBox="1"/>
              <p:nvPr/>
            </p:nvSpPr>
            <p:spPr>
              <a:xfrm>
                <a:off x="564871" y="2107998"/>
                <a:ext cx="2155371" cy="105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600" spc="1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請在這裏輸入您所需呈現的內容、論點、數據。</a:t>
                </a:r>
                <a:endPara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571011" y="1584778"/>
                <a:ext cx="1706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55" name="文本框 54"/>
              <p:cNvSpPr txBox="1"/>
              <p:nvPr/>
            </p:nvSpPr>
            <p:spPr>
              <a:xfrm>
                <a:off x="571011" y="1861777"/>
                <a:ext cx="1744345" cy="245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SUBTITLE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69" name="组合 68"/>
          <p:cNvGrpSpPr/>
          <p:nvPr/>
        </p:nvGrpSpPr>
        <p:grpSpPr>
          <a:xfrm>
            <a:off x="6567736" y="2182945"/>
            <a:ext cx="2549180" cy="3386031"/>
            <a:chOff x="1013374" y="1808163"/>
            <a:chExt cx="2549180" cy="3386031"/>
          </a:xfrm>
        </p:grpSpPr>
        <p:grpSp>
          <p:nvGrpSpPr>
            <p:cNvPr id="70" name="组合 69"/>
            <p:cNvGrpSpPr/>
            <p:nvPr/>
          </p:nvGrpSpPr>
          <p:grpSpPr>
            <a:xfrm>
              <a:off x="1013374" y="1808163"/>
              <a:ext cx="653718" cy="3386031"/>
              <a:chOff x="1635209" y="1808163"/>
              <a:chExt cx="653718" cy="3386031"/>
            </a:xfrm>
          </p:grpSpPr>
          <p:grpSp>
            <p:nvGrpSpPr>
              <p:cNvPr id="75" name="组合 74"/>
              <p:cNvGrpSpPr/>
              <p:nvPr/>
            </p:nvGrpSpPr>
            <p:grpSpPr>
              <a:xfrm>
                <a:off x="1635209" y="1808163"/>
                <a:ext cx="653718" cy="653718"/>
                <a:chOff x="7182959" y="4572715"/>
                <a:chExt cx="872466" cy="872466"/>
              </a:xfrm>
            </p:grpSpPr>
            <p:sp>
              <p:nvSpPr>
                <p:cNvPr id="77" name="椭圆 76"/>
                <p:cNvSpPr/>
                <p:nvPr/>
              </p:nvSpPr>
              <p:spPr>
                <a:xfrm>
                  <a:off x="7182959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78" name="iconfont-11655-2733930"/>
                <p:cNvSpPr/>
                <p:nvPr/>
              </p:nvSpPr>
              <p:spPr>
                <a:xfrm>
                  <a:off x="7355843" y="4745600"/>
                  <a:ext cx="526698" cy="526696"/>
                </a:xfrm>
                <a:custGeom>
                  <a:avLst/>
                  <a:gdLst>
                    <a:gd name="T0" fmla="*/ 6689 w 12800"/>
                    <a:gd name="T1" fmla="*/ 8990 h 12800"/>
                    <a:gd name="T2" fmla="*/ 6688 w 12800"/>
                    <a:gd name="T3" fmla="*/ 3786 h 12800"/>
                    <a:gd name="T4" fmla="*/ 6399 w 12800"/>
                    <a:gd name="T5" fmla="*/ 3493 h 12800"/>
                    <a:gd name="T6" fmla="*/ 6111 w 12800"/>
                    <a:gd name="T7" fmla="*/ 3786 h 12800"/>
                    <a:gd name="T8" fmla="*/ 6111 w 12800"/>
                    <a:gd name="T9" fmla="*/ 8990 h 12800"/>
                    <a:gd name="T10" fmla="*/ 6400 w 12800"/>
                    <a:gd name="T11" fmla="*/ 9309 h 12800"/>
                    <a:gd name="T12" fmla="*/ 6689 w 12800"/>
                    <a:gd name="T13" fmla="*/ 8990 h 12800"/>
                    <a:gd name="T14" fmla="*/ 3810 w 12800"/>
                    <a:gd name="T15" fmla="*/ 6689 h 12800"/>
                    <a:gd name="T16" fmla="*/ 9013 w 12800"/>
                    <a:gd name="T17" fmla="*/ 6688 h 12800"/>
                    <a:gd name="T18" fmla="*/ 9306 w 12800"/>
                    <a:gd name="T19" fmla="*/ 6401 h 12800"/>
                    <a:gd name="T20" fmla="*/ 9013 w 12800"/>
                    <a:gd name="T21" fmla="*/ 6110 h 12800"/>
                    <a:gd name="T22" fmla="*/ 3810 w 12800"/>
                    <a:gd name="T23" fmla="*/ 6110 h 12800"/>
                    <a:gd name="T24" fmla="*/ 3493 w 12800"/>
                    <a:gd name="T25" fmla="*/ 6399 h 12800"/>
                    <a:gd name="T26" fmla="*/ 3810 w 12800"/>
                    <a:gd name="T27" fmla="*/ 6689 h 12800"/>
                    <a:gd name="T28" fmla="*/ 12489 w 12800"/>
                    <a:gd name="T29" fmla="*/ 5847 h 12800"/>
                    <a:gd name="T30" fmla="*/ 6953 w 12800"/>
                    <a:gd name="T31" fmla="*/ 311 h 12800"/>
                    <a:gd name="T32" fmla="*/ 5826 w 12800"/>
                    <a:gd name="T33" fmla="*/ 311 h 12800"/>
                    <a:gd name="T34" fmla="*/ 311 w 12800"/>
                    <a:gd name="T35" fmla="*/ 5828 h 12800"/>
                    <a:gd name="T36" fmla="*/ 311 w 12800"/>
                    <a:gd name="T37" fmla="*/ 6954 h 12800"/>
                    <a:gd name="T38" fmla="*/ 5849 w 12800"/>
                    <a:gd name="T39" fmla="*/ 12490 h 12800"/>
                    <a:gd name="T40" fmla="*/ 6974 w 12800"/>
                    <a:gd name="T41" fmla="*/ 12490 h 12800"/>
                    <a:gd name="T42" fmla="*/ 12490 w 12800"/>
                    <a:gd name="T43" fmla="*/ 6974 h 12800"/>
                    <a:gd name="T44" fmla="*/ 12489 w 12800"/>
                    <a:gd name="T45" fmla="*/ 5847 h 12800"/>
                    <a:gd name="T46" fmla="*/ 6913 w 12800"/>
                    <a:gd name="T47" fmla="*/ 11676 h 12800"/>
                    <a:gd name="T48" fmla="*/ 5906 w 12800"/>
                    <a:gd name="T49" fmla="*/ 11676 h 12800"/>
                    <a:gd name="T50" fmla="*/ 1124 w 12800"/>
                    <a:gd name="T51" fmla="*/ 6894 h 12800"/>
                    <a:gd name="T52" fmla="*/ 1124 w 12800"/>
                    <a:gd name="T53" fmla="*/ 5889 h 12800"/>
                    <a:gd name="T54" fmla="*/ 5886 w 12800"/>
                    <a:gd name="T55" fmla="*/ 1125 h 12800"/>
                    <a:gd name="T56" fmla="*/ 6893 w 12800"/>
                    <a:gd name="T57" fmla="*/ 1124 h 12800"/>
                    <a:gd name="T58" fmla="*/ 11677 w 12800"/>
                    <a:gd name="T59" fmla="*/ 5909 h 12800"/>
                    <a:gd name="T60" fmla="*/ 11676 w 12800"/>
                    <a:gd name="T61" fmla="*/ 6913 h 12800"/>
                    <a:gd name="T62" fmla="*/ 6913 w 12800"/>
                    <a:gd name="T63" fmla="*/ 11676 h 12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2800" h="12800">
                      <a:moveTo>
                        <a:pt x="6689" y="8990"/>
                      </a:moveTo>
                      <a:lnTo>
                        <a:pt x="6688" y="3786"/>
                      </a:lnTo>
                      <a:cubicBezTo>
                        <a:pt x="6688" y="3538"/>
                        <a:pt x="6558" y="3493"/>
                        <a:pt x="6399" y="3493"/>
                      </a:cubicBezTo>
                      <a:cubicBezTo>
                        <a:pt x="6240" y="3493"/>
                        <a:pt x="6110" y="3538"/>
                        <a:pt x="6111" y="3786"/>
                      </a:cubicBezTo>
                      <a:lnTo>
                        <a:pt x="6111" y="8990"/>
                      </a:lnTo>
                      <a:cubicBezTo>
                        <a:pt x="6111" y="9239"/>
                        <a:pt x="6240" y="9306"/>
                        <a:pt x="6400" y="9309"/>
                      </a:cubicBezTo>
                      <a:cubicBezTo>
                        <a:pt x="6558" y="9307"/>
                        <a:pt x="6688" y="9239"/>
                        <a:pt x="6689" y="8990"/>
                      </a:cubicBezTo>
                      <a:close/>
                      <a:moveTo>
                        <a:pt x="3810" y="6689"/>
                      </a:moveTo>
                      <a:lnTo>
                        <a:pt x="9013" y="6688"/>
                      </a:lnTo>
                      <a:cubicBezTo>
                        <a:pt x="9263" y="6690"/>
                        <a:pt x="9306" y="6559"/>
                        <a:pt x="9306" y="6401"/>
                      </a:cubicBezTo>
                      <a:cubicBezTo>
                        <a:pt x="9306" y="6239"/>
                        <a:pt x="9261" y="6110"/>
                        <a:pt x="9013" y="6110"/>
                      </a:cubicBezTo>
                      <a:lnTo>
                        <a:pt x="3810" y="6110"/>
                      </a:lnTo>
                      <a:cubicBezTo>
                        <a:pt x="3559" y="6110"/>
                        <a:pt x="3490" y="6240"/>
                        <a:pt x="3493" y="6399"/>
                      </a:cubicBezTo>
                      <a:cubicBezTo>
                        <a:pt x="3493" y="6559"/>
                        <a:pt x="3559" y="6689"/>
                        <a:pt x="3810" y="6689"/>
                      </a:cubicBezTo>
                      <a:close/>
                      <a:moveTo>
                        <a:pt x="12489" y="5847"/>
                      </a:moveTo>
                      <a:lnTo>
                        <a:pt x="6953" y="311"/>
                      </a:lnTo>
                      <a:cubicBezTo>
                        <a:pt x="6642" y="0"/>
                        <a:pt x="6137" y="0"/>
                        <a:pt x="5826" y="311"/>
                      </a:cubicBezTo>
                      <a:lnTo>
                        <a:pt x="311" y="5828"/>
                      </a:lnTo>
                      <a:cubicBezTo>
                        <a:pt x="0" y="6139"/>
                        <a:pt x="0" y="6643"/>
                        <a:pt x="311" y="6954"/>
                      </a:cubicBezTo>
                      <a:lnTo>
                        <a:pt x="5849" y="12490"/>
                      </a:lnTo>
                      <a:cubicBezTo>
                        <a:pt x="6160" y="12800"/>
                        <a:pt x="6663" y="12800"/>
                        <a:pt x="6974" y="12490"/>
                      </a:cubicBezTo>
                      <a:lnTo>
                        <a:pt x="12490" y="6974"/>
                      </a:lnTo>
                      <a:cubicBezTo>
                        <a:pt x="12800" y="6663"/>
                        <a:pt x="12800" y="6158"/>
                        <a:pt x="12489" y="5847"/>
                      </a:cubicBezTo>
                      <a:close/>
                      <a:moveTo>
                        <a:pt x="6913" y="11676"/>
                      </a:moveTo>
                      <a:cubicBezTo>
                        <a:pt x="6635" y="11954"/>
                        <a:pt x="6184" y="11954"/>
                        <a:pt x="5906" y="11676"/>
                      </a:cubicBezTo>
                      <a:lnTo>
                        <a:pt x="1124" y="6894"/>
                      </a:lnTo>
                      <a:cubicBezTo>
                        <a:pt x="846" y="6616"/>
                        <a:pt x="846" y="6166"/>
                        <a:pt x="1124" y="5889"/>
                      </a:cubicBezTo>
                      <a:lnTo>
                        <a:pt x="5886" y="1125"/>
                      </a:lnTo>
                      <a:cubicBezTo>
                        <a:pt x="6164" y="847"/>
                        <a:pt x="6614" y="847"/>
                        <a:pt x="6893" y="1124"/>
                      </a:cubicBezTo>
                      <a:lnTo>
                        <a:pt x="11677" y="5909"/>
                      </a:lnTo>
                      <a:cubicBezTo>
                        <a:pt x="11954" y="6186"/>
                        <a:pt x="11953" y="6636"/>
                        <a:pt x="11676" y="6913"/>
                      </a:cubicBezTo>
                      <a:lnTo>
                        <a:pt x="6913" y="116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76" name="直接连接符 75"/>
              <p:cNvCxnSpPr>
                <a:stCxn id="77" idx="4"/>
              </p:cNvCxnSpPr>
              <p:nvPr/>
            </p:nvCxnSpPr>
            <p:spPr>
              <a:xfrm>
                <a:off x="1962068" y="2461881"/>
                <a:ext cx="0" cy="2732313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组合 70"/>
            <p:cNvGrpSpPr/>
            <p:nvPr/>
          </p:nvGrpSpPr>
          <p:grpSpPr>
            <a:xfrm>
              <a:off x="1407183" y="2572517"/>
              <a:ext cx="2155371" cy="1574145"/>
              <a:chOff x="564871" y="1584778"/>
              <a:chExt cx="2155371" cy="1574145"/>
            </a:xfrm>
          </p:grpSpPr>
          <p:sp>
            <p:nvSpPr>
              <p:cNvPr id="72" name="文本框 71"/>
              <p:cNvSpPr txBox="1"/>
              <p:nvPr/>
            </p:nvSpPr>
            <p:spPr>
              <a:xfrm>
                <a:off x="564871" y="2107998"/>
                <a:ext cx="2155371" cy="105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600" spc="1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請在這裏輸入您所需呈現的內容、論點、數據。</a:t>
                </a:r>
                <a:endPara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571011" y="1584778"/>
                <a:ext cx="1706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>
                <a:off x="571011" y="1861777"/>
                <a:ext cx="1744345" cy="245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SUBTITLE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9138971" y="1655763"/>
            <a:ext cx="2549180" cy="3126243"/>
            <a:chOff x="1013374" y="1808163"/>
            <a:chExt cx="2549180" cy="3126243"/>
          </a:xfrm>
        </p:grpSpPr>
        <p:grpSp>
          <p:nvGrpSpPr>
            <p:cNvPr id="80" name="组合 79"/>
            <p:cNvGrpSpPr/>
            <p:nvPr/>
          </p:nvGrpSpPr>
          <p:grpSpPr>
            <a:xfrm>
              <a:off x="1013374" y="1808163"/>
              <a:ext cx="653718" cy="3126243"/>
              <a:chOff x="1635209" y="1808163"/>
              <a:chExt cx="653718" cy="3126243"/>
            </a:xfrm>
          </p:grpSpPr>
          <p:grpSp>
            <p:nvGrpSpPr>
              <p:cNvPr id="85" name="组合 84"/>
              <p:cNvGrpSpPr/>
              <p:nvPr/>
            </p:nvGrpSpPr>
            <p:grpSpPr>
              <a:xfrm>
                <a:off x="1635209" y="1808163"/>
                <a:ext cx="653718" cy="653718"/>
                <a:chOff x="7182959" y="4572715"/>
                <a:chExt cx="872466" cy="872466"/>
              </a:xfrm>
            </p:grpSpPr>
            <p:sp>
              <p:nvSpPr>
                <p:cNvPr id="87" name="椭圆 86"/>
                <p:cNvSpPr/>
                <p:nvPr/>
              </p:nvSpPr>
              <p:spPr>
                <a:xfrm>
                  <a:off x="7182959" y="4572715"/>
                  <a:ext cx="872466" cy="87246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88" name="iconfont-11655-2733930"/>
                <p:cNvSpPr/>
                <p:nvPr/>
              </p:nvSpPr>
              <p:spPr>
                <a:xfrm>
                  <a:off x="7355843" y="4745600"/>
                  <a:ext cx="526698" cy="526696"/>
                </a:xfrm>
                <a:custGeom>
                  <a:avLst/>
                  <a:gdLst>
                    <a:gd name="T0" fmla="*/ 6689 w 12800"/>
                    <a:gd name="T1" fmla="*/ 8990 h 12800"/>
                    <a:gd name="T2" fmla="*/ 6688 w 12800"/>
                    <a:gd name="T3" fmla="*/ 3786 h 12800"/>
                    <a:gd name="T4" fmla="*/ 6399 w 12800"/>
                    <a:gd name="T5" fmla="*/ 3493 h 12800"/>
                    <a:gd name="T6" fmla="*/ 6111 w 12800"/>
                    <a:gd name="T7" fmla="*/ 3786 h 12800"/>
                    <a:gd name="T8" fmla="*/ 6111 w 12800"/>
                    <a:gd name="T9" fmla="*/ 8990 h 12800"/>
                    <a:gd name="T10" fmla="*/ 6400 w 12800"/>
                    <a:gd name="T11" fmla="*/ 9309 h 12800"/>
                    <a:gd name="T12" fmla="*/ 6689 w 12800"/>
                    <a:gd name="T13" fmla="*/ 8990 h 12800"/>
                    <a:gd name="T14" fmla="*/ 3810 w 12800"/>
                    <a:gd name="T15" fmla="*/ 6689 h 12800"/>
                    <a:gd name="T16" fmla="*/ 9013 w 12800"/>
                    <a:gd name="T17" fmla="*/ 6688 h 12800"/>
                    <a:gd name="T18" fmla="*/ 9306 w 12800"/>
                    <a:gd name="T19" fmla="*/ 6401 h 12800"/>
                    <a:gd name="T20" fmla="*/ 9013 w 12800"/>
                    <a:gd name="T21" fmla="*/ 6110 h 12800"/>
                    <a:gd name="T22" fmla="*/ 3810 w 12800"/>
                    <a:gd name="T23" fmla="*/ 6110 h 12800"/>
                    <a:gd name="T24" fmla="*/ 3493 w 12800"/>
                    <a:gd name="T25" fmla="*/ 6399 h 12800"/>
                    <a:gd name="T26" fmla="*/ 3810 w 12800"/>
                    <a:gd name="T27" fmla="*/ 6689 h 12800"/>
                    <a:gd name="T28" fmla="*/ 12489 w 12800"/>
                    <a:gd name="T29" fmla="*/ 5847 h 12800"/>
                    <a:gd name="T30" fmla="*/ 6953 w 12800"/>
                    <a:gd name="T31" fmla="*/ 311 h 12800"/>
                    <a:gd name="T32" fmla="*/ 5826 w 12800"/>
                    <a:gd name="T33" fmla="*/ 311 h 12800"/>
                    <a:gd name="T34" fmla="*/ 311 w 12800"/>
                    <a:gd name="T35" fmla="*/ 5828 h 12800"/>
                    <a:gd name="T36" fmla="*/ 311 w 12800"/>
                    <a:gd name="T37" fmla="*/ 6954 h 12800"/>
                    <a:gd name="T38" fmla="*/ 5849 w 12800"/>
                    <a:gd name="T39" fmla="*/ 12490 h 12800"/>
                    <a:gd name="T40" fmla="*/ 6974 w 12800"/>
                    <a:gd name="T41" fmla="*/ 12490 h 12800"/>
                    <a:gd name="T42" fmla="*/ 12490 w 12800"/>
                    <a:gd name="T43" fmla="*/ 6974 h 12800"/>
                    <a:gd name="T44" fmla="*/ 12489 w 12800"/>
                    <a:gd name="T45" fmla="*/ 5847 h 12800"/>
                    <a:gd name="T46" fmla="*/ 6913 w 12800"/>
                    <a:gd name="T47" fmla="*/ 11676 h 12800"/>
                    <a:gd name="T48" fmla="*/ 5906 w 12800"/>
                    <a:gd name="T49" fmla="*/ 11676 h 12800"/>
                    <a:gd name="T50" fmla="*/ 1124 w 12800"/>
                    <a:gd name="T51" fmla="*/ 6894 h 12800"/>
                    <a:gd name="T52" fmla="*/ 1124 w 12800"/>
                    <a:gd name="T53" fmla="*/ 5889 h 12800"/>
                    <a:gd name="T54" fmla="*/ 5886 w 12800"/>
                    <a:gd name="T55" fmla="*/ 1125 h 12800"/>
                    <a:gd name="T56" fmla="*/ 6893 w 12800"/>
                    <a:gd name="T57" fmla="*/ 1124 h 12800"/>
                    <a:gd name="T58" fmla="*/ 11677 w 12800"/>
                    <a:gd name="T59" fmla="*/ 5909 h 12800"/>
                    <a:gd name="T60" fmla="*/ 11676 w 12800"/>
                    <a:gd name="T61" fmla="*/ 6913 h 12800"/>
                    <a:gd name="T62" fmla="*/ 6913 w 12800"/>
                    <a:gd name="T63" fmla="*/ 11676 h 12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2800" h="12800">
                      <a:moveTo>
                        <a:pt x="6689" y="8990"/>
                      </a:moveTo>
                      <a:lnTo>
                        <a:pt x="6688" y="3786"/>
                      </a:lnTo>
                      <a:cubicBezTo>
                        <a:pt x="6688" y="3538"/>
                        <a:pt x="6558" y="3493"/>
                        <a:pt x="6399" y="3493"/>
                      </a:cubicBezTo>
                      <a:cubicBezTo>
                        <a:pt x="6240" y="3493"/>
                        <a:pt x="6110" y="3538"/>
                        <a:pt x="6111" y="3786"/>
                      </a:cubicBezTo>
                      <a:lnTo>
                        <a:pt x="6111" y="8990"/>
                      </a:lnTo>
                      <a:cubicBezTo>
                        <a:pt x="6111" y="9239"/>
                        <a:pt x="6240" y="9306"/>
                        <a:pt x="6400" y="9309"/>
                      </a:cubicBezTo>
                      <a:cubicBezTo>
                        <a:pt x="6558" y="9307"/>
                        <a:pt x="6688" y="9239"/>
                        <a:pt x="6689" y="8990"/>
                      </a:cubicBezTo>
                      <a:close/>
                      <a:moveTo>
                        <a:pt x="3810" y="6689"/>
                      </a:moveTo>
                      <a:lnTo>
                        <a:pt x="9013" y="6688"/>
                      </a:lnTo>
                      <a:cubicBezTo>
                        <a:pt x="9263" y="6690"/>
                        <a:pt x="9306" y="6559"/>
                        <a:pt x="9306" y="6401"/>
                      </a:cubicBezTo>
                      <a:cubicBezTo>
                        <a:pt x="9306" y="6239"/>
                        <a:pt x="9261" y="6110"/>
                        <a:pt x="9013" y="6110"/>
                      </a:cubicBezTo>
                      <a:lnTo>
                        <a:pt x="3810" y="6110"/>
                      </a:lnTo>
                      <a:cubicBezTo>
                        <a:pt x="3559" y="6110"/>
                        <a:pt x="3490" y="6240"/>
                        <a:pt x="3493" y="6399"/>
                      </a:cubicBezTo>
                      <a:cubicBezTo>
                        <a:pt x="3493" y="6559"/>
                        <a:pt x="3559" y="6689"/>
                        <a:pt x="3810" y="6689"/>
                      </a:cubicBezTo>
                      <a:close/>
                      <a:moveTo>
                        <a:pt x="12489" y="5847"/>
                      </a:moveTo>
                      <a:lnTo>
                        <a:pt x="6953" y="311"/>
                      </a:lnTo>
                      <a:cubicBezTo>
                        <a:pt x="6642" y="0"/>
                        <a:pt x="6137" y="0"/>
                        <a:pt x="5826" y="311"/>
                      </a:cubicBezTo>
                      <a:lnTo>
                        <a:pt x="311" y="5828"/>
                      </a:lnTo>
                      <a:cubicBezTo>
                        <a:pt x="0" y="6139"/>
                        <a:pt x="0" y="6643"/>
                        <a:pt x="311" y="6954"/>
                      </a:cubicBezTo>
                      <a:lnTo>
                        <a:pt x="5849" y="12490"/>
                      </a:lnTo>
                      <a:cubicBezTo>
                        <a:pt x="6160" y="12800"/>
                        <a:pt x="6663" y="12800"/>
                        <a:pt x="6974" y="12490"/>
                      </a:cubicBezTo>
                      <a:lnTo>
                        <a:pt x="12490" y="6974"/>
                      </a:lnTo>
                      <a:cubicBezTo>
                        <a:pt x="12800" y="6663"/>
                        <a:pt x="12800" y="6158"/>
                        <a:pt x="12489" y="5847"/>
                      </a:cubicBezTo>
                      <a:close/>
                      <a:moveTo>
                        <a:pt x="6913" y="11676"/>
                      </a:moveTo>
                      <a:cubicBezTo>
                        <a:pt x="6635" y="11954"/>
                        <a:pt x="6184" y="11954"/>
                        <a:pt x="5906" y="11676"/>
                      </a:cubicBezTo>
                      <a:lnTo>
                        <a:pt x="1124" y="6894"/>
                      </a:lnTo>
                      <a:cubicBezTo>
                        <a:pt x="846" y="6616"/>
                        <a:pt x="846" y="6166"/>
                        <a:pt x="1124" y="5889"/>
                      </a:cubicBezTo>
                      <a:lnTo>
                        <a:pt x="5886" y="1125"/>
                      </a:lnTo>
                      <a:cubicBezTo>
                        <a:pt x="6164" y="847"/>
                        <a:pt x="6614" y="847"/>
                        <a:pt x="6893" y="1124"/>
                      </a:cubicBezTo>
                      <a:lnTo>
                        <a:pt x="11677" y="5909"/>
                      </a:lnTo>
                      <a:cubicBezTo>
                        <a:pt x="11954" y="6186"/>
                        <a:pt x="11953" y="6636"/>
                        <a:pt x="11676" y="6913"/>
                      </a:cubicBezTo>
                      <a:lnTo>
                        <a:pt x="6913" y="1167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86" name="直接连接符 85"/>
              <p:cNvCxnSpPr>
                <a:stCxn id="87" idx="4"/>
              </p:cNvCxnSpPr>
              <p:nvPr/>
            </p:nvCxnSpPr>
            <p:spPr>
              <a:xfrm>
                <a:off x="1962068" y="2461881"/>
                <a:ext cx="0" cy="2472525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组合 80"/>
            <p:cNvGrpSpPr/>
            <p:nvPr/>
          </p:nvGrpSpPr>
          <p:grpSpPr>
            <a:xfrm>
              <a:off x="1407183" y="2572517"/>
              <a:ext cx="2155371" cy="1574145"/>
              <a:chOff x="564871" y="1584778"/>
              <a:chExt cx="2155371" cy="1574145"/>
            </a:xfrm>
          </p:grpSpPr>
          <p:sp>
            <p:nvSpPr>
              <p:cNvPr id="82" name="文本框 81"/>
              <p:cNvSpPr txBox="1"/>
              <p:nvPr/>
            </p:nvSpPr>
            <p:spPr>
              <a:xfrm>
                <a:off x="564871" y="2107998"/>
                <a:ext cx="2155371" cy="1050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600" spc="1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請在這裏輸入您所需呈現的內容、論點、數據。</a:t>
                </a:r>
                <a:endPara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83" name="文本框 82"/>
              <p:cNvSpPr txBox="1"/>
              <p:nvPr/>
            </p:nvSpPr>
            <p:spPr>
              <a:xfrm>
                <a:off x="571011" y="1584778"/>
                <a:ext cx="1706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請輸入小標題</a:t>
                </a:r>
                <a:endPara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571011" y="1861777"/>
                <a:ext cx="1744345" cy="245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SUBTITLE</a:t>
                </a:r>
                <a:endPara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</p:grpSp>
      <p:pic>
        <p:nvPicPr>
          <p:cNvPr id="99" name="图片 98" descr="图标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47537" y="3537712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3">
                <a:lumMod val="50000"/>
                <a:alpha val="54000"/>
              </a:schemeClr>
            </a:outerShdw>
          </a:effectLst>
        </p:spPr>
      </p:pic>
      <p:grpSp>
        <p:nvGrpSpPr>
          <p:cNvPr id="102" name="组合 101"/>
          <p:cNvGrpSpPr/>
          <p:nvPr/>
        </p:nvGrpSpPr>
        <p:grpSpPr>
          <a:xfrm>
            <a:off x="4096909" y="3930536"/>
            <a:ext cx="1856610" cy="526610"/>
            <a:chOff x="2193531" y="3778044"/>
            <a:chExt cx="1856610" cy="526610"/>
          </a:xfrm>
        </p:grpSpPr>
        <p:sp>
          <p:nvSpPr>
            <p:cNvPr id="103" name="矩形: 圆角 102"/>
            <p:cNvSpPr/>
            <p:nvPr/>
          </p:nvSpPr>
          <p:spPr>
            <a:xfrm>
              <a:off x="2193531" y="3778044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bg1"/>
                </a:solidFill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2298876" y="3858738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09" name="任意多边形: 形状 108"/>
          <p:cNvSpPr/>
          <p:nvPr/>
        </p:nvSpPr>
        <p:spPr>
          <a:xfrm rot="2100264">
            <a:off x="7348433" y="-1348493"/>
            <a:ext cx="4882982" cy="3022392"/>
          </a:xfrm>
          <a:custGeom>
            <a:avLst/>
            <a:gdLst>
              <a:gd name="connsiteX0" fmla="*/ 0 w 4882982"/>
              <a:gd name="connsiteY0" fmla="*/ 3022392 h 3022392"/>
              <a:gd name="connsiteX1" fmla="*/ 4315718 w 4882982"/>
              <a:gd name="connsiteY1" fmla="*/ 0 h 3022392"/>
              <a:gd name="connsiteX2" fmla="*/ 4882982 w 4882982"/>
              <a:gd name="connsiteY2" fmla="*/ 810004 h 3022392"/>
              <a:gd name="connsiteX3" fmla="*/ 150437 w 4882982"/>
              <a:gd name="connsiteY3" fmla="*/ 2968150 h 3022392"/>
              <a:gd name="connsiteX4" fmla="*/ 47698 w 4882982"/>
              <a:gd name="connsiteY4" fmla="*/ 3008869 h 302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82" h="3022392">
                <a:moveTo>
                  <a:pt x="0" y="3022392"/>
                </a:moveTo>
                <a:lnTo>
                  <a:pt x="4315718" y="0"/>
                </a:lnTo>
                <a:lnTo>
                  <a:pt x="4882982" y="810004"/>
                </a:lnTo>
                <a:lnTo>
                  <a:pt x="150437" y="2968150"/>
                </a:lnTo>
                <a:cubicBezTo>
                  <a:pt x="116536" y="2983610"/>
                  <a:pt x="82250" y="2997168"/>
                  <a:pt x="47698" y="3008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pic>
        <p:nvPicPr>
          <p:cNvPr id="111" name="图片 110" descr="图形用户界面, 应用程序, 图标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1283" flipH="1">
            <a:off x="-1277792" y="4498617"/>
            <a:ext cx="2915138" cy="2915138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25000"/>
              </a:schemeClr>
            </a:outerShdw>
          </a:effectLst>
        </p:spPr>
      </p:pic>
      <p:grpSp>
        <p:nvGrpSpPr>
          <p:cNvPr id="92" name="组合 91"/>
          <p:cNvGrpSpPr/>
          <p:nvPr/>
        </p:nvGrpSpPr>
        <p:grpSpPr>
          <a:xfrm>
            <a:off x="349653" y="506488"/>
            <a:ext cx="3221519" cy="731926"/>
            <a:chOff x="349653" y="506488"/>
            <a:chExt cx="3221519" cy="731926"/>
          </a:xfrm>
        </p:grpSpPr>
        <p:grpSp>
          <p:nvGrpSpPr>
            <p:cNvPr id="95" name="组合 94"/>
            <p:cNvGrpSpPr/>
            <p:nvPr/>
          </p:nvGrpSpPr>
          <p:grpSpPr>
            <a:xfrm>
              <a:off x="543492" y="506488"/>
              <a:ext cx="3027680" cy="731926"/>
              <a:chOff x="543492" y="506488"/>
              <a:chExt cx="3027680" cy="731926"/>
            </a:xfrm>
          </p:grpSpPr>
          <p:sp>
            <p:nvSpPr>
              <p:cNvPr id="105" name="文本框 104"/>
              <p:cNvSpPr txBox="1"/>
              <p:nvPr/>
            </p:nvSpPr>
            <p:spPr>
              <a:xfrm>
                <a:off x="543492" y="506488"/>
                <a:ext cx="302768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accent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請輸入您的小標題</a:t>
                </a:r>
                <a:endPara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06" name="文本框 105"/>
              <p:cNvSpPr txBox="1"/>
              <p:nvPr/>
            </p:nvSpPr>
            <p:spPr>
              <a:xfrm>
                <a:off x="543492" y="931709"/>
                <a:ext cx="289687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PLEASE ENTER YOUR SUBTITLE</a:t>
                </a:r>
                <a:endPara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349653" y="679991"/>
              <a:ext cx="176216" cy="176214"/>
              <a:chOff x="2390772" y="1730703"/>
              <a:chExt cx="176216" cy="176214"/>
            </a:xfrm>
          </p:grpSpPr>
          <p:sp>
            <p:nvSpPr>
              <p:cNvPr id="100" name="矩形: 圆角 99"/>
              <p:cNvSpPr/>
              <p:nvPr/>
            </p:nvSpPr>
            <p:spPr>
              <a:xfrm>
                <a:off x="2390772" y="1730703"/>
                <a:ext cx="176216" cy="17621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101" name="iconfont-10774-5184462"/>
              <p:cNvSpPr/>
              <p:nvPr/>
            </p:nvSpPr>
            <p:spPr>
              <a:xfrm>
                <a:off x="2453121" y="1770638"/>
                <a:ext cx="51518" cy="96344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任意多边形: 形状 49"/>
          <p:cNvSpPr/>
          <p:nvPr/>
        </p:nvSpPr>
        <p:spPr>
          <a:xfrm rot="3563485">
            <a:off x="7171881" y="503183"/>
            <a:ext cx="7426897" cy="5626442"/>
          </a:xfrm>
          <a:custGeom>
            <a:avLst/>
            <a:gdLst>
              <a:gd name="connsiteX0" fmla="*/ 0 w 7426897"/>
              <a:gd name="connsiteY0" fmla="*/ 2576827 h 5626442"/>
              <a:gd name="connsiteX1" fmla="*/ 1524453 w 7426897"/>
              <a:gd name="connsiteY1" fmla="*/ 0 h 5626442"/>
              <a:gd name="connsiteX2" fmla="*/ 7426897 w 7426897"/>
              <a:gd name="connsiteY2" fmla="*/ 3491890 h 5626442"/>
              <a:gd name="connsiteX3" fmla="*/ 6164095 w 7426897"/>
              <a:gd name="connsiteY3" fmla="*/ 5626442 h 5626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26897" h="5626442">
                <a:moveTo>
                  <a:pt x="0" y="2576827"/>
                </a:moveTo>
                <a:lnTo>
                  <a:pt x="1524453" y="0"/>
                </a:lnTo>
                <a:lnTo>
                  <a:pt x="7426897" y="3491890"/>
                </a:lnTo>
                <a:lnTo>
                  <a:pt x="6164095" y="5626442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ffectLst>
            <a:outerShdw blurRad="381000" dist="317500" dir="102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2873916" y="1303988"/>
            <a:ext cx="7997794" cy="4753912"/>
          </a:xfrm>
          <a:prstGeom prst="roundRect">
            <a:avLst>
              <a:gd name="adj" fmla="val 7036"/>
            </a:avLst>
          </a:prstGeom>
          <a:solidFill>
            <a:schemeClr val="bg1"/>
          </a:solidFill>
          <a:ln w="6350">
            <a:solidFill>
              <a:schemeClr val="accent1"/>
            </a:solidFill>
          </a:ln>
          <a:effectLst>
            <a:outerShdw blurRad="660400" dist="203200" dir="6000000" algn="l" rotWithShape="0">
              <a:schemeClr val="accent3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660400" y="946724"/>
            <a:ext cx="3351381" cy="5469377"/>
          </a:xfrm>
          <a:prstGeom prst="roundRect">
            <a:avLst>
              <a:gd name="adj" fmla="val 9980"/>
            </a:avLst>
          </a:prstGeom>
          <a:solidFill>
            <a:schemeClr val="accent1"/>
          </a:solidFill>
          <a:ln w="3175">
            <a:noFill/>
          </a:ln>
          <a:effectLst>
            <a:outerShdw blurRad="381000" dist="317500" dir="4800000" algn="tl" rotWithShape="0">
              <a:schemeClr val="accent1"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8266" y="1303988"/>
            <a:ext cx="28811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請輸入您的小標題</a:t>
            </a:r>
            <a:endParaRPr lang="zh-CN" altLang="en-US" sz="3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6966" y="2358079"/>
            <a:ext cx="28968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PLEASE ENTER YOUR SUBTITLE</a:t>
            </a:r>
            <a:endParaRPr lang="en-US" altLang="zh-CN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408203" y="2191459"/>
            <a:ext cx="176216" cy="176214"/>
            <a:chOff x="4215867" y="5086849"/>
            <a:chExt cx="298041" cy="298038"/>
          </a:xfrm>
        </p:grpSpPr>
        <p:sp>
          <p:nvSpPr>
            <p:cNvPr id="9" name="矩形: 圆角 8"/>
            <p:cNvSpPr/>
            <p:nvPr/>
          </p:nvSpPr>
          <p:spPr>
            <a:xfrm>
              <a:off x="4215867" y="5086849"/>
              <a:ext cx="298041" cy="29803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152400" dir="5400000" sx="95000" sy="95000" algn="tl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0" name="iconfont-10774-5184462"/>
            <p:cNvSpPr/>
            <p:nvPr/>
          </p:nvSpPr>
          <p:spPr>
            <a:xfrm>
              <a:off x="4321320" y="5154393"/>
              <a:ext cx="87135" cy="162951"/>
            </a:xfrm>
            <a:custGeom>
              <a:avLst/>
              <a:gdLst>
                <a:gd name="T0" fmla="*/ 4640 w 5147"/>
                <a:gd name="T1" fmla="*/ 5013 h 9627"/>
                <a:gd name="T2" fmla="*/ 107 w 5147"/>
                <a:gd name="T3" fmla="*/ 480 h 9627"/>
                <a:gd name="T4" fmla="*/ 107 w 5147"/>
                <a:gd name="T5" fmla="*/ 107 h 9627"/>
                <a:gd name="T6" fmla="*/ 480 w 5147"/>
                <a:gd name="T7" fmla="*/ 107 h 9627"/>
                <a:gd name="T8" fmla="*/ 5014 w 5147"/>
                <a:gd name="T9" fmla="*/ 4640 h 9627"/>
                <a:gd name="T10" fmla="*/ 5014 w 5147"/>
                <a:gd name="T11" fmla="*/ 5013 h 9627"/>
                <a:gd name="T12" fmla="*/ 4640 w 5147"/>
                <a:gd name="T13" fmla="*/ 5013 h 9627"/>
                <a:gd name="T14" fmla="*/ 134 w 5147"/>
                <a:gd name="T15" fmla="*/ 9147 h 9627"/>
                <a:gd name="T16" fmla="*/ 4667 w 5147"/>
                <a:gd name="T17" fmla="*/ 4613 h 9627"/>
                <a:gd name="T18" fmla="*/ 5040 w 5147"/>
                <a:gd name="T19" fmla="*/ 4613 h 9627"/>
                <a:gd name="T20" fmla="*/ 5040 w 5147"/>
                <a:gd name="T21" fmla="*/ 4987 h 9627"/>
                <a:gd name="T22" fmla="*/ 507 w 5147"/>
                <a:gd name="T23" fmla="*/ 9520 h 9627"/>
                <a:gd name="T24" fmla="*/ 134 w 5147"/>
                <a:gd name="T25" fmla="*/ 9520 h 9627"/>
                <a:gd name="T26" fmla="*/ 134 w 5147"/>
                <a:gd name="T27" fmla="*/ 9147 h 9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47" h="9627">
                  <a:moveTo>
                    <a:pt x="4640" y="5013"/>
                  </a:moveTo>
                  <a:lnTo>
                    <a:pt x="107" y="480"/>
                  </a:lnTo>
                  <a:cubicBezTo>
                    <a:pt x="0" y="373"/>
                    <a:pt x="0" y="213"/>
                    <a:pt x="107" y="107"/>
                  </a:cubicBezTo>
                  <a:cubicBezTo>
                    <a:pt x="214" y="0"/>
                    <a:pt x="374" y="0"/>
                    <a:pt x="480" y="107"/>
                  </a:cubicBezTo>
                  <a:lnTo>
                    <a:pt x="5014" y="4640"/>
                  </a:lnTo>
                  <a:cubicBezTo>
                    <a:pt x="5120" y="4747"/>
                    <a:pt x="5120" y="4907"/>
                    <a:pt x="5014" y="5013"/>
                  </a:cubicBezTo>
                  <a:cubicBezTo>
                    <a:pt x="4934" y="5093"/>
                    <a:pt x="4747" y="5093"/>
                    <a:pt x="4640" y="5013"/>
                  </a:cubicBezTo>
                  <a:close/>
                  <a:moveTo>
                    <a:pt x="134" y="9147"/>
                  </a:moveTo>
                  <a:lnTo>
                    <a:pt x="4667" y="4613"/>
                  </a:lnTo>
                  <a:cubicBezTo>
                    <a:pt x="4774" y="4507"/>
                    <a:pt x="4934" y="4507"/>
                    <a:pt x="5040" y="4613"/>
                  </a:cubicBezTo>
                  <a:cubicBezTo>
                    <a:pt x="5147" y="4720"/>
                    <a:pt x="5147" y="4880"/>
                    <a:pt x="5040" y="4987"/>
                  </a:cubicBezTo>
                  <a:lnTo>
                    <a:pt x="507" y="9520"/>
                  </a:lnTo>
                  <a:cubicBezTo>
                    <a:pt x="400" y="9627"/>
                    <a:pt x="240" y="9627"/>
                    <a:pt x="134" y="9520"/>
                  </a:cubicBezTo>
                  <a:cubicBezTo>
                    <a:pt x="27" y="9440"/>
                    <a:pt x="27" y="9253"/>
                    <a:pt x="134" y="91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875432" y="2943300"/>
            <a:ext cx="3308350" cy="2819576"/>
            <a:chOff x="543492" y="3498802"/>
            <a:chExt cx="3308350" cy="2819576"/>
          </a:xfrm>
        </p:grpSpPr>
        <p:grpSp>
          <p:nvGrpSpPr>
            <p:cNvPr id="12" name="组合 11"/>
            <p:cNvGrpSpPr/>
            <p:nvPr/>
          </p:nvGrpSpPr>
          <p:grpSpPr>
            <a:xfrm>
              <a:off x="543492" y="3498802"/>
              <a:ext cx="3308350" cy="1330679"/>
              <a:chOff x="543492" y="3818567"/>
              <a:chExt cx="3308350" cy="1330679"/>
            </a:xfrm>
          </p:grpSpPr>
          <p:sp>
            <p:nvSpPr>
              <p:cNvPr id="16" name="稿定PPT-10-1"/>
              <p:cNvSpPr txBox="1"/>
              <p:nvPr/>
            </p:nvSpPr>
            <p:spPr>
              <a:xfrm>
                <a:off x="593725" y="3818567"/>
                <a:ext cx="2261676" cy="37235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64008" tIns="32004" rIns="64008" bIns="32004" anchor="ctr" anchorCtr="0">
                <a:noAutofit/>
              </a:bodyPr>
              <a:lstStyle/>
              <a:p>
                <a:pPr marL="0" marR="0" lvl="0" indent="0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r>
                  <a:rPr kumimoji="0" lang="zh-CN" altLang="en-US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請輸入數據小論點</a:t>
                </a:r>
                <a:endParaRPr kumimoji="0" lang="zh-CN" altLang="en-US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43492" y="4042441"/>
                <a:ext cx="3308350" cy="11068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800</a:t>
                </a:r>
                <a:r>
                  <a:rPr lang="en-US" altLang="zh-CN" sz="40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,</a:t>
                </a:r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300</a:t>
                </a:r>
                <a:endParaRPr lang="zh-CN" altLang="en-US" sz="6600" b="1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543492" y="4987699"/>
              <a:ext cx="2814955" cy="1330679"/>
              <a:chOff x="543492" y="4024514"/>
              <a:chExt cx="2814955" cy="1330679"/>
            </a:xfrm>
          </p:grpSpPr>
          <p:sp>
            <p:nvSpPr>
              <p:cNvPr id="14" name="稿定PPT-10-1"/>
              <p:cNvSpPr txBox="1"/>
              <p:nvPr/>
            </p:nvSpPr>
            <p:spPr>
              <a:xfrm>
                <a:off x="593725" y="4024514"/>
                <a:ext cx="2261676" cy="37235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64008" tIns="32004" rIns="64008" bIns="32004" anchor="ctr" anchorCtr="0">
                <a:noAutofit/>
              </a:bodyPr>
              <a:lstStyle/>
              <a:p>
                <a:pPr marL="0" marR="0" lvl="0" indent="0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r>
                  <a:rPr kumimoji="0" lang="zh-CN" altLang="en-US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請輸入數據小論點</a:t>
                </a:r>
                <a:endParaRPr kumimoji="0" lang="zh-CN" altLang="en-US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543492" y="4248388"/>
                <a:ext cx="2814955" cy="11068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30</a:t>
                </a:r>
                <a:r>
                  <a:rPr lang="en-US" altLang="zh-CN" sz="40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,</a:t>
                </a:r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900</a:t>
                </a:r>
                <a:endParaRPr lang="zh-CN" altLang="en-US" sz="6600" b="1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>
          <a:xfrm>
            <a:off x="4337548" y="1744155"/>
            <a:ext cx="4385427" cy="1544500"/>
            <a:chOff x="564871" y="1584778"/>
            <a:chExt cx="4385427" cy="1544500"/>
          </a:xfrm>
        </p:grpSpPr>
        <p:sp>
          <p:nvSpPr>
            <p:cNvPr id="27" name="文本框 26"/>
            <p:cNvSpPr txBox="1"/>
            <p:nvPr/>
          </p:nvSpPr>
          <p:spPr>
            <a:xfrm>
              <a:off x="564871" y="2078353"/>
              <a:ext cx="4385427" cy="10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請在這裏輸入您所需呈現的內容、論點，請在這裏輸入您所需呈現的內容、論點、數據。請在這裏輸入您所需呈現的內容。</a:t>
              </a:r>
              <a:endPara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71011" y="15847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242862" y="170928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cxnSp>
        <p:nvCxnSpPr>
          <p:cNvPr id="30" name="直接连接符 29"/>
          <p:cNvCxnSpPr/>
          <p:nvPr/>
        </p:nvCxnSpPr>
        <p:spPr>
          <a:xfrm>
            <a:off x="4448338" y="3523575"/>
            <a:ext cx="5638938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/>
          <p:cNvGrpSpPr/>
          <p:nvPr/>
        </p:nvGrpSpPr>
        <p:grpSpPr>
          <a:xfrm>
            <a:off x="4395386" y="3777278"/>
            <a:ext cx="3416196" cy="398780"/>
            <a:chOff x="4395386" y="3777278"/>
            <a:chExt cx="3416196" cy="398780"/>
          </a:xfrm>
        </p:grpSpPr>
        <p:sp>
          <p:nvSpPr>
            <p:cNvPr id="32" name="文本框 31"/>
            <p:cNvSpPr txBox="1"/>
            <p:nvPr/>
          </p:nvSpPr>
          <p:spPr>
            <a:xfrm>
              <a:off x="4395386" y="377727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請輸入小標題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067237" y="3901787"/>
              <a:ext cx="1744345" cy="245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SUBTITLE</a:t>
              </a:r>
              <a:endPara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4437621" y="4203614"/>
            <a:ext cx="348397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請在這裏輸入您所需呈現的內容。</a:t>
            </a:r>
            <a:endParaRPr lang="en-US" altLang="zh-CN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marL="182880" indent="-1828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請在這裏輸入您的內容。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marL="182880" indent="-1828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請在這裏輸入您的論點、數據。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marL="182880" indent="-18288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輸入您所需呈現的內容。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51" name="图片 50" descr="穿西装的玩具&#10;&#10;低可信度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37" t="4884" b="15817"/>
          <a:stretch>
            <a:fillRect/>
          </a:stretch>
        </p:blipFill>
        <p:spPr>
          <a:xfrm flipH="1">
            <a:off x="5094926" y="0"/>
            <a:ext cx="7097074" cy="6858000"/>
          </a:xfrm>
          <a:custGeom>
            <a:avLst/>
            <a:gdLst>
              <a:gd name="connsiteX0" fmla="*/ 7097074 w 7097074"/>
              <a:gd name="connsiteY0" fmla="*/ 0 h 6858000"/>
              <a:gd name="connsiteX1" fmla="*/ 0 w 7097074"/>
              <a:gd name="connsiteY1" fmla="*/ 0 h 6858000"/>
              <a:gd name="connsiteX2" fmla="*/ 0 w 7097074"/>
              <a:gd name="connsiteY2" fmla="*/ 6858000 h 6858000"/>
              <a:gd name="connsiteX3" fmla="*/ 7097074 w 7097074"/>
              <a:gd name="connsiteY3" fmla="*/ 6858000 h 6858000"/>
              <a:gd name="connsiteX4" fmla="*/ 7097074 w 7097074"/>
              <a:gd name="connsiteY4" fmla="*/ 2787878 h 6858000"/>
              <a:gd name="connsiteX5" fmla="*/ 7005673 w 7097074"/>
              <a:gd name="connsiteY5" fmla="*/ 2857774 h 6858000"/>
              <a:gd name="connsiteX6" fmla="*/ 5329086 w 7097074"/>
              <a:gd name="connsiteY6" fmla="*/ 3340448 h 6858000"/>
              <a:gd name="connsiteX7" fmla="*/ 2958032 w 7097074"/>
              <a:gd name="connsiteY7" fmla="*/ 1692497 h 6858000"/>
              <a:gd name="connsiteX8" fmla="*/ 5329086 w 7097074"/>
              <a:gd name="connsiteY8" fmla="*/ 44546 h 6858000"/>
              <a:gd name="connsiteX9" fmla="*/ 7005673 w 7097074"/>
              <a:gd name="connsiteY9" fmla="*/ 527219 h 6858000"/>
              <a:gd name="connsiteX10" fmla="*/ 7097074 w 7097074"/>
              <a:gd name="connsiteY10" fmla="*/ 59711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97074" h="6858000">
                <a:moveTo>
                  <a:pt x="7097074" y="0"/>
                </a:moveTo>
                <a:lnTo>
                  <a:pt x="0" y="0"/>
                </a:lnTo>
                <a:lnTo>
                  <a:pt x="0" y="6858000"/>
                </a:lnTo>
                <a:lnTo>
                  <a:pt x="7097074" y="6858000"/>
                </a:lnTo>
                <a:lnTo>
                  <a:pt x="7097074" y="2787878"/>
                </a:lnTo>
                <a:lnTo>
                  <a:pt x="7005673" y="2857774"/>
                </a:lnTo>
                <a:cubicBezTo>
                  <a:pt x="6576598" y="3155995"/>
                  <a:pt x="5983835" y="3340448"/>
                  <a:pt x="5329086" y="3340448"/>
                </a:cubicBezTo>
                <a:cubicBezTo>
                  <a:pt x="4019589" y="3340448"/>
                  <a:pt x="2958032" y="2602635"/>
                  <a:pt x="2958032" y="1692497"/>
                </a:cubicBezTo>
                <a:cubicBezTo>
                  <a:pt x="2958032" y="782358"/>
                  <a:pt x="4019589" y="44546"/>
                  <a:pt x="5329086" y="44546"/>
                </a:cubicBezTo>
                <a:cubicBezTo>
                  <a:pt x="5983835" y="44546"/>
                  <a:pt x="6576598" y="229000"/>
                  <a:pt x="7005673" y="527219"/>
                </a:cubicBezTo>
                <a:lnTo>
                  <a:pt x="7097074" y="597115"/>
                </a:lnTo>
                <a:close/>
              </a:path>
            </a:pathLst>
          </a:custGeom>
        </p:spPr>
      </p:pic>
      <p:pic>
        <p:nvPicPr>
          <p:cNvPr id="40" name="图片 39" descr="图片包含 人, 西装, 穿着, 女人&#10;&#10;描述已自动生成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" r="61480" b="67839"/>
          <a:stretch>
            <a:fillRect/>
          </a:stretch>
        </p:blipFill>
        <p:spPr>
          <a:xfrm rot="20518081">
            <a:off x="7177792" y="655929"/>
            <a:ext cx="2096171" cy="1763615"/>
          </a:xfrm>
          <a:custGeom>
            <a:avLst/>
            <a:gdLst>
              <a:gd name="connsiteX0" fmla="*/ 410115 w 2073042"/>
              <a:gd name="connsiteY0" fmla="*/ 0 h 1744156"/>
              <a:gd name="connsiteX1" fmla="*/ 1662927 w 2073042"/>
              <a:gd name="connsiteY1" fmla="*/ 0 h 1744156"/>
              <a:gd name="connsiteX2" fmla="*/ 1769452 w 2073042"/>
              <a:gd name="connsiteY2" fmla="*/ 82535 h 1744156"/>
              <a:gd name="connsiteX3" fmla="*/ 2073042 w 2073042"/>
              <a:gd name="connsiteY3" fmla="*/ 770801 h 1744156"/>
              <a:gd name="connsiteX4" fmla="*/ 1036521 w 2073042"/>
              <a:gd name="connsiteY4" fmla="*/ 1744156 h 1744156"/>
              <a:gd name="connsiteX5" fmla="*/ 0 w 2073042"/>
              <a:gd name="connsiteY5" fmla="*/ 770801 h 1744156"/>
              <a:gd name="connsiteX6" fmla="*/ 303590 w 2073042"/>
              <a:gd name="connsiteY6" fmla="*/ 82535 h 1744156"/>
              <a:gd name="connsiteX7" fmla="*/ 410115 w 2073042"/>
              <a:gd name="connsiteY7" fmla="*/ 0 h 174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3042" h="1744156">
                <a:moveTo>
                  <a:pt x="410115" y="0"/>
                </a:moveTo>
                <a:lnTo>
                  <a:pt x="1662927" y="0"/>
                </a:lnTo>
                <a:lnTo>
                  <a:pt x="1769452" y="82535"/>
                </a:lnTo>
                <a:cubicBezTo>
                  <a:pt x="1957026" y="258678"/>
                  <a:pt x="2073042" y="502017"/>
                  <a:pt x="2073042" y="770801"/>
                </a:cubicBezTo>
                <a:cubicBezTo>
                  <a:pt x="2073042" y="1308370"/>
                  <a:pt x="1608976" y="1744156"/>
                  <a:pt x="1036521" y="1744156"/>
                </a:cubicBezTo>
                <a:cubicBezTo>
                  <a:pt x="464066" y="1744156"/>
                  <a:pt x="0" y="1308370"/>
                  <a:pt x="0" y="770801"/>
                </a:cubicBezTo>
                <a:cubicBezTo>
                  <a:pt x="0" y="502017"/>
                  <a:pt x="116017" y="258678"/>
                  <a:pt x="303590" y="82535"/>
                </a:cubicBezTo>
                <a:lnTo>
                  <a:pt x="410115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44" name="图片 43" descr="手机屏幕的截图&#10;&#10;低可信度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63">
            <a:off x="2921417" y="5058112"/>
            <a:ext cx="2394354" cy="2394354"/>
          </a:xfrm>
          <a:prstGeom prst="rect">
            <a:avLst/>
          </a:prstGeom>
          <a:effectLst>
            <a:outerShdw blurRad="381000" dist="317500" dir="5400000" sx="95000" sy="95000" algn="tr" rotWithShape="0">
              <a:schemeClr val="accent1">
                <a:alpha val="23000"/>
              </a:schemeClr>
            </a:outerShdw>
          </a:effectLst>
        </p:spPr>
      </p:pic>
      <p:pic>
        <p:nvPicPr>
          <p:cNvPr id="45" name="图片 44" descr="图形用户界面, 应用程序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-695670" y="-597892"/>
            <a:ext cx="2746548" cy="2746548"/>
          </a:xfrm>
          <a:prstGeom prst="rect">
            <a:avLst/>
          </a:prstGeom>
          <a:effectLst>
            <a:outerShdw blurRad="381000" dist="254000" dir="2400000" sx="94000" sy="94000" algn="tl" rotWithShape="0">
              <a:schemeClr val="accent1">
                <a:alpha val="30000"/>
              </a:scheme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任意多边形: 形状 41"/>
          <p:cNvSpPr/>
          <p:nvPr/>
        </p:nvSpPr>
        <p:spPr>
          <a:xfrm>
            <a:off x="0" y="4742611"/>
            <a:ext cx="12192000" cy="2115389"/>
          </a:xfrm>
          <a:custGeom>
            <a:avLst/>
            <a:gdLst>
              <a:gd name="connsiteX0" fmla="*/ 235006 w 12192000"/>
              <a:gd name="connsiteY0" fmla="*/ 0 h 2115389"/>
              <a:gd name="connsiteX1" fmla="*/ 12192000 w 12192000"/>
              <a:gd name="connsiteY1" fmla="*/ 0 h 2115389"/>
              <a:gd name="connsiteX2" fmla="*/ 12192000 w 12192000"/>
              <a:gd name="connsiteY2" fmla="*/ 2115389 h 2115389"/>
              <a:gd name="connsiteX3" fmla="*/ 235006 w 12192000"/>
              <a:gd name="connsiteY3" fmla="*/ 2115389 h 2115389"/>
              <a:gd name="connsiteX4" fmla="*/ 37880 w 12192000"/>
              <a:gd name="connsiteY4" fmla="*/ 2055175 h 2115389"/>
              <a:gd name="connsiteX5" fmla="*/ 0 w 12192000"/>
              <a:gd name="connsiteY5" fmla="*/ 2023922 h 2115389"/>
              <a:gd name="connsiteX6" fmla="*/ 0 w 12192000"/>
              <a:gd name="connsiteY6" fmla="*/ 91468 h 2115389"/>
              <a:gd name="connsiteX7" fmla="*/ 37880 w 12192000"/>
              <a:gd name="connsiteY7" fmla="*/ 60214 h 2115389"/>
              <a:gd name="connsiteX8" fmla="*/ 235006 w 12192000"/>
              <a:gd name="connsiteY8" fmla="*/ 0 h 211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115389">
                <a:moveTo>
                  <a:pt x="235006" y="0"/>
                </a:moveTo>
                <a:lnTo>
                  <a:pt x="12192000" y="0"/>
                </a:lnTo>
                <a:lnTo>
                  <a:pt x="12192000" y="2115389"/>
                </a:lnTo>
                <a:lnTo>
                  <a:pt x="235006" y="2115389"/>
                </a:lnTo>
                <a:cubicBezTo>
                  <a:pt x="161986" y="2115389"/>
                  <a:pt x="94151" y="2093191"/>
                  <a:pt x="37880" y="2055175"/>
                </a:cubicBezTo>
                <a:lnTo>
                  <a:pt x="0" y="2023922"/>
                </a:lnTo>
                <a:lnTo>
                  <a:pt x="0" y="91468"/>
                </a:lnTo>
                <a:lnTo>
                  <a:pt x="37880" y="60214"/>
                </a:lnTo>
                <a:cubicBezTo>
                  <a:pt x="94151" y="22198"/>
                  <a:pt x="161986" y="0"/>
                  <a:pt x="235006" y="0"/>
                </a:cubicBez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latin typeface="D-DIN" panose="020B0504030202030204" pitchFamily="34" charset="0"/>
                <a:sym typeface="D-DIN" panose="020B0504030202030204" pitchFamily="34" charset="0"/>
              </a:rPr>
              <a:t> </a:t>
            </a:r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6" name="任意多边形: 形状 45"/>
          <p:cNvSpPr/>
          <p:nvPr/>
        </p:nvSpPr>
        <p:spPr>
          <a:xfrm rot="5968073">
            <a:off x="9821766" y="4729615"/>
            <a:ext cx="1433610" cy="3402357"/>
          </a:xfrm>
          <a:custGeom>
            <a:avLst/>
            <a:gdLst>
              <a:gd name="connsiteX0" fmla="*/ 0 w 1433610"/>
              <a:gd name="connsiteY0" fmla="*/ 144455 h 3402357"/>
              <a:gd name="connsiteX1" fmla="*/ 866212 w 1433610"/>
              <a:gd name="connsiteY1" fmla="*/ 0 h 3402357"/>
              <a:gd name="connsiteX2" fmla="*/ 1433610 w 1433610"/>
              <a:gd name="connsiteY2" fmla="*/ 3402357 h 3402357"/>
              <a:gd name="connsiteX3" fmla="*/ 88155 w 1433610"/>
              <a:gd name="connsiteY3" fmla="*/ 451937 h 3402357"/>
              <a:gd name="connsiteX4" fmla="*/ 17857 w 1433610"/>
              <a:gd name="connsiteY4" fmla="*/ 244870 h 340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3610" h="3402357">
                <a:moveTo>
                  <a:pt x="0" y="144455"/>
                </a:moveTo>
                <a:lnTo>
                  <a:pt x="866212" y="0"/>
                </a:lnTo>
                <a:lnTo>
                  <a:pt x="1433610" y="3402357"/>
                </a:lnTo>
                <a:lnTo>
                  <a:pt x="88155" y="451937"/>
                </a:lnTo>
                <a:cubicBezTo>
                  <a:pt x="57235" y="384135"/>
                  <a:pt x="33922" y="314792"/>
                  <a:pt x="17857" y="24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4" name="任意多边形: 形状 43"/>
          <p:cNvSpPr/>
          <p:nvPr/>
        </p:nvSpPr>
        <p:spPr>
          <a:xfrm rot="2362468">
            <a:off x="-1535459" y="-1009960"/>
            <a:ext cx="6310351" cy="8019764"/>
          </a:xfrm>
          <a:custGeom>
            <a:avLst/>
            <a:gdLst>
              <a:gd name="connsiteX0" fmla="*/ 0 w 6310351"/>
              <a:gd name="connsiteY0" fmla="*/ 2718418 h 8019764"/>
              <a:gd name="connsiteX1" fmla="*/ 3312464 w 6310351"/>
              <a:gd name="connsiteY1" fmla="*/ 0 h 8019764"/>
              <a:gd name="connsiteX2" fmla="*/ 3326984 w 6310351"/>
              <a:gd name="connsiteY2" fmla="*/ 14709 h 8019764"/>
              <a:gd name="connsiteX3" fmla="*/ 3547263 w 6310351"/>
              <a:gd name="connsiteY3" fmla="*/ 352375 h 8019764"/>
              <a:gd name="connsiteX4" fmla="*/ 6310351 w 6310351"/>
              <a:gd name="connsiteY4" fmla="*/ 6411484 h 8019764"/>
              <a:gd name="connsiteX5" fmla="*/ 4350620 w 6310351"/>
              <a:gd name="connsiteY5" fmla="*/ 8019764 h 8019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10351" h="8019764">
                <a:moveTo>
                  <a:pt x="0" y="2718418"/>
                </a:moveTo>
                <a:lnTo>
                  <a:pt x="3312464" y="0"/>
                </a:lnTo>
                <a:lnTo>
                  <a:pt x="3326984" y="14709"/>
                </a:lnTo>
                <a:cubicBezTo>
                  <a:pt x="3414907" y="113037"/>
                  <a:pt x="3489676" y="226094"/>
                  <a:pt x="3547263" y="352375"/>
                </a:cubicBezTo>
                <a:lnTo>
                  <a:pt x="6310351" y="6411484"/>
                </a:lnTo>
                <a:lnTo>
                  <a:pt x="4350620" y="801976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5" name="任意多边形: 形状 44"/>
          <p:cNvSpPr/>
          <p:nvPr/>
        </p:nvSpPr>
        <p:spPr>
          <a:xfrm>
            <a:off x="2971800" y="2506404"/>
            <a:ext cx="9220200" cy="941161"/>
          </a:xfrm>
          <a:custGeom>
            <a:avLst/>
            <a:gdLst>
              <a:gd name="connsiteX0" fmla="*/ 156863 w 9220200"/>
              <a:gd name="connsiteY0" fmla="*/ 0 h 941161"/>
              <a:gd name="connsiteX1" fmla="*/ 9220200 w 9220200"/>
              <a:gd name="connsiteY1" fmla="*/ 0 h 941161"/>
              <a:gd name="connsiteX2" fmla="*/ 9220200 w 9220200"/>
              <a:gd name="connsiteY2" fmla="*/ 941161 h 941161"/>
              <a:gd name="connsiteX3" fmla="*/ 156863 w 9220200"/>
              <a:gd name="connsiteY3" fmla="*/ 941161 h 941161"/>
              <a:gd name="connsiteX4" fmla="*/ 0 w 9220200"/>
              <a:gd name="connsiteY4" fmla="*/ 784298 h 941161"/>
              <a:gd name="connsiteX5" fmla="*/ 0 w 9220200"/>
              <a:gd name="connsiteY5" fmla="*/ 156863 h 941161"/>
              <a:gd name="connsiteX6" fmla="*/ 156863 w 9220200"/>
              <a:gd name="connsiteY6" fmla="*/ 0 h 941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20200" h="941161">
                <a:moveTo>
                  <a:pt x="156863" y="0"/>
                </a:moveTo>
                <a:lnTo>
                  <a:pt x="9220200" y="0"/>
                </a:lnTo>
                <a:lnTo>
                  <a:pt x="9220200" y="941161"/>
                </a:lnTo>
                <a:lnTo>
                  <a:pt x="156863" y="941161"/>
                </a:lnTo>
                <a:cubicBezTo>
                  <a:pt x="70230" y="941161"/>
                  <a:pt x="0" y="870931"/>
                  <a:pt x="0" y="784298"/>
                </a:cubicBezTo>
                <a:lnTo>
                  <a:pt x="0" y="156863"/>
                </a:lnTo>
                <a:cubicBezTo>
                  <a:pt x="0" y="70230"/>
                  <a:pt x="70230" y="0"/>
                  <a:pt x="156863" y="0"/>
                </a:cubicBez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1" name="矩形: 圆角 30"/>
          <p:cNvSpPr/>
          <p:nvPr/>
        </p:nvSpPr>
        <p:spPr>
          <a:xfrm>
            <a:off x="10991197" y="306554"/>
            <a:ext cx="523732" cy="523732"/>
          </a:xfrm>
          <a:prstGeom prst="roundRect">
            <a:avLst/>
          </a:prstGeom>
          <a:blipFill>
            <a:blip r:embed="rId1"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9811367" y="289850"/>
            <a:ext cx="1179830" cy="57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200" dirty="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DESIGNED BY</a:t>
            </a:r>
            <a:endParaRPr lang="en-US" altLang="zh-CN" sz="1200" dirty="0">
              <a:ln w="6350">
                <a:noFill/>
                <a:prstDash val="solid"/>
              </a:ln>
              <a:solidFill>
                <a:schemeClr val="accent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1200" dirty="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YANXIAOYAN</a:t>
            </a:r>
            <a:endParaRPr lang="en-US" altLang="zh-CN" sz="1200" dirty="0">
              <a:ln w="6350">
                <a:noFill/>
                <a:prstDash val="solid"/>
              </a:ln>
              <a:solidFill>
                <a:schemeClr val="accent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1799" y="904883"/>
            <a:ext cx="1910494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目錄章節</a:t>
            </a:r>
            <a:endParaRPr lang="zh-CN" altLang="en-US" sz="6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0507" y="2655445"/>
            <a:ext cx="183227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CONTENTS</a:t>
            </a:r>
            <a:endParaRPr lang="en-US" altLang="zh-CN" sz="240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671049" y="3121005"/>
            <a:ext cx="0" cy="2472224"/>
          </a:xfrm>
          <a:prstGeom prst="line">
            <a:avLst/>
          </a:prstGeom>
          <a:ln w="6350" cap="rnd">
            <a:solidFill>
              <a:schemeClr val="bg1">
                <a:alpha val="7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: 圆角 26"/>
          <p:cNvSpPr/>
          <p:nvPr/>
        </p:nvSpPr>
        <p:spPr>
          <a:xfrm>
            <a:off x="5993158" y="2922832"/>
            <a:ext cx="5076000" cy="72000"/>
          </a:xfrm>
          <a:prstGeom prst="roundRect">
            <a:avLst>
              <a:gd name="adj" fmla="val 5000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96274" y="2608922"/>
            <a:ext cx="24231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請輸入你的標題</a:t>
            </a:r>
            <a:endParaRPr lang="zh-CN" altLang="en-US" sz="24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20067" y="2633506"/>
            <a:ext cx="1184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n>
                  <a:solidFill>
                    <a:schemeClr val="accent1">
                      <a:alpha val="40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PART 02</a:t>
            </a:r>
            <a:endParaRPr lang="en-US" altLang="zh-CN" sz="2000" dirty="0">
              <a:ln>
                <a:solidFill>
                  <a:schemeClr val="accent1">
                    <a:alpha val="40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993158" y="3117110"/>
            <a:ext cx="53780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5993158" y="4068612"/>
            <a:ext cx="5076000" cy="72000"/>
          </a:xfrm>
          <a:prstGeom prst="roundRect">
            <a:avLst>
              <a:gd name="adj" fmla="val 5000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996274" y="3760861"/>
            <a:ext cx="24231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請輸入你的標題</a:t>
            </a:r>
            <a:endParaRPr lang="zh-CN" altLang="en-US" sz="24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20067" y="3785445"/>
            <a:ext cx="1184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n>
                  <a:solidFill>
                    <a:schemeClr val="accent1">
                      <a:alpha val="40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PART 03</a:t>
            </a:r>
            <a:endParaRPr lang="en-US" altLang="zh-CN" sz="2000" dirty="0">
              <a:ln>
                <a:solidFill>
                  <a:schemeClr val="accent1">
                    <a:alpha val="40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993158" y="4269049"/>
            <a:ext cx="53780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5993158" y="5214392"/>
            <a:ext cx="5076000" cy="72000"/>
          </a:xfrm>
          <a:prstGeom prst="roundRect">
            <a:avLst>
              <a:gd name="adj" fmla="val 5000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996274" y="4912799"/>
            <a:ext cx="24231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請輸入你的標題</a:t>
            </a:r>
            <a:endParaRPr lang="zh-CN" altLang="en-US" sz="24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820067" y="4937383"/>
            <a:ext cx="1184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n>
                  <a:solidFill>
                    <a:schemeClr val="accent1">
                      <a:alpha val="40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PART 04</a:t>
            </a:r>
            <a:endParaRPr lang="en-US" altLang="zh-CN" sz="2000" dirty="0">
              <a:ln>
                <a:solidFill>
                  <a:schemeClr val="accent1">
                    <a:alpha val="40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993158" y="5420987"/>
            <a:ext cx="53780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5993158" y="1777052"/>
            <a:ext cx="5076000" cy="72000"/>
          </a:xfrm>
          <a:prstGeom prst="roundRect">
            <a:avLst>
              <a:gd name="adj" fmla="val 5000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996274" y="1456983"/>
            <a:ext cx="24231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請輸入你的標題</a:t>
            </a:r>
            <a:endParaRPr lang="zh-CN" altLang="en-US" sz="24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820067" y="1481567"/>
            <a:ext cx="11849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n>
                  <a:solidFill>
                    <a:schemeClr val="accent1">
                      <a:alpha val="40000"/>
                    </a:schemeClr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PART 01</a:t>
            </a:r>
            <a:endParaRPr lang="en-US" altLang="zh-CN" sz="2000" dirty="0">
              <a:ln>
                <a:solidFill>
                  <a:schemeClr val="accent1">
                    <a:alpha val="40000"/>
                  </a:schemeClr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993158" y="1965171"/>
            <a:ext cx="53780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00" name="图片 99" descr="图标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492209" y="5042686"/>
            <a:ext cx="1936614" cy="1936614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lumMod val="50000"/>
                <a:alpha val="49000"/>
              </a:schemeClr>
            </a:outerShdw>
          </a:effectLst>
        </p:spPr>
      </p:pic>
      <p:sp>
        <p:nvSpPr>
          <p:cNvPr id="108" name="文本框 107"/>
          <p:cNvSpPr txBox="1"/>
          <p:nvPr/>
        </p:nvSpPr>
        <p:spPr>
          <a:xfrm>
            <a:off x="581708" y="289850"/>
            <a:ext cx="980387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 sz="120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+mn-ea"/>
              </a:defRPr>
            </a:lvl1pPr>
          </a:lstStyle>
          <a:p>
            <a:pPr algn="l"/>
            <a:r>
              <a:rPr lang="en-US" altLang="zh-CN" dirty="0">
                <a:solidFill>
                  <a:schemeClr val="bg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SLIDE TEMPLATE</a:t>
            </a:r>
            <a:endParaRPr lang="en-US" altLang="zh-CN" dirty="0">
              <a:solidFill>
                <a:schemeClr val="bg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623508" y="5682564"/>
            <a:ext cx="2209791" cy="499689"/>
            <a:chOff x="5413240" y="5828772"/>
            <a:chExt cx="2844800" cy="643281"/>
          </a:xfrm>
        </p:grpSpPr>
        <p:sp>
          <p:nvSpPr>
            <p:cNvPr id="55" name="矩形: 圆角 54"/>
            <p:cNvSpPr/>
            <p:nvPr/>
          </p:nvSpPr>
          <p:spPr>
            <a:xfrm>
              <a:off x="5413240" y="5828772"/>
              <a:ext cx="2844800" cy="6432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75" name="组合 74"/>
            <p:cNvGrpSpPr/>
            <p:nvPr/>
          </p:nvGrpSpPr>
          <p:grpSpPr>
            <a:xfrm>
              <a:off x="5759163" y="5958571"/>
              <a:ext cx="2152955" cy="383683"/>
              <a:chOff x="660400" y="5948733"/>
              <a:chExt cx="2152955" cy="383683"/>
            </a:xfrm>
          </p:grpSpPr>
          <p:sp>
            <p:nvSpPr>
              <p:cNvPr id="32" name="矩形: 圆角 31"/>
              <p:cNvSpPr/>
              <p:nvPr/>
            </p:nvSpPr>
            <p:spPr>
              <a:xfrm>
                <a:off x="660400" y="5948733"/>
                <a:ext cx="383686" cy="383683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39" name="iconfont-11655-2733927"/>
              <p:cNvSpPr/>
              <p:nvPr/>
            </p:nvSpPr>
            <p:spPr>
              <a:xfrm>
                <a:off x="742646" y="6032707"/>
                <a:ext cx="219194" cy="215735"/>
              </a:xfrm>
              <a:custGeom>
                <a:avLst/>
                <a:gdLst>
                  <a:gd name="T0" fmla="*/ 6644 w 13200"/>
                  <a:gd name="T1" fmla="*/ 5847 h 12992"/>
                  <a:gd name="T2" fmla="*/ 5851 w 13200"/>
                  <a:gd name="T3" fmla="*/ 6641 h 12992"/>
                  <a:gd name="T4" fmla="*/ 6378 w 13200"/>
                  <a:gd name="T5" fmla="*/ 7382 h 12992"/>
                  <a:gd name="T6" fmla="*/ 6378 w 13200"/>
                  <a:gd name="T7" fmla="*/ 12992 h 12992"/>
                  <a:gd name="T8" fmla="*/ 6908 w 13200"/>
                  <a:gd name="T9" fmla="*/ 12992 h 12992"/>
                  <a:gd name="T10" fmla="*/ 6908 w 13200"/>
                  <a:gd name="T11" fmla="*/ 7382 h 12992"/>
                  <a:gd name="T12" fmla="*/ 7384 w 13200"/>
                  <a:gd name="T13" fmla="*/ 6377 h 12992"/>
                  <a:gd name="T14" fmla="*/ 6644 w 13200"/>
                  <a:gd name="T15" fmla="*/ 5847 h 12992"/>
                  <a:gd name="T16" fmla="*/ 6644 w 13200"/>
                  <a:gd name="T17" fmla="*/ 290 h 12992"/>
                  <a:gd name="T18" fmla="*/ 2148 w 13200"/>
                  <a:gd name="T19" fmla="*/ 2145 h 12992"/>
                  <a:gd name="T20" fmla="*/ 292 w 13200"/>
                  <a:gd name="T21" fmla="*/ 6641 h 12992"/>
                  <a:gd name="T22" fmla="*/ 3890 w 13200"/>
                  <a:gd name="T23" fmla="*/ 12356 h 12992"/>
                  <a:gd name="T24" fmla="*/ 4131 w 13200"/>
                  <a:gd name="T25" fmla="*/ 11881 h 12992"/>
                  <a:gd name="T26" fmla="*/ 1404 w 13200"/>
                  <a:gd name="T27" fmla="*/ 4127 h 12992"/>
                  <a:gd name="T28" fmla="*/ 9156 w 13200"/>
                  <a:gd name="T29" fmla="*/ 1403 h 12992"/>
                  <a:gd name="T30" fmla="*/ 12464 w 13200"/>
                  <a:gd name="T31" fmla="*/ 6641 h 12992"/>
                  <a:gd name="T32" fmla="*/ 9184 w 13200"/>
                  <a:gd name="T33" fmla="*/ 11881 h 12992"/>
                  <a:gd name="T34" fmla="*/ 9422 w 13200"/>
                  <a:gd name="T35" fmla="*/ 12356 h 12992"/>
                  <a:gd name="T36" fmla="*/ 12649 w 13200"/>
                  <a:gd name="T37" fmla="*/ 8718 h 12992"/>
                  <a:gd name="T38" fmla="*/ 12360 w 13200"/>
                  <a:gd name="T39" fmla="*/ 3863 h 12992"/>
                  <a:gd name="T40" fmla="*/ 6644 w 13200"/>
                  <a:gd name="T41" fmla="*/ 290 h 12992"/>
                  <a:gd name="T42" fmla="*/ 10347 w 13200"/>
                  <a:gd name="T43" fmla="*/ 6641 h 12992"/>
                  <a:gd name="T44" fmla="*/ 6670 w 13200"/>
                  <a:gd name="T45" fmla="*/ 2910 h 12992"/>
                  <a:gd name="T46" fmla="*/ 2939 w 13200"/>
                  <a:gd name="T47" fmla="*/ 6615 h 12992"/>
                  <a:gd name="T48" fmla="*/ 5030 w 13200"/>
                  <a:gd name="T49" fmla="*/ 9975 h 12992"/>
                  <a:gd name="T50" fmla="*/ 5267 w 13200"/>
                  <a:gd name="T51" fmla="*/ 9499 h 12992"/>
                  <a:gd name="T52" fmla="*/ 3784 w 13200"/>
                  <a:gd name="T53" fmla="*/ 5263 h 12992"/>
                  <a:gd name="T54" fmla="*/ 8019 w 13200"/>
                  <a:gd name="T55" fmla="*/ 3783 h 12992"/>
                  <a:gd name="T56" fmla="*/ 9500 w 13200"/>
                  <a:gd name="T57" fmla="*/ 8017 h 12992"/>
                  <a:gd name="T58" fmla="*/ 8019 w 13200"/>
                  <a:gd name="T59" fmla="*/ 9499 h 12992"/>
                  <a:gd name="T60" fmla="*/ 8257 w 13200"/>
                  <a:gd name="T61" fmla="*/ 9975 h 12992"/>
                  <a:gd name="T62" fmla="*/ 10347 w 13200"/>
                  <a:gd name="T63" fmla="*/ 6641 h 12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200" h="12992">
                    <a:moveTo>
                      <a:pt x="6644" y="5847"/>
                    </a:moveTo>
                    <a:cubicBezTo>
                      <a:pt x="6206" y="5848"/>
                      <a:pt x="5851" y="6203"/>
                      <a:pt x="5851" y="6641"/>
                    </a:cubicBezTo>
                    <a:cubicBezTo>
                      <a:pt x="5851" y="6984"/>
                      <a:pt x="6062" y="7275"/>
                      <a:pt x="6378" y="7382"/>
                    </a:cubicBezTo>
                    <a:lnTo>
                      <a:pt x="6378" y="12992"/>
                    </a:lnTo>
                    <a:lnTo>
                      <a:pt x="6908" y="12992"/>
                    </a:lnTo>
                    <a:lnTo>
                      <a:pt x="6908" y="7382"/>
                    </a:lnTo>
                    <a:cubicBezTo>
                      <a:pt x="7331" y="7223"/>
                      <a:pt x="7544" y="6773"/>
                      <a:pt x="7384" y="6377"/>
                    </a:cubicBezTo>
                    <a:cubicBezTo>
                      <a:pt x="7279" y="6059"/>
                      <a:pt x="6980" y="5845"/>
                      <a:pt x="6644" y="5847"/>
                    </a:cubicBezTo>
                    <a:close/>
                    <a:moveTo>
                      <a:pt x="6644" y="290"/>
                    </a:moveTo>
                    <a:cubicBezTo>
                      <a:pt x="4959" y="286"/>
                      <a:pt x="3341" y="953"/>
                      <a:pt x="2148" y="2145"/>
                    </a:cubicBezTo>
                    <a:cubicBezTo>
                      <a:pt x="956" y="3337"/>
                      <a:pt x="288" y="4955"/>
                      <a:pt x="292" y="6641"/>
                    </a:cubicBezTo>
                    <a:cubicBezTo>
                      <a:pt x="296" y="9078"/>
                      <a:pt x="1694" y="11299"/>
                      <a:pt x="3890" y="12356"/>
                    </a:cubicBezTo>
                    <a:lnTo>
                      <a:pt x="4131" y="11881"/>
                    </a:lnTo>
                    <a:cubicBezTo>
                      <a:pt x="1218" y="10504"/>
                      <a:pt x="0" y="7010"/>
                      <a:pt x="1404" y="4127"/>
                    </a:cubicBezTo>
                    <a:cubicBezTo>
                      <a:pt x="2806" y="1242"/>
                      <a:pt x="6272" y="0"/>
                      <a:pt x="9156" y="1403"/>
                    </a:cubicBezTo>
                    <a:cubicBezTo>
                      <a:pt x="11195" y="2355"/>
                      <a:pt x="12464" y="4391"/>
                      <a:pt x="12464" y="6641"/>
                    </a:cubicBezTo>
                    <a:cubicBezTo>
                      <a:pt x="12463" y="8872"/>
                      <a:pt x="11190" y="10906"/>
                      <a:pt x="9184" y="11881"/>
                    </a:cubicBezTo>
                    <a:lnTo>
                      <a:pt x="9422" y="12356"/>
                    </a:lnTo>
                    <a:cubicBezTo>
                      <a:pt x="10937" y="11619"/>
                      <a:pt x="12098" y="10311"/>
                      <a:pt x="12649" y="8718"/>
                    </a:cubicBezTo>
                    <a:cubicBezTo>
                      <a:pt x="13200" y="7125"/>
                      <a:pt x="13096" y="5379"/>
                      <a:pt x="12360" y="3863"/>
                    </a:cubicBezTo>
                    <a:cubicBezTo>
                      <a:pt x="11291" y="1680"/>
                      <a:pt x="9075" y="294"/>
                      <a:pt x="6644" y="290"/>
                    </a:cubicBezTo>
                    <a:close/>
                    <a:moveTo>
                      <a:pt x="10347" y="6641"/>
                    </a:moveTo>
                    <a:cubicBezTo>
                      <a:pt x="10347" y="4601"/>
                      <a:pt x="8710" y="2939"/>
                      <a:pt x="6670" y="2910"/>
                    </a:cubicBezTo>
                    <a:cubicBezTo>
                      <a:pt x="4632" y="2884"/>
                      <a:pt x="2939" y="4578"/>
                      <a:pt x="2939" y="6615"/>
                    </a:cubicBezTo>
                    <a:cubicBezTo>
                      <a:pt x="2943" y="8040"/>
                      <a:pt x="3753" y="9341"/>
                      <a:pt x="5030" y="9975"/>
                    </a:cubicBezTo>
                    <a:lnTo>
                      <a:pt x="5267" y="9499"/>
                    </a:lnTo>
                    <a:cubicBezTo>
                      <a:pt x="3682" y="8744"/>
                      <a:pt x="3016" y="6842"/>
                      <a:pt x="3784" y="5263"/>
                    </a:cubicBezTo>
                    <a:cubicBezTo>
                      <a:pt x="4539" y="3679"/>
                      <a:pt x="6441" y="3014"/>
                      <a:pt x="8019" y="3783"/>
                    </a:cubicBezTo>
                    <a:cubicBezTo>
                      <a:pt x="9603" y="4538"/>
                      <a:pt x="10268" y="6439"/>
                      <a:pt x="9500" y="8017"/>
                    </a:cubicBezTo>
                    <a:cubicBezTo>
                      <a:pt x="9185" y="8662"/>
                      <a:pt x="8664" y="9183"/>
                      <a:pt x="8019" y="9499"/>
                    </a:cubicBezTo>
                    <a:lnTo>
                      <a:pt x="8257" y="9975"/>
                    </a:lnTo>
                    <a:cubicBezTo>
                      <a:pt x="9528" y="9340"/>
                      <a:pt x="10347" y="8070"/>
                      <a:pt x="10347" y="664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40" name="iconfont-11655-2733953"/>
              <p:cNvSpPr/>
              <p:nvPr/>
            </p:nvSpPr>
            <p:spPr>
              <a:xfrm>
                <a:off x="2594160" y="6045124"/>
                <a:ext cx="219195" cy="190900"/>
              </a:xfrm>
              <a:custGeom>
                <a:avLst/>
                <a:gdLst>
                  <a:gd name="T0" fmla="*/ 6680 w 13007"/>
                  <a:gd name="T1" fmla="*/ 11327 h 11327"/>
                  <a:gd name="T2" fmla="*/ 6490 w 13007"/>
                  <a:gd name="T3" fmla="*/ 11247 h 11327"/>
                  <a:gd name="T4" fmla="*/ 1408 w 13007"/>
                  <a:gd name="T5" fmla="*/ 6167 h 11327"/>
                  <a:gd name="T6" fmla="*/ 1408 w 13007"/>
                  <a:gd name="T7" fmla="*/ 1059 h 11327"/>
                  <a:gd name="T8" fmla="*/ 3949 w 13007"/>
                  <a:gd name="T9" fmla="*/ 4 h 11327"/>
                  <a:gd name="T10" fmla="*/ 4467 w 13007"/>
                  <a:gd name="T11" fmla="*/ 40 h 11327"/>
                  <a:gd name="T12" fmla="*/ 4503 w 13007"/>
                  <a:gd name="T13" fmla="*/ 43 h 11327"/>
                  <a:gd name="T14" fmla="*/ 4772 w 13007"/>
                  <a:gd name="T15" fmla="*/ 312 h 11327"/>
                  <a:gd name="T16" fmla="*/ 3867 w 13007"/>
                  <a:gd name="T17" fmla="*/ 637 h 11327"/>
                  <a:gd name="T18" fmla="*/ 1830 w 13007"/>
                  <a:gd name="T19" fmla="*/ 1675 h 11327"/>
                  <a:gd name="T20" fmla="*/ 1905 w 13007"/>
                  <a:gd name="T21" fmla="*/ 5750 h 11327"/>
                  <a:gd name="T22" fmla="*/ 6680 w 13007"/>
                  <a:gd name="T23" fmla="*/ 10487 h 11327"/>
                  <a:gd name="T24" fmla="*/ 11505 w 13007"/>
                  <a:gd name="T25" fmla="*/ 5665 h 11327"/>
                  <a:gd name="T26" fmla="*/ 11467 w 13007"/>
                  <a:gd name="T27" fmla="*/ 1587 h 11327"/>
                  <a:gd name="T28" fmla="*/ 9367 w 13007"/>
                  <a:gd name="T29" fmla="*/ 687 h 11327"/>
                  <a:gd name="T30" fmla="*/ 7217 w 13007"/>
                  <a:gd name="T31" fmla="*/ 1700 h 11327"/>
                  <a:gd name="T32" fmla="*/ 4279 w 13007"/>
                  <a:gd name="T33" fmla="*/ 4513 h 11327"/>
                  <a:gd name="T34" fmla="*/ 3814 w 13007"/>
                  <a:gd name="T35" fmla="*/ 4469 h 11327"/>
                  <a:gd name="T36" fmla="*/ 3804 w 13007"/>
                  <a:gd name="T37" fmla="*/ 3975 h 11327"/>
                  <a:gd name="T38" fmla="*/ 6843 w 13007"/>
                  <a:gd name="T39" fmla="*/ 1059 h 11327"/>
                  <a:gd name="T40" fmla="*/ 9398 w 13007"/>
                  <a:gd name="T41" fmla="*/ 3 h 11327"/>
                  <a:gd name="T42" fmla="*/ 11950 w 13007"/>
                  <a:gd name="T43" fmla="*/ 1059 h 11327"/>
                  <a:gd name="T44" fmla="*/ 13007 w 13007"/>
                  <a:gd name="T45" fmla="*/ 3613 h 11327"/>
                  <a:gd name="T46" fmla="*/ 11950 w 13007"/>
                  <a:gd name="T47" fmla="*/ 6167 h 11327"/>
                  <a:gd name="T48" fmla="*/ 6869 w 13007"/>
                  <a:gd name="T49" fmla="*/ 11247 h 11327"/>
                  <a:gd name="T50" fmla="*/ 6680 w 13007"/>
                  <a:gd name="T51" fmla="*/ 11327 h 11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007" h="11327">
                    <a:moveTo>
                      <a:pt x="6680" y="11327"/>
                    </a:moveTo>
                    <a:cubicBezTo>
                      <a:pt x="6608" y="11327"/>
                      <a:pt x="6539" y="11298"/>
                      <a:pt x="6490" y="11247"/>
                    </a:cubicBezTo>
                    <a:lnTo>
                      <a:pt x="1408" y="6167"/>
                    </a:lnTo>
                    <a:cubicBezTo>
                      <a:pt x="0" y="4755"/>
                      <a:pt x="0" y="2470"/>
                      <a:pt x="1408" y="1059"/>
                    </a:cubicBezTo>
                    <a:cubicBezTo>
                      <a:pt x="2080" y="381"/>
                      <a:pt x="2995" y="1"/>
                      <a:pt x="3949" y="4"/>
                    </a:cubicBezTo>
                    <a:cubicBezTo>
                      <a:pt x="4119" y="4"/>
                      <a:pt x="4296" y="15"/>
                      <a:pt x="4467" y="40"/>
                    </a:cubicBezTo>
                    <a:cubicBezTo>
                      <a:pt x="4482" y="42"/>
                      <a:pt x="4492" y="43"/>
                      <a:pt x="4503" y="43"/>
                    </a:cubicBezTo>
                    <a:cubicBezTo>
                      <a:pt x="4652" y="43"/>
                      <a:pt x="4762" y="164"/>
                      <a:pt x="4772" y="312"/>
                    </a:cubicBezTo>
                    <a:cubicBezTo>
                      <a:pt x="4805" y="775"/>
                      <a:pt x="4013" y="616"/>
                      <a:pt x="3867" y="637"/>
                    </a:cubicBezTo>
                    <a:cubicBezTo>
                      <a:pt x="2905" y="775"/>
                      <a:pt x="2408" y="1096"/>
                      <a:pt x="1830" y="1675"/>
                    </a:cubicBezTo>
                    <a:cubicBezTo>
                      <a:pt x="631" y="2871"/>
                      <a:pt x="879" y="4537"/>
                      <a:pt x="1905" y="5750"/>
                    </a:cubicBezTo>
                    <a:lnTo>
                      <a:pt x="6680" y="10487"/>
                    </a:lnTo>
                    <a:lnTo>
                      <a:pt x="11505" y="5665"/>
                    </a:lnTo>
                    <a:cubicBezTo>
                      <a:pt x="12592" y="4475"/>
                      <a:pt x="12580" y="2663"/>
                      <a:pt x="11467" y="1587"/>
                    </a:cubicBezTo>
                    <a:cubicBezTo>
                      <a:pt x="10878" y="1019"/>
                      <a:pt x="10354" y="650"/>
                      <a:pt x="9367" y="687"/>
                    </a:cubicBezTo>
                    <a:cubicBezTo>
                      <a:pt x="8546" y="719"/>
                      <a:pt x="7794" y="1120"/>
                      <a:pt x="7217" y="1700"/>
                    </a:cubicBezTo>
                    <a:lnTo>
                      <a:pt x="4279" y="4513"/>
                    </a:lnTo>
                    <a:cubicBezTo>
                      <a:pt x="4173" y="4615"/>
                      <a:pt x="3918" y="4574"/>
                      <a:pt x="3814" y="4469"/>
                    </a:cubicBezTo>
                    <a:cubicBezTo>
                      <a:pt x="3710" y="4366"/>
                      <a:pt x="3702" y="4083"/>
                      <a:pt x="3804" y="3975"/>
                    </a:cubicBezTo>
                    <a:lnTo>
                      <a:pt x="6843" y="1059"/>
                    </a:lnTo>
                    <a:cubicBezTo>
                      <a:pt x="7520" y="381"/>
                      <a:pt x="8439" y="0"/>
                      <a:pt x="9398" y="3"/>
                    </a:cubicBezTo>
                    <a:cubicBezTo>
                      <a:pt x="10362" y="3"/>
                      <a:pt x="11271" y="379"/>
                      <a:pt x="11950" y="1059"/>
                    </a:cubicBezTo>
                    <a:cubicBezTo>
                      <a:pt x="12627" y="1737"/>
                      <a:pt x="13007" y="2656"/>
                      <a:pt x="13007" y="3613"/>
                    </a:cubicBezTo>
                    <a:cubicBezTo>
                      <a:pt x="13007" y="4571"/>
                      <a:pt x="12627" y="5490"/>
                      <a:pt x="11950" y="6167"/>
                    </a:cubicBezTo>
                    <a:lnTo>
                      <a:pt x="6869" y="11247"/>
                    </a:lnTo>
                    <a:cubicBezTo>
                      <a:pt x="6820" y="11299"/>
                      <a:pt x="6751" y="11327"/>
                      <a:pt x="6680" y="113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1" name="iconfont-10774-5755516"/>
              <p:cNvSpPr/>
              <p:nvPr/>
            </p:nvSpPr>
            <p:spPr>
              <a:xfrm>
                <a:off x="1668403" y="6040269"/>
                <a:ext cx="219195" cy="200612"/>
              </a:xfrm>
              <a:custGeom>
                <a:avLst/>
                <a:gdLst>
                  <a:gd name="T0" fmla="*/ 325000 h 606722"/>
                  <a:gd name="T1" fmla="*/ 325000 h 606722"/>
                  <a:gd name="T2" fmla="*/ 325000 h 606722"/>
                  <a:gd name="T3" fmla="*/ 325000 h 606722"/>
                  <a:gd name="T4" fmla="*/ 325000 h 606722"/>
                  <a:gd name="T5" fmla="*/ 325000 h 606722"/>
                  <a:gd name="T6" fmla="*/ 325000 h 606722"/>
                  <a:gd name="T7" fmla="*/ 325000 h 606722"/>
                  <a:gd name="T8" fmla="*/ 325000 h 606722"/>
                  <a:gd name="T9" fmla="*/ 325000 h 606722"/>
                  <a:gd name="T10" fmla="*/ 325000 h 606722"/>
                  <a:gd name="T11" fmla="*/ 325000 h 606722"/>
                  <a:gd name="T12" fmla="*/ 325000 h 606722"/>
                  <a:gd name="T13" fmla="*/ 325000 h 606722"/>
                  <a:gd name="T14" fmla="*/ 325000 h 606722"/>
                  <a:gd name="T15" fmla="*/ 325000 h 606722"/>
                  <a:gd name="T16" fmla="*/ 325000 h 606722"/>
                  <a:gd name="T17" fmla="*/ 325000 h 606722"/>
                  <a:gd name="T18" fmla="*/ 325000 h 606722"/>
                  <a:gd name="T19" fmla="*/ 325000 h 606722"/>
                  <a:gd name="T20" fmla="*/ 325000 h 606722"/>
                  <a:gd name="T21" fmla="*/ 325000 h 606722"/>
                  <a:gd name="T22" fmla="*/ 325000 h 606722"/>
                  <a:gd name="T23" fmla="*/ 325000 h 606722"/>
                  <a:gd name="T24" fmla="*/ 325000 h 606722"/>
                  <a:gd name="T25" fmla="*/ 325000 h 606722"/>
                  <a:gd name="T26" fmla="*/ 325000 h 606722"/>
                  <a:gd name="T27" fmla="*/ 325000 h 606722"/>
                  <a:gd name="T28" fmla="*/ 325000 h 606722"/>
                  <a:gd name="T29" fmla="*/ 325000 h 606722"/>
                  <a:gd name="T30" fmla="*/ 325000 h 606722"/>
                  <a:gd name="T31" fmla="*/ 325000 h 606722"/>
                  <a:gd name="T32" fmla="*/ 325000 h 606722"/>
                  <a:gd name="T33" fmla="*/ 325000 h 606722"/>
                  <a:gd name="T34" fmla="*/ 325000 h 606722"/>
                  <a:gd name="T35" fmla="*/ 325000 h 606722"/>
                  <a:gd name="T36" fmla="*/ 325000 h 606722"/>
                  <a:gd name="T37" fmla="*/ 325000 h 606722"/>
                  <a:gd name="T38" fmla="*/ 325000 h 606722"/>
                  <a:gd name="T39" fmla="*/ 325000 h 606722"/>
                  <a:gd name="T40" fmla="*/ 325000 h 606722"/>
                  <a:gd name="T41" fmla="*/ 325000 h 606722"/>
                  <a:gd name="T42" fmla="*/ 325000 h 606722"/>
                  <a:gd name="T43" fmla="*/ 325000 h 606722"/>
                  <a:gd name="T44" fmla="*/ 325000 h 606722"/>
                  <a:gd name="T45" fmla="*/ 325000 h 606722"/>
                  <a:gd name="T46" fmla="*/ 325000 h 606722"/>
                  <a:gd name="T47" fmla="*/ 325000 h 606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827" h="6258">
                    <a:moveTo>
                      <a:pt x="6684" y="0"/>
                    </a:moveTo>
                    <a:lnTo>
                      <a:pt x="142" y="0"/>
                    </a:lnTo>
                    <a:cubicBezTo>
                      <a:pt x="64" y="0"/>
                      <a:pt x="0" y="64"/>
                      <a:pt x="0" y="143"/>
                    </a:cubicBezTo>
                    <a:lnTo>
                      <a:pt x="0" y="4694"/>
                    </a:lnTo>
                    <a:cubicBezTo>
                      <a:pt x="0" y="4772"/>
                      <a:pt x="64" y="4836"/>
                      <a:pt x="142" y="4836"/>
                    </a:cubicBezTo>
                    <a:lnTo>
                      <a:pt x="2344" y="4836"/>
                    </a:lnTo>
                    <a:lnTo>
                      <a:pt x="3297" y="6198"/>
                    </a:lnTo>
                    <a:cubicBezTo>
                      <a:pt x="3323" y="6235"/>
                      <a:pt x="3367" y="6258"/>
                      <a:pt x="3413" y="6258"/>
                    </a:cubicBezTo>
                    <a:cubicBezTo>
                      <a:pt x="3460" y="6258"/>
                      <a:pt x="3503" y="6235"/>
                      <a:pt x="3530" y="6198"/>
                    </a:cubicBezTo>
                    <a:lnTo>
                      <a:pt x="4483" y="4836"/>
                    </a:lnTo>
                    <a:lnTo>
                      <a:pt x="6684" y="4836"/>
                    </a:lnTo>
                    <a:cubicBezTo>
                      <a:pt x="6763" y="4836"/>
                      <a:pt x="6827" y="4772"/>
                      <a:pt x="6827" y="4694"/>
                    </a:cubicBezTo>
                    <a:lnTo>
                      <a:pt x="6827" y="143"/>
                    </a:lnTo>
                    <a:cubicBezTo>
                      <a:pt x="6827" y="64"/>
                      <a:pt x="6763" y="0"/>
                      <a:pt x="6684" y="0"/>
                    </a:cubicBezTo>
                    <a:close/>
                    <a:moveTo>
                      <a:pt x="6542" y="4552"/>
                    </a:moveTo>
                    <a:lnTo>
                      <a:pt x="4409" y="4552"/>
                    </a:lnTo>
                    <a:cubicBezTo>
                      <a:pt x="4363" y="4552"/>
                      <a:pt x="4319" y="4574"/>
                      <a:pt x="4292" y="4612"/>
                    </a:cubicBezTo>
                    <a:lnTo>
                      <a:pt x="3413" y="5868"/>
                    </a:lnTo>
                    <a:lnTo>
                      <a:pt x="2534" y="4612"/>
                    </a:lnTo>
                    <a:cubicBezTo>
                      <a:pt x="2508" y="4574"/>
                      <a:pt x="2464" y="4552"/>
                      <a:pt x="2418" y="4552"/>
                    </a:cubicBezTo>
                    <a:lnTo>
                      <a:pt x="284" y="4552"/>
                    </a:lnTo>
                    <a:lnTo>
                      <a:pt x="284" y="285"/>
                    </a:lnTo>
                    <a:lnTo>
                      <a:pt x="6542" y="285"/>
                    </a:lnTo>
                    <a:lnTo>
                      <a:pt x="6542" y="455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138757" y="6140574"/>
                <a:ext cx="43497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23391" y="6140574"/>
                <a:ext cx="43497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8" name="图片 47" descr="图片包含 游戏机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7"/>
          <a:stretch>
            <a:fillRect/>
          </a:stretch>
        </p:blipFill>
        <p:spPr>
          <a:xfrm rot="1636432">
            <a:off x="-140645" y="1327139"/>
            <a:ext cx="6823733" cy="6792570"/>
          </a:xfrm>
          <a:custGeom>
            <a:avLst/>
            <a:gdLst>
              <a:gd name="connsiteX0" fmla="*/ 0 w 6823733"/>
              <a:gd name="connsiteY0" fmla="*/ 0 h 6792570"/>
              <a:gd name="connsiteX1" fmla="*/ 6823733 w 6823733"/>
              <a:gd name="connsiteY1" fmla="*/ 0 h 6792570"/>
              <a:gd name="connsiteX2" fmla="*/ 6823733 w 6823733"/>
              <a:gd name="connsiteY2" fmla="*/ 4038826 h 6792570"/>
              <a:gd name="connsiteX3" fmla="*/ 1482476 w 6823733"/>
              <a:gd name="connsiteY3" fmla="*/ 6792570 h 6792570"/>
              <a:gd name="connsiteX4" fmla="*/ 0 w 6823733"/>
              <a:gd name="connsiteY4" fmla="*/ 3917110 h 679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3733" h="6792570">
                <a:moveTo>
                  <a:pt x="0" y="0"/>
                </a:moveTo>
                <a:lnTo>
                  <a:pt x="6823733" y="0"/>
                </a:lnTo>
                <a:lnTo>
                  <a:pt x="6823733" y="4038826"/>
                </a:lnTo>
                <a:lnTo>
                  <a:pt x="1482476" y="6792570"/>
                </a:lnTo>
                <a:lnTo>
                  <a:pt x="0" y="391711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2">
                <a:alpha val="32000"/>
              </a:schemeClr>
            </a:outerShdw>
          </a:effectLst>
        </p:spPr>
      </p:pic>
      <p:pic>
        <p:nvPicPr>
          <p:cNvPr id="43" name="图片 42" descr="图片包含 桌子, 小, 黑暗, 粉色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81">
            <a:off x="3896923" y="4851150"/>
            <a:ext cx="1859195" cy="1859195"/>
          </a:xfrm>
          <a:prstGeom prst="rect">
            <a:avLst/>
          </a:prstGeom>
          <a:effectLst>
            <a:outerShdw blurRad="381000" dist="381000" dir="5400000" sx="95000" sy="95000" algn="tr" rotWithShape="0">
              <a:schemeClr val="accent1">
                <a:alpha val="20000"/>
              </a:schemeClr>
            </a:outerShdw>
          </a:effectLst>
        </p:spPr>
      </p:pic>
      <p:pic>
        <p:nvPicPr>
          <p:cNvPr id="81" name="图片 80" descr="图形用户界面, 应用程序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29852">
            <a:off x="10412928" y="1249327"/>
            <a:ext cx="2297695" cy="2297695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</p:spTree>
    <p:custDataLst>
      <p:tags r:id="rId8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任意多边形: 形状 36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-182091" y="5722858"/>
            <a:ext cx="7766685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POWERPOINT</a:t>
            </a:r>
            <a:endParaRPr lang="en-US" altLang="zh-CN" sz="8800" dirty="0">
              <a:ln w="6350">
                <a:solidFill>
                  <a:schemeClr val="accent1">
                    <a:alpha val="39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7786952" y="1028700"/>
            <a:ext cx="3727976" cy="4864100"/>
          </a:xfrm>
          <a:prstGeom prst="roundRect">
            <a:avLst>
              <a:gd name="adj" fmla="val 22948"/>
            </a:avLst>
          </a:pr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8" name="任意多边形: 形状 37"/>
          <p:cNvSpPr/>
          <p:nvPr/>
        </p:nvSpPr>
        <p:spPr>
          <a:xfrm>
            <a:off x="1" y="1028700"/>
            <a:ext cx="11514929" cy="4864100"/>
          </a:xfrm>
          <a:custGeom>
            <a:avLst/>
            <a:gdLst>
              <a:gd name="connsiteX0" fmla="*/ 90853 w 11514929"/>
              <a:gd name="connsiteY0" fmla="*/ 0 h 4864100"/>
              <a:gd name="connsiteX1" fmla="*/ 10704229 w 11514929"/>
              <a:gd name="connsiteY1" fmla="*/ 0 h 4864100"/>
              <a:gd name="connsiteX2" fmla="*/ 11514929 w 11514929"/>
              <a:gd name="connsiteY2" fmla="*/ 810700 h 4864100"/>
              <a:gd name="connsiteX3" fmla="*/ 11514929 w 11514929"/>
              <a:gd name="connsiteY3" fmla="*/ 4053400 h 4864100"/>
              <a:gd name="connsiteX4" fmla="*/ 10704229 w 11514929"/>
              <a:gd name="connsiteY4" fmla="*/ 4864100 h 4864100"/>
              <a:gd name="connsiteX5" fmla="*/ 90853 w 11514929"/>
              <a:gd name="connsiteY5" fmla="*/ 4864100 h 4864100"/>
              <a:gd name="connsiteX6" fmla="*/ 7964 w 11514929"/>
              <a:gd name="connsiteY6" fmla="*/ 4859915 h 4864100"/>
              <a:gd name="connsiteX7" fmla="*/ 0 w 11514929"/>
              <a:gd name="connsiteY7" fmla="*/ 4858699 h 4864100"/>
              <a:gd name="connsiteX8" fmla="*/ 0 w 11514929"/>
              <a:gd name="connsiteY8" fmla="*/ 5401 h 4864100"/>
              <a:gd name="connsiteX9" fmla="*/ 7964 w 11514929"/>
              <a:gd name="connsiteY9" fmla="*/ 4186 h 4864100"/>
              <a:gd name="connsiteX10" fmla="*/ 90853 w 11514929"/>
              <a:gd name="connsiteY10" fmla="*/ 0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514929" h="4864100">
                <a:moveTo>
                  <a:pt x="90853" y="0"/>
                </a:moveTo>
                <a:lnTo>
                  <a:pt x="10704229" y="0"/>
                </a:lnTo>
                <a:cubicBezTo>
                  <a:pt x="11151966" y="0"/>
                  <a:pt x="11514929" y="362963"/>
                  <a:pt x="11514929" y="810700"/>
                </a:cubicBezTo>
                <a:lnTo>
                  <a:pt x="11514929" y="4053400"/>
                </a:lnTo>
                <a:cubicBezTo>
                  <a:pt x="11514929" y="4501137"/>
                  <a:pt x="11151966" y="4864100"/>
                  <a:pt x="10704229" y="4864100"/>
                </a:cubicBezTo>
                <a:lnTo>
                  <a:pt x="90853" y="4864100"/>
                </a:lnTo>
                <a:cubicBezTo>
                  <a:pt x="62870" y="4864100"/>
                  <a:pt x="35217" y="4862682"/>
                  <a:pt x="7964" y="4859915"/>
                </a:cubicBezTo>
                <a:lnTo>
                  <a:pt x="0" y="4858699"/>
                </a:lnTo>
                <a:lnTo>
                  <a:pt x="0" y="5401"/>
                </a:lnTo>
                <a:lnTo>
                  <a:pt x="7964" y="4186"/>
                </a:lnTo>
                <a:cubicBezTo>
                  <a:pt x="35217" y="1418"/>
                  <a:pt x="62870" y="0"/>
                  <a:pt x="908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75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44" name="文本框 43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8" name="矩形: 圆角 47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82358" y="1890984"/>
            <a:ext cx="780288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每一次成就</a:t>
            </a:r>
            <a:endParaRPr lang="en-US" altLang="zh-CN" sz="6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r>
              <a:rPr lang="zh-CN" altLang="en-US" sz="6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取決於每一次的不將就</a:t>
            </a:r>
            <a:endParaRPr lang="zh-CN" altLang="en-US" sz="6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任意多边形: 形状 38"/>
          <p:cNvSpPr/>
          <p:nvPr/>
        </p:nvSpPr>
        <p:spPr>
          <a:xfrm>
            <a:off x="0" y="4692260"/>
            <a:ext cx="5393208" cy="504546"/>
          </a:xfrm>
          <a:custGeom>
            <a:avLst/>
            <a:gdLst>
              <a:gd name="connsiteX0" fmla="*/ 0 w 5393208"/>
              <a:gd name="connsiteY0" fmla="*/ 0 h 504546"/>
              <a:gd name="connsiteX1" fmla="*/ 5140935 w 5393208"/>
              <a:gd name="connsiteY1" fmla="*/ 0 h 504546"/>
              <a:gd name="connsiteX2" fmla="*/ 5393208 w 5393208"/>
              <a:gd name="connsiteY2" fmla="*/ 252273 h 504546"/>
              <a:gd name="connsiteX3" fmla="*/ 5140935 w 5393208"/>
              <a:gd name="connsiteY3" fmla="*/ 504546 h 504546"/>
              <a:gd name="connsiteX4" fmla="*/ 0 w 5393208"/>
              <a:gd name="connsiteY4" fmla="*/ 504546 h 5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3208" h="504546">
                <a:moveTo>
                  <a:pt x="0" y="0"/>
                </a:moveTo>
                <a:lnTo>
                  <a:pt x="5140935" y="0"/>
                </a:lnTo>
                <a:cubicBezTo>
                  <a:pt x="5280262" y="0"/>
                  <a:pt x="5393208" y="112946"/>
                  <a:pt x="5393208" y="252273"/>
                </a:cubicBezTo>
                <a:cubicBezTo>
                  <a:pt x="5393208" y="391600"/>
                  <a:pt x="5280262" y="504546"/>
                  <a:pt x="5140935" y="504546"/>
                </a:cubicBezTo>
                <a:lnTo>
                  <a:pt x="0" y="50454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2358" y="4765401"/>
            <a:ext cx="15176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分享人：</a:t>
            </a:r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692560" y="4765401"/>
            <a:ext cx="23660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時間：</a:t>
            </a:r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2631707" y="4839310"/>
            <a:ext cx="0" cy="2104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582357" y="3746193"/>
            <a:ext cx="615051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Every Success Depends On Every Failure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 rot="21301046">
            <a:off x="4722120" y="1944083"/>
            <a:ext cx="3726027" cy="929570"/>
            <a:chOff x="4821528" y="1704528"/>
            <a:chExt cx="3726027" cy="929570"/>
          </a:xfrm>
        </p:grpSpPr>
        <p:sp>
          <p:nvSpPr>
            <p:cNvPr id="5" name="文本框 4"/>
            <p:cNvSpPr txBox="1"/>
            <p:nvPr/>
          </p:nvSpPr>
          <p:spPr>
            <a:xfrm>
              <a:off x="5747840" y="2112128"/>
              <a:ext cx="279971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accent2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MAKE DO WITH</a:t>
              </a:r>
              <a:endParaRPr lang="en-US" altLang="zh-CN" sz="2800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821528" y="1704528"/>
              <a:ext cx="15544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chemeClr val="accent2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DON’T</a:t>
              </a:r>
              <a:endParaRPr lang="en-US" altLang="zh-CN" sz="2800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938728" y="2250539"/>
            <a:ext cx="4427140" cy="6026351"/>
            <a:chOff x="8718658" y="2316444"/>
            <a:chExt cx="3783733" cy="5150527"/>
          </a:xfrm>
        </p:grpSpPr>
        <p:pic>
          <p:nvPicPr>
            <p:cNvPr id="49" name="图片 48" descr="图标&#10;&#10;描述已自动生成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74" b="24436"/>
            <a:stretch>
              <a:fillRect/>
            </a:stretch>
          </p:blipFill>
          <p:spPr>
            <a:xfrm rot="5183230">
              <a:off x="10211297" y="5031171"/>
              <a:ext cx="1768142" cy="2814046"/>
            </a:xfrm>
            <a:prstGeom prst="rect">
              <a:avLst/>
            </a:prstGeom>
            <a:effectLst>
              <a:outerShdw blurRad="381000" dist="152400" dir="7200000" algn="tr" rotWithShape="0">
                <a:schemeClr val="accent1">
                  <a:lumMod val="50000"/>
                  <a:alpha val="64000"/>
                </a:schemeClr>
              </a:outerShdw>
            </a:effectLst>
          </p:spPr>
        </p:pic>
        <p:pic>
          <p:nvPicPr>
            <p:cNvPr id="35" name="图片 34" descr="图标&#10;&#10;描述已自动生成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280"/>
            <a:stretch>
              <a:fillRect/>
            </a:stretch>
          </p:blipFill>
          <p:spPr>
            <a:xfrm rot="5183230">
              <a:off x="8005434" y="3029668"/>
              <a:ext cx="5150527" cy="3724079"/>
            </a:xfrm>
            <a:prstGeom prst="rect">
              <a:avLst/>
            </a:prstGeom>
            <a:effectLst>
              <a:outerShdw blurRad="381000" dist="152400" dir="7200000" algn="tr" rotWithShape="0">
                <a:schemeClr val="accent2">
                  <a:alpha val="22000"/>
                </a:schemeClr>
              </a:outerShdw>
            </a:effectLst>
          </p:spPr>
        </p:pic>
      </p:grpSp>
      <p:pic>
        <p:nvPicPr>
          <p:cNvPr id="29" name="图片 28" descr="图形用户界面, 应用程序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5598444" y="3381936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pic>
        <p:nvPicPr>
          <p:cNvPr id="36" name="图片 35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00786" y="859899"/>
            <a:ext cx="1936614" cy="1936614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lumMod val="50000"/>
                <a:alpha val="49000"/>
              </a:scheme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任意多边形: 形状 45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9" name="任意多边形: 形状 38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-739302" y="1371600"/>
            <a:ext cx="13634478" cy="4864100"/>
            <a:chOff x="-719847" y="1028700"/>
            <a:chExt cx="11158121" cy="4864100"/>
          </a:xfrm>
        </p:grpSpPr>
        <p:sp>
          <p:nvSpPr>
            <p:cNvPr id="6" name="矩形: 圆角 5"/>
            <p:cNvSpPr/>
            <p:nvPr/>
          </p:nvSpPr>
          <p:spPr>
            <a:xfrm>
              <a:off x="7038357" y="1028700"/>
              <a:ext cx="3399916" cy="4864100"/>
            </a:xfrm>
            <a:prstGeom prst="roundRect">
              <a:avLst>
                <a:gd name="adj" fmla="val 22948"/>
              </a:avLst>
            </a:prstGeom>
            <a:solidFill>
              <a:schemeClr val="bg1"/>
            </a:solidFill>
            <a:ln>
              <a:noFill/>
            </a:ln>
            <a:effectLst>
              <a:outerShdw blurRad="660400" dist="203200" dir="6000000" algn="l" rotWithShape="0">
                <a:schemeClr val="accent3">
                  <a:lumMod val="50000"/>
                  <a:alpha val="37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-719847" y="1028700"/>
              <a:ext cx="11158121" cy="48641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60400" dist="203200" dir="3600000" algn="l" rotWithShape="0">
                <a:schemeClr val="accent3">
                  <a:lumMod val="75000"/>
                  <a:alpha val="37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6199977" y="2756621"/>
            <a:ext cx="546677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請在此處輸入您在</a:t>
            </a:r>
            <a:endParaRPr lang="en-US" altLang="zh-CN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本章節主要內容的標題</a:t>
            </a:r>
            <a:endParaRPr lang="zh-CN" altLang="en-US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186831" y="4680092"/>
            <a:ext cx="6493875" cy="504546"/>
            <a:chOff x="588581" y="4439987"/>
            <a:chExt cx="6493875" cy="504546"/>
          </a:xfrm>
        </p:grpSpPr>
        <p:sp>
          <p:nvSpPr>
            <p:cNvPr id="12" name="矩形: 圆角 11"/>
            <p:cNvSpPr/>
            <p:nvPr/>
          </p:nvSpPr>
          <p:spPr>
            <a:xfrm>
              <a:off x="588581" y="4439987"/>
              <a:ext cx="6493875" cy="50454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34006" y="4513128"/>
              <a:ext cx="109474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#</a:t>
              </a:r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775688" y="4513128"/>
              <a:ext cx="109474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#</a:t>
              </a:r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4917369" y="4513128"/>
              <a:ext cx="109474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#</a:t>
              </a:r>
              <a:r>
                <a:rPr lang="zh-CN" altLang="en-US" sz="20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關鍵字</a:t>
              </a:r>
              <a:endPara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527800" y="3941402"/>
            <a:ext cx="511206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Please Enter The Title Of The Main Content Of This Chapter Here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746251" y="5465962"/>
            <a:ext cx="1856610" cy="499689"/>
            <a:chOff x="1746251" y="5465962"/>
            <a:chExt cx="1856610" cy="499689"/>
          </a:xfrm>
        </p:grpSpPr>
        <p:sp>
          <p:nvSpPr>
            <p:cNvPr id="27" name="矩形: 圆角 26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42" name="组合 41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35" name="矩形: 圆角 34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1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43" name="组合 42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44" name="矩形: 圆角 43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5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47" name="直接连接符 46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文本框 25"/>
          <p:cNvSpPr txBox="1"/>
          <p:nvPr/>
        </p:nvSpPr>
        <p:spPr>
          <a:xfrm>
            <a:off x="8115201" y="2010330"/>
            <a:ext cx="355155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4400" dirty="0">
                <a:ln w="6350">
                  <a:solidFill>
                    <a:schemeClr val="accent1">
                      <a:alpha val="7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CHAPTER 01</a:t>
            </a:r>
            <a:endParaRPr lang="en-US" altLang="zh-CN" sz="4400" dirty="0">
              <a:ln w="6350">
                <a:solidFill>
                  <a:schemeClr val="accent1">
                    <a:alpha val="70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29" name="文本框 28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pic>
        <p:nvPicPr>
          <p:cNvPr id="31" name="图片 30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4827238" y="3264101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pic>
        <p:nvPicPr>
          <p:cNvPr id="32" name="图片 31" descr="图标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73987" y="503255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grpSp>
        <p:nvGrpSpPr>
          <p:cNvPr id="53" name="组合 52"/>
          <p:cNvGrpSpPr/>
          <p:nvPr/>
        </p:nvGrpSpPr>
        <p:grpSpPr>
          <a:xfrm>
            <a:off x="2445922" y="463337"/>
            <a:ext cx="3784004" cy="4713792"/>
            <a:chOff x="2954545" y="738067"/>
            <a:chExt cx="3530134" cy="4397543"/>
          </a:xfrm>
        </p:grpSpPr>
        <p:sp>
          <p:nvSpPr>
            <p:cNvPr id="24" name="矩形: 圆角 23"/>
            <p:cNvSpPr/>
            <p:nvPr/>
          </p:nvSpPr>
          <p:spPr>
            <a:xfrm>
              <a:off x="3139420" y="2003490"/>
              <a:ext cx="2375355" cy="312105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6604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2954545" y="738067"/>
              <a:ext cx="3530134" cy="4397543"/>
              <a:chOff x="2954545" y="738067"/>
              <a:chExt cx="3530134" cy="4397543"/>
            </a:xfrm>
          </p:grpSpPr>
          <p:pic>
            <p:nvPicPr>
              <p:cNvPr id="36" name="图片 35" descr="图片包含 人, 男人, 穿着, 西装&#10;&#10;描述已自动生成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47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630"/>
              <a:stretch>
                <a:fillRect/>
              </a:stretch>
            </p:blipFill>
            <p:spPr>
              <a:xfrm flipH="1">
                <a:off x="2954545" y="738067"/>
                <a:ext cx="3530134" cy="3969887"/>
              </a:xfrm>
              <a:prstGeom prst="rect">
                <a:avLst/>
              </a:prstGeom>
            </p:spPr>
          </p:pic>
          <p:pic>
            <p:nvPicPr>
              <p:cNvPr id="51" name="图片 50" descr="图片包含 人, 男人, 穿着, 西装&#10;&#10;描述已自动生成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47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475" t="27249" r="5237" b="6421"/>
              <a:stretch>
                <a:fillRect/>
              </a:stretch>
            </p:blipFill>
            <p:spPr>
              <a:xfrm flipH="1">
                <a:off x="3139421" y="2014556"/>
                <a:ext cx="2375355" cy="3121054"/>
              </a:xfrm>
              <a:custGeom>
                <a:avLst/>
                <a:gdLst>
                  <a:gd name="connsiteX0" fmla="*/ 1979455 w 2375355"/>
                  <a:gd name="connsiteY0" fmla="*/ 0 h 3121054"/>
                  <a:gd name="connsiteX1" fmla="*/ 395900 w 2375355"/>
                  <a:gd name="connsiteY1" fmla="*/ 0 h 3121054"/>
                  <a:gd name="connsiteX2" fmla="*/ 0 w 2375355"/>
                  <a:gd name="connsiteY2" fmla="*/ 395900 h 3121054"/>
                  <a:gd name="connsiteX3" fmla="*/ 0 w 2375355"/>
                  <a:gd name="connsiteY3" fmla="*/ 2725154 h 3121054"/>
                  <a:gd name="connsiteX4" fmla="*/ 395900 w 2375355"/>
                  <a:gd name="connsiteY4" fmla="*/ 3121054 h 3121054"/>
                  <a:gd name="connsiteX5" fmla="*/ 1979455 w 2375355"/>
                  <a:gd name="connsiteY5" fmla="*/ 3121054 h 3121054"/>
                  <a:gd name="connsiteX6" fmla="*/ 2375355 w 2375355"/>
                  <a:gd name="connsiteY6" fmla="*/ 2725154 h 3121054"/>
                  <a:gd name="connsiteX7" fmla="*/ 2375355 w 2375355"/>
                  <a:gd name="connsiteY7" fmla="*/ 395900 h 3121054"/>
                  <a:gd name="connsiteX8" fmla="*/ 1979455 w 2375355"/>
                  <a:gd name="connsiteY8" fmla="*/ 0 h 312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5355" h="3121054">
                    <a:moveTo>
                      <a:pt x="1979455" y="0"/>
                    </a:moveTo>
                    <a:lnTo>
                      <a:pt x="395900" y="0"/>
                    </a:lnTo>
                    <a:cubicBezTo>
                      <a:pt x="177250" y="0"/>
                      <a:pt x="0" y="177250"/>
                      <a:pt x="0" y="395900"/>
                    </a:cubicBezTo>
                    <a:lnTo>
                      <a:pt x="0" y="2725154"/>
                    </a:lnTo>
                    <a:cubicBezTo>
                      <a:pt x="0" y="2943804"/>
                      <a:pt x="177250" y="3121054"/>
                      <a:pt x="395900" y="3121054"/>
                    </a:cubicBezTo>
                    <a:lnTo>
                      <a:pt x="1979455" y="3121054"/>
                    </a:lnTo>
                    <a:cubicBezTo>
                      <a:pt x="2198105" y="3121054"/>
                      <a:pt x="2375355" y="2943804"/>
                      <a:pt x="2375355" y="2725154"/>
                    </a:cubicBezTo>
                    <a:lnTo>
                      <a:pt x="2375355" y="395900"/>
                    </a:lnTo>
                    <a:cubicBezTo>
                      <a:pt x="2375355" y="177250"/>
                      <a:pt x="2198105" y="0"/>
                      <a:pt x="1979455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56" name="组合 55"/>
          <p:cNvGrpSpPr/>
          <p:nvPr/>
        </p:nvGrpSpPr>
        <p:grpSpPr>
          <a:xfrm>
            <a:off x="391569" y="2214891"/>
            <a:ext cx="1881110" cy="2904879"/>
            <a:chOff x="363808" y="2237999"/>
            <a:chExt cx="1881110" cy="2904879"/>
          </a:xfrm>
        </p:grpSpPr>
        <p:sp>
          <p:nvSpPr>
            <p:cNvPr id="33" name="矩形: 圆角 32"/>
            <p:cNvSpPr/>
            <p:nvPr/>
          </p:nvSpPr>
          <p:spPr>
            <a:xfrm>
              <a:off x="363808" y="2671228"/>
              <a:ext cx="1881110" cy="247165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6604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pic>
          <p:nvPicPr>
            <p:cNvPr id="55" name="图片 54" descr="人穿着戏服&#10;&#10;中度可信度描述已自动生成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-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7" y="2237999"/>
              <a:ext cx="1685732" cy="2904879"/>
            </a:xfrm>
            <a:prstGeom prst="rect">
              <a:avLst/>
            </a:prstGeom>
          </p:spPr>
        </p:pic>
      </p:grpSp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任意多边形: 形状 69"/>
          <p:cNvSpPr/>
          <p:nvPr/>
        </p:nvSpPr>
        <p:spPr>
          <a:xfrm rot="20823249">
            <a:off x="-50879" y="5601650"/>
            <a:ext cx="3514509" cy="1671268"/>
          </a:xfrm>
          <a:custGeom>
            <a:avLst/>
            <a:gdLst>
              <a:gd name="connsiteX0" fmla="*/ 198467 w 3514509"/>
              <a:gd name="connsiteY0" fmla="*/ 0 h 1671268"/>
              <a:gd name="connsiteX1" fmla="*/ 3312348 w 3514509"/>
              <a:gd name="connsiteY1" fmla="*/ 1540559 h 1671268"/>
              <a:gd name="connsiteX2" fmla="*/ 3497621 w 3514509"/>
              <a:gd name="connsiteY2" fmla="*/ 1656714 h 1671268"/>
              <a:gd name="connsiteX3" fmla="*/ 3514509 w 3514509"/>
              <a:gd name="connsiteY3" fmla="*/ 1671268 h 1671268"/>
              <a:gd name="connsiteX4" fmla="*/ 0 w 3514509"/>
              <a:gd name="connsiteY4" fmla="*/ 863377 h 167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4509" h="1671268">
                <a:moveTo>
                  <a:pt x="198467" y="0"/>
                </a:moveTo>
                <a:lnTo>
                  <a:pt x="3312348" y="1540559"/>
                </a:lnTo>
                <a:cubicBezTo>
                  <a:pt x="3379141" y="1573603"/>
                  <a:pt x="3441008" y="1612646"/>
                  <a:pt x="3497621" y="1656714"/>
                </a:cubicBezTo>
                <a:lnTo>
                  <a:pt x="3514509" y="1671268"/>
                </a:lnTo>
                <a:lnTo>
                  <a:pt x="0" y="8633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660400" y="1602861"/>
            <a:ext cx="6168147" cy="3971925"/>
          </a:xfrm>
          <a:prstGeom prst="roundRect">
            <a:avLst>
              <a:gd name="adj" fmla="val 7216"/>
            </a:avLst>
          </a:prstGeom>
          <a:blipFill dpi="0" rotWithShape="1">
            <a:blip r:embed="rId1"/>
            <a:srcRect/>
            <a:tile tx="0" ty="0" sx="100000" sy="100000" flip="none" algn="tl"/>
          </a:blipFill>
          <a:ln>
            <a:noFill/>
          </a:ln>
          <a:effectLst>
            <a:outerShdw blurRad="622300" dist="203200" dir="6600000" algn="l" rotWithShape="0">
              <a:schemeClr val="accent3">
                <a:lumMod val="75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80" name="矩形: 圆角 79"/>
          <p:cNvSpPr/>
          <p:nvPr/>
        </p:nvSpPr>
        <p:spPr>
          <a:xfrm>
            <a:off x="660400" y="1602861"/>
            <a:ext cx="6168147" cy="3971925"/>
          </a:xfrm>
          <a:prstGeom prst="roundRect">
            <a:avLst>
              <a:gd name="adj" fmla="val 6472"/>
            </a:avLst>
          </a:prstGeom>
          <a:solidFill>
            <a:schemeClr val="accent1">
              <a:alpha val="20000"/>
            </a:schemeClr>
          </a:solidFill>
          <a:ln w="9525">
            <a:noFill/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9" name="任意多边形: 形状 68"/>
          <p:cNvSpPr/>
          <p:nvPr/>
        </p:nvSpPr>
        <p:spPr>
          <a:xfrm rot="800103">
            <a:off x="-57799" y="-648310"/>
            <a:ext cx="5340152" cy="2408560"/>
          </a:xfrm>
          <a:custGeom>
            <a:avLst/>
            <a:gdLst>
              <a:gd name="connsiteX0" fmla="*/ 0 w 5340152"/>
              <a:gd name="connsiteY0" fmla="*/ 1265808 h 2408560"/>
              <a:gd name="connsiteX1" fmla="*/ 5340152 w 5340152"/>
              <a:gd name="connsiteY1" fmla="*/ 0 h 2408560"/>
              <a:gd name="connsiteX2" fmla="*/ 5335423 w 5340152"/>
              <a:gd name="connsiteY2" fmla="*/ 5686 h 2408560"/>
              <a:gd name="connsiteX3" fmla="*/ 4988282 w 5340152"/>
              <a:gd name="connsiteY3" fmla="*/ 257317 h 2408560"/>
              <a:gd name="connsiteX4" fmla="*/ 270874 w 5340152"/>
              <a:gd name="connsiteY4" fmla="*/ 2408560 h 240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40152" h="2408560">
                <a:moveTo>
                  <a:pt x="0" y="1265808"/>
                </a:moveTo>
                <a:lnTo>
                  <a:pt x="5340152" y="0"/>
                </a:lnTo>
                <a:lnTo>
                  <a:pt x="5335423" y="5686"/>
                </a:lnTo>
                <a:cubicBezTo>
                  <a:pt x="5240559" y="109038"/>
                  <a:pt x="5123887" y="195478"/>
                  <a:pt x="4988282" y="257317"/>
                </a:cubicBezTo>
                <a:lnTo>
                  <a:pt x="270874" y="24085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12840" y="1602861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請輸入您的小標題</a:t>
            </a:r>
            <a:endParaRPr lang="zh-CN" altLang="en-US" sz="2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12840" y="2028082"/>
            <a:ext cx="28968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PLEASE ENTER YOUR SUBTITLE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12840" y="2437295"/>
            <a:ext cx="4425147" cy="169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請在這裏輸入您所需呈現的內容、論點、數據，請在這裏輸入您所需呈現的內容、論點、數據，請在這裏輸入您所需呈現的內容、論點、數據，請在這裏輸入您所需呈現的內容、論點、數據。</a:t>
            </a:r>
            <a:endParaRPr lang="zh-CN" altLang="en-US" sz="1600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7" name="图片 16" descr="图标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354198" y="829475"/>
            <a:ext cx="1936614" cy="1936614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grpSp>
        <p:nvGrpSpPr>
          <p:cNvPr id="18" name="组合 17"/>
          <p:cNvGrpSpPr/>
          <p:nvPr/>
        </p:nvGrpSpPr>
        <p:grpSpPr>
          <a:xfrm>
            <a:off x="2816168" y="4833624"/>
            <a:ext cx="1856610" cy="499689"/>
            <a:chOff x="1746251" y="5465962"/>
            <a:chExt cx="1856610" cy="499689"/>
          </a:xfrm>
        </p:grpSpPr>
        <p:sp>
          <p:nvSpPr>
            <p:cNvPr id="19" name="矩形: 圆角 18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21" name="组合 20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26" name="矩形: 圆角 25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27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24" name="矩形: 圆角 23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25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23" name="直接连接符 22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任意多边形: 形状 71"/>
          <p:cNvSpPr/>
          <p:nvPr/>
        </p:nvSpPr>
        <p:spPr>
          <a:xfrm rot="5968073">
            <a:off x="9821766" y="4729615"/>
            <a:ext cx="1433610" cy="3402357"/>
          </a:xfrm>
          <a:custGeom>
            <a:avLst/>
            <a:gdLst>
              <a:gd name="connsiteX0" fmla="*/ 0 w 1433610"/>
              <a:gd name="connsiteY0" fmla="*/ 144455 h 3402357"/>
              <a:gd name="connsiteX1" fmla="*/ 866212 w 1433610"/>
              <a:gd name="connsiteY1" fmla="*/ 0 h 3402357"/>
              <a:gd name="connsiteX2" fmla="*/ 1433610 w 1433610"/>
              <a:gd name="connsiteY2" fmla="*/ 3402357 h 3402357"/>
              <a:gd name="connsiteX3" fmla="*/ 88155 w 1433610"/>
              <a:gd name="connsiteY3" fmla="*/ 451937 h 3402357"/>
              <a:gd name="connsiteX4" fmla="*/ 17857 w 1433610"/>
              <a:gd name="connsiteY4" fmla="*/ 244870 h 340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3610" h="3402357">
                <a:moveTo>
                  <a:pt x="0" y="144455"/>
                </a:moveTo>
                <a:lnTo>
                  <a:pt x="866212" y="0"/>
                </a:lnTo>
                <a:lnTo>
                  <a:pt x="1433610" y="3402357"/>
                </a:lnTo>
                <a:lnTo>
                  <a:pt x="88155" y="451937"/>
                </a:lnTo>
                <a:cubicBezTo>
                  <a:pt x="57235" y="384135"/>
                  <a:pt x="33922" y="314792"/>
                  <a:pt x="17857" y="24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10991197" y="306554"/>
            <a:ext cx="523732" cy="523732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9811367" y="289850"/>
            <a:ext cx="1179830" cy="57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200" dirty="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DESIGNED BY</a:t>
            </a:r>
            <a:endParaRPr lang="en-US" altLang="zh-CN" sz="1200" dirty="0">
              <a:ln w="6350">
                <a:noFill/>
                <a:prstDash val="solid"/>
              </a:ln>
              <a:solidFill>
                <a:schemeClr val="accent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1200" dirty="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YANXIAOYAN</a:t>
            </a:r>
            <a:endParaRPr lang="en-US" altLang="zh-CN" sz="1200" dirty="0">
              <a:ln w="6350">
                <a:noFill/>
                <a:prstDash val="solid"/>
              </a:ln>
              <a:solidFill>
                <a:schemeClr val="accent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3" name="任意多边形: 形状 72"/>
          <p:cNvSpPr/>
          <p:nvPr/>
        </p:nvSpPr>
        <p:spPr>
          <a:xfrm>
            <a:off x="7169350" y="4429910"/>
            <a:ext cx="5022650" cy="1267432"/>
          </a:xfrm>
          <a:custGeom>
            <a:avLst/>
            <a:gdLst>
              <a:gd name="connsiteX0" fmla="*/ 0 w 5022650"/>
              <a:gd name="connsiteY0" fmla="*/ 633715 h 1267432"/>
              <a:gd name="connsiteX1" fmla="*/ 0 w 5022650"/>
              <a:gd name="connsiteY1" fmla="*/ 633716 h 1267432"/>
              <a:gd name="connsiteX2" fmla="*/ 0 w 5022650"/>
              <a:gd name="connsiteY2" fmla="*/ 633716 h 1267432"/>
              <a:gd name="connsiteX3" fmla="*/ 633716 w 5022650"/>
              <a:gd name="connsiteY3" fmla="*/ 0 h 1267432"/>
              <a:gd name="connsiteX4" fmla="*/ 4981602 w 5022650"/>
              <a:gd name="connsiteY4" fmla="*/ 0 h 1267432"/>
              <a:gd name="connsiteX5" fmla="*/ 5022650 w 5022650"/>
              <a:gd name="connsiteY5" fmla="*/ 4138 h 1267432"/>
              <a:gd name="connsiteX6" fmla="*/ 5022650 w 5022650"/>
              <a:gd name="connsiteY6" fmla="*/ 1263294 h 1267432"/>
              <a:gd name="connsiteX7" fmla="*/ 4981601 w 5022650"/>
              <a:gd name="connsiteY7" fmla="*/ 1267432 h 1267432"/>
              <a:gd name="connsiteX8" fmla="*/ 633716 w 5022650"/>
              <a:gd name="connsiteY8" fmla="*/ 1267431 h 1267432"/>
              <a:gd name="connsiteX9" fmla="*/ 12875 w 5022650"/>
              <a:gd name="connsiteY9" fmla="*/ 761431 h 1267432"/>
              <a:gd name="connsiteX10" fmla="*/ 0 w 5022650"/>
              <a:gd name="connsiteY10" fmla="*/ 633716 h 1267432"/>
              <a:gd name="connsiteX11" fmla="*/ 12875 w 5022650"/>
              <a:gd name="connsiteY11" fmla="*/ 506000 h 1267432"/>
              <a:gd name="connsiteX12" fmla="*/ 633716 w 5022650"/>
              <a:gd name="connsiteY12" fmla="*/ 0 h 126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22650" h="1267432">
                <a:moveTo>
                  <a:pt x="0" y="633715"/>
                </a:moveTo>
                <a:lnTo>
                  <a:pt x="0" y="633716"/>
                </a:lnTo>
                <a:lnTo>
                  <a:pt x="0" y="633716"/>
                </a:lnTo>
                <a:close/>
                <a:moveTo>
                  <a:pt x="633716" y="0"/>
                </a:moveTo>
                <a:lnTo>
                  <a:pt x="4981602" y="0"/>
                </a:lnTo>
                <a:lnTo>
                  <a:pt x="5022650" y="4138"/>
                </a:lnTo>
                <a:lnTo>
                  <a:pt x="5022650" y="1263294"/>
                </a:lnTo>
                <a:lnTo>
                  <a:pt x="4981601" y="1267432"/>
                </a:lnTo>
                <a:lnTo>
                  <a:pt x="633716" y="1267431"/>
                </a:lnTo>
                <a:cubicBezTo>
                  <a:pt x="327473" y="1267431"/>
                  <a:pt x="71967" y="1050205"/>
                  <a:pt x="12875" y="761431"/>
                </a:cubicBezTo>
                <a:lnTo>
                  <a:pt x="0" y="633716"/>
                </a:lnTo>
                <a:lnTo>
                  <a:pt x="12875" y="506000"/>
                </a:lnTo>
                <a:cubicBezTo>
                  <a:pt x="71967" y="217226"/>
                  <a:pt x="327473" y="0"/>
                  <a:pt x="633716" y="0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7539005" y="4571629"/>
            <a:ext cx="792480" cy="1016734"/>
            <a:chOff x="7173221" y="4780341"/>
            <a:chExt cx="792480" cy="1016734"/>
          </a:xfrm>
        </p:grpSpPr>
        <p:sp>
          <p:nvSpPr>
            <p:cNvPr id="34" name="文本框 33"/>
            <p:cNvSpPr txBox="1"/>
            <p:nvPr/>
          </p:nvSpPr>
          <p:spPr>
            <a:xfrm>
              <a:off x="7173221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7242601" y="4780341"/>
              <a:ext cx="653718" cy="653718"/>
              <a:chOff x="7182959" y="4572715"/>
              <a:chExt cx="872466" cy="872466"/>
            </a:xfrm>
          </p:grpSpPr>
          <p:sp>
            <p:nvSpPr>
              <p:cNvPr id="57" name="椭圆 56"/>
              <p:cNvSpPr/>
              <p:nvPr/>
            </p:nvSpPr>
            <p:spPr>
              <a:xfrm>
                <a:off x="7182959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2" name="iconfont-11655-2733930"/>
              <p:cNvSpPr/>
              <p:nvPr/>
            </p:nvSpPr>
            <p:spPr>
              <a:xfrm>
                <a:off x="7355843" y="4745600"/>
                <a:ext cx="526698" cy="526696"/>
              </a:xfrm>
              <a:custGeom>
                <a:avLst/>
                <a:gdLst>
                  <a:gd name="T0" fmla="*/ 6689 w 12800"/>
                  <a:gd name="T1" fmla="*/ 8990 h 12800"/>
                  <a:gd name="T2" fmla="*/ 6688 w 12800"/>
                  <a:gd name="T3" fmla="*/ 3786 h 12800"/>
                  <a:gd name="T4" fmla="*/ 6399 w 12800"/>
                  <a:gd name="T5" fmla="*/ 3493 h 12800"/>
                  <a:gd name="T6" fmla="*/ 6111 w 12800"/>
                  <a:gd name="T7" fmla="*/ 3786 h 12800"/>
                  <a:gd name="T8" fmla="*/ 6111 w 12800"/>
                  <a:gd name="T9" fmla="*/ 8990 h 12800"/>
                  <a:gd name="T10" fmla="*/ 6400 w 12800"/>
                  <a:gd name="T11" fmla="*/ 9309 h 12800"/>
                  <a:gd name="T12" fmla="*/ 6689 w 12800"/>
                  <a:gd name="T13" fmla="*/ 8990 h 12800"/>
                  <a:gd name="T14" fmla="*/ 3810 w 12800"/>
                  <a:gd name="T15" fmla="*/ 6689 h 12800"/>
                  <a:gd name="T16" fmla="*/ 9013 w 12800"/>
                  <a:gd name="T17" fmla="*/ 6688 h 12800"/>
                  <a:gd name="T18" fmla="*/ 9306 w 12800"/>
                  <a:gd name="T19" fmla="*/ 6401 h 12800"/>
                  <a:gd name="T20" fmla="*/ 9013 w 12800"/>
                  <a:gd name="T21" fmla="*/ 6110 h 12800"/>
                  <a:gd name="T22" fmla="*/ 3810 w 12800"/>
                  <a:gd name="T23" fmla="*/ 6110 h 12800"/>
                  <a:gd name="T24" fmla="*/ 3493 w 12800"/>
                  <a:gd name="T25" fmla="*/ 6399 h 12800"/>
                  <a:gd name="T26" fmla="*/ 3810 w 12800"/>
                  <a:gd name="T27" fmla="*/ 6689 h 12800"/>
                  <a:gd name="T28" fmla="*/ 12489 w 12800"/>
                  <a:gd name="T29" fmla="*/ 5847 h 12800"/>
                  <a:gd name="T30" fmla="*/ 6953 w 12800"/>
                  <a:gd name="T31" fmla="*/ 311 h 12800"/>
                  <a:gd name="T32" fmla="*/ 5826 w 12800"/>
                  <a:gd name="T33" fmla="*/ 311 h 12800"/>
                  <a:gd name="T34" fmla="*/ 311 w 12800"/>
                  <a:gd name="T35" fmla="*/ 5828 h 12800"/>
                  <a:gd name="T36" fmla="*/ 311 w 12800"/>
                  <a:gd name="T37" fmla="*/ 6954 h 12800"/>
                  <a:gd name="T38" fmla="*/ 5849 w 12800"/>
                  <a:gd name="T39" fmla="*/ 12490 h 12800"/>
                  <a:gd name="T40" fmla="*/ 6974 w 12800"/>
                  <a:gd name="T41" fmla="*/ 12490 h 12800"/>
                  <a:gd name="T42" fmla="*/ 12490 w 12800"/>
                  <a:gd name="T43" fmla="*/ 6974 h 12800"/>
                  <a:gd name="T44" fmla="*/ 12489 w 12800"/>
                  <a:gd name="T45" fmla="*/ 5847 h 12800"/>
                  <a:gd name="T46" fmla="*/ 6913 w 12800"/>
                  <a:gd name="T47" fmla="*/ 11676 h 12800"/>
                  <a:gd name="T48" fmla="*/ 5906 w 12800"/>
                  <a:gd name="T49" fmla="*/ 11676 h 12800"/>
                  <a:gd name="T50" fmla="*/ 1124 w 12800"/>
                  <a:gd name="T51" fmla="*/ 6894 h 12800"/>
                  <a:gd name="T52" fmla="*/ 1124 w 12800"/>
                  <a:gd name="T53" fmla="*/ 5889 h 12800"/>
                  <a:gd name="T54" fmla="*/ 5886 w 12800"/>
                  <a:gd name="T55" fmla="*/ 1125 h 12800"/>
                  <a:gd name="T56" fmla="*/ 6893 w 12800"/>
                  <a:gd name="T57" fmla="*/ 1124 h 12800"/>
                  <a:gd name="T58" fmla="*/ 11677 w 12800"/>
                  <a:gd name="T59" fmla="*/ 5909 h 12800"/>
                  <a:gd name="T60" fmla="*/ 11676 w 12800"/>
                  <a:gd name="T61" fmla="*/ 6913 h 12800"/>
                  <a:gd name="T62" fmla="*/ 6913 w 12800"/>
                  <a:gd name="T63" fmla="*/ 11676 h 1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800" h="12800">
                    <a:moveTo>
                      <a:pt x="6689" y="8990"/>
                    </a:moveTo>
                    <a:lnTo>
                      <a:pt x="6688" y="3786"/>
                    </a:lnTo>
                    <a:cubicBezTo>
                      <a:pt x="6688" y="3538"/>
                      <a:pt x="6558" y="3493"/>
                      <a:pt x="6399" y="3493"/>
                    </a:cubicBezTo>
                    <a:cubicBezTo>
                      <a:pt x="6240" y="3493"/>
                      <a:pt x="6110" y="3538"/>
                      <a:pt x="6111" y="3786"/>
                    </a:cubicBezTo>
                    <a:lnTo>
                      <a:pt x="6111" y="8990"/>
                    </a:lnTo>
                    <a:cubicBezTo>
                      <a:pt x="6111" y="9239"/>
                      <a:pt x="6240" y="9306"/>
                      <a:pt x="6400" y="9309"/>
                    </a:cubicBezTo>
                    <a:cubicBezTo>
                      <a:pt x="6558" y="9307"/>
                      <a:pt x="6688" y="9239"/>
                      <a:pt x="6689" y="8990"/>
                    </a:cubicBezTo>
                    <a:close/>
                    <a:moveTo>
                      <a:pt x="3810" y="6689"/>
                    </a:moveTo>
                    <a:lnTo>
                      <a:pt x="9013" y="6688"/>
                    </a:lnTo>
                    <a:cubicBezTo>
                      <a:pt x="9263" y="6690"/>
                      <a:pt x="9306" y="6559"/>
                      <a:pt x="9306" y="6401"/>
                    </a:cubicBezTo>
                    <a:cubicBezTo>
                      <a:pt x="9306" y="6239"/>
                      <a:pt x="9261" y="6110"/>
                      <a:pt x="9013" y="6110"/>
                    </a:cubicBezTo>
                    <a:lnTo>
                      <a:pt x="3810" y="6110"/>
                    </a:lnTo>
                    <a:cubicBezTo>
                      <a:pt x="3559" y="6110"/>
                      <a:pt x="3490" y="6240"/>
                      <a:pt x="3493" y="6399"/>
                    </a:cubicBezTo>
                    <a:cubicBezTo>
                      <a:pt x="3493" y="6559"/>
                      <a:pt x="3559" y="6689"/>
                      <a:pt x="3810" y="6689"/>
                    </a:cubicBezTo>
                    <a:close/>
                    <a:moveTo>
                      <a:pt x="12489" y="5847"/>
                    </a:moveTo>
                    <a:lnTo>
                      <a:pt x="6953" y="311"/>
                    </a:lnTo>
                    <a:cubicBezTo>
                      <a:pt x="6642" y="0"/>
                      <a:pt x="6137" y="0"/>
                      <a:pt x="5826" y="311"/>
                    </a:cubicBezTo>
                    <a:lnTo>
                      <a:pt x="311" y="5828"/>
                    </a:lnTo>
                    <a:cubicBezTo>
                      <a:pt x="0" y="6139"/>
                      <a:pt x="0" y="6643"/>
                      <a:pt x="311" y="6954"/>
                    </a:cubicBezTo>
                    <a:lnTo>
                      <a:pt x="5849" y="12490"/>
                    </a:lnTo>
                    <a:cubicBezTo>
                      <a:pt x="6160" y="12800"/>
                      <a:pt x="6663" y="12800"/>
                      <a:pt x="6974" y="12490"/>
                    </a:cubicBezTo>
                    <a:lnTo>
                      <a:pt x="12490" y="6974"/>
                    </a:lnTo>
                    <a:cubicBezTo>
                      <a:pt x="12800" y="6663"/>
                      <a:pt x="12800" y="6158"/>
                      <a:pt x="12489" y="5847"/>
                    </a:cubicBezTo>
                    <a:close/>
                    <a:moveTo>
                      <a:pt x="6913" y="11676"/>
                    </a:moveTo>
                    <a:cubicBezTo>
                      <a:pt x="6635" y="11954"/>
                      <a:pt x="6184" y="11954"/>
                      <a:pt x="5906" y="11676"/>
                    </a:cubicBezTo>
                    <a:lnTo>
                      <a:pt x="1124" y="6894"/>
                    </a:lnTo>
                    <a:cubicBezTo>
                      <a:pt x="846" y="6616"/>
                      <a:pt x="846" y="6166"/>
                      <a:pt x="1124" y="5889"/>
                    </a:cubicBezTo>
                    <a:lnTo>
                      <a:pt x="5886" y="1125"/>
                    </a:lnTo>
                    <a:cubicBezTo>
                      <a:pt x="6164" y="847"/>
                      <a:pt x="6614" y="847"/>
                      <a:pt x="6893" y="1124"/>
                    </a:cubicBezTo>
                    <a:lnTo>
                      <a:pt x="11677" y="5909"/>
                    </a:lnTo>
                    <a:cubicBezTo>
                      <a:pt x="11954" y="6186"/>
                      <a:pt x="11953" y="6636"/>
                      <a:pt x="11676" y="6913"/>
                    </a:cubicBezTo>
                    <a:lnTo>
                      <a:pt x="6913" y="1167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67" name="组合 66"/>
          <p:cNvGrpSpPr/>
          <p:nvPr/>
        </p:nvGrpSpPr>
        <p:grpSpPr>
          <a:xfrm>
            <a:off x="8609590" y="4571629"/>
            <a:ext cx="792480" cy="1016734"/>
            <a:chOff x="8308132" y="4780341"/>
            <a:chExt cx="792480" cy="1016734"/>
          </a:xfrm>
        </p:grpSpPr>
        <p:sp>
          <p:nvSpPr>
            <p:cNvPr id="38" name="文本框 37"/>
            <p:cNvSpPr txBox="1"/>
            <p:nvPr/>
          </p:nvSpPr>
          <p:spPr>
            <a:xfrm>
              <a:off x="8308132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8377512" y="4780341"/>
              <a:ext cx="653718" cy="653718"/>
              <a:chOff x="8317870" y="4572715"/>
              <a:chExt cx="872466" cy="872466"/>
            </a:xfrm>
          </p:grpSpPr>
          <p:sp>
            <p:nvSpPr>
              <p:cNvPr id="58" name="椭圆 57"/>
              <p:cNvSpPr/>
              <p:nvPr/>
            </p:nvSpPr>
            <p:spPr>
              <a:xfrm>
                <a:off x="8317870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3" name="iconfont-11655-2733951"/>
              <p:cNvSpPr/>
              <p:nvPr/>
            </p:nvSpPr>
            <p:spPr>
              <a:xfrm>
                <a:off x="8490754" y="4745600"/>
                <a:ext cx="526698" cy="526696"/>
              </a:xfrm>
              <a:custGeom>
                <a:avLst/>
                <a:gdLst>
                  <a:gd name="T0" fmla="*/ 6266 w 12532"/>
                  <a:gd name="T1" fmla="*/ 0 h 12532"/>
                  <a:gd name="T2" fmla="*/ 0 w 12532"/>
                  <a:gd name="T3" fmla="*/ 3091 h 12532"/>
                  <a:gd name="T4" fmla="*/ 0 w 12532"/>
                  <a:gd name="T5" fmla="*/ 9357 h 12532"/>
                  <a:gd name="T6" fmla="*/ 6266 w 12532"/>
                  <a:gd name="T7" fmla="*/ 12532 h 12532"/>
                  <a:gd name="T8" fmla="*/ 12532 w 12532"/>
                  <a:gd name="T9" fmla="*/ 9357 h 12532"/>
                  <a:gd name="T10" fmla="*/ 12532 w 12532"/>
                  <a:gd name="T11" fmla="*/ 3091 h 12532"/>
                  <a:gd name="T12" fmla="*/ 6266 w 12532"/>
                  <a:gd name="T13" fmla="*/ 0 h 12532"/>
                  <a:gd name="T14" fmla="*/ 6016 w 12532"/>
                  <a:gd name="T15" fmla="*/ 11780 h 12532"/>
                  <a:gd name="T16" fmla="*/ 584 w 12532"/>
                  <a:gd name="T17" fmla="*/ 9023 h 12532"/>
                  <a:gd name="T18" fmla="*/ 584 w 12532"/>
                  <a:gd name="T19" fmla="*/ 3759 h 12532"/>
                  <a:gd name="T20" fmla="*/ 6016 w 12532"/>
                  <a:gd name="T21" fmla="*/ 6432 h 12532"/>
                  <a:gd name="T22" fmla="*/ 6016 w 12532"/>
                  <a:gd name="T23" fmla="*/ 11780 h 12532"/>
                  <a:gd name="T24" fmla="*/ 6266 w 12532"/>
                  <a:gd name="T25" fmla="*/ 5932 h 12532"/>
                  <a:gd name="T26" fmla="*/ 835 w 12532"/>
                  <a:gd name="T27" fmla="*/ 3341 h 12532"/>
                  <a:gd name="T28" fmla="*/ 6266 w 12532"/>
                  <a:gd name="T29" fmla="*/ 584 h 12532"/>
                  <a:gd name="T30" fmla="*/ 11697 w 12532"/>
                  <a:gd name="T31" fmla="*/ 3257 h 12532"/>
                  <a:gd name="T32" fmla="*/ 6266 w 12532"/>
                  <a:gd name="T33" fmla="*/ 5932 h 12532"/>
                  <a:gd name="T34" fmla="*/ 11948 w 12532"/>
                  <a:gd name="T35" fmla="*/ 9023 h 12532"/>
                  <a:gd name="T36" fmla="*/ 6516 w 12532"/>
                  <a:gd name="T37" fmla="*/ 11780 h 12532"/>
                  <a:gd name="T38" fmla="*/ 6516 w 12532"/>
                  <a:gd name="T39" fmla="*/ 6433 h 12532"/>
                  <a:gd name="T40" fmla="*/ 11948 w 12532"/>
                  <a:gd name="T41" fmla="*/ 3760 h 12532"/>
                  <a:gd name="T42" fmla="*/ 11948 w 12532"/>
                  <a:gd name="T43" fmla="*/ 9023 h 12532"/>
                  <a:gd name="T44" fmla="*/ 1587 w 12532"/>
                  <a:gd name="T45" fmla="*/ 6433 h 12532"/>
                  <a:gd name="T46" fmla="*/ 4177 w 12532"/>
                  <a:gd name="T47" fmla="*/ 7687 h 12532"/>
                  <a:gd name="T48" fmla="*/ 4260 w 12532"/>
                  <a:gd name="T49" fmla="*/ 7687 h 12532"/>
                  <a:gd name="T50" fmla="*/ 4511 w 12532"/>
                  <a:gd name="T51" fmla="*/ 7520 h 12532"/>
                  <a:gd name="T52" fmla="*/ 4344 w 12532"/>
                  <a:gd name="T53" fmla="*/ 7185 h 12532"/>
                  <a:gd name="T54" fmla="*/ 1837 w 12532"/>
                  <a:gd name="T55" fmla="*/ 5932 h 12532"/>
                  <a:gd name="T56" fmla="*/ 1503 w 12532"/>
                  <a:gd name="T57" fmla="*/ 6099 h 12532"/>
                  <a:gd name="T58" fmla="*/ 1587 w 12532"/>
                  <a:gd name="T59" fmla="*/ 6433 h 12532"/>
                  <a:gd name="T60" fmla="*/ 8188 w 12532"/>
                  <a:gd name="T61" fmla="*/ 7687 h 12532"/>
                  <a:gd name="T62" fmla="*/ 8271 w 12532"/>
                  <a:gd name="T63" fmla="*/ 7687 h 12532"/>
                  <a:gd name="T64" fmla="*/ 10861 w 12532"/>
                  <a:gd name="T65" fmla="*/ 6433 h 12532"/>
                  <a:gd name="T66" fmla="*/ 11028 w 12532"/>
                  <a:gd name="T67" fmla="*/ 6099 h 12532"/>
                  <a:gd name="T68" fmla="*/ 10694 w 12532"/>
                  <a:gd name="T69" fmla="*/ 5932 h 12532"/>
                  <a:gd name="T70" fmla="*/ 8104 w 12532"/>
                  <a:gd name="T71" fmla="*/ 7185 h 12532"/>
                  <a:gd name="T72" fmla="*/ 7936 w 12532"/>
                  <a:gd name="T73" fmla="*/ 7520 h 12532"/>
                  <a:gd name="T74" fmla="*/ 8188 w 12532"/>
                  <a:gd name="T75" fmla="*/ 7687 h 12532"/>
                  <a:gd name="T76" fmla="*/ 8188 w 12532"/>
                  <a:gd name="T77" fmla="*/ 7687 h 12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532" h="12532">
                    <a:moveTo>
                      <a:pt x="6266" y="0"/>
                    </a:moveTo>
                    <a:lnTo>
                      <a:pt x="0" y="3091"/>
                    </a:lnTo>
                    <a:lnTo>
                      <a:pt x="0" y="9357"/>
                    </a:lnTo>
                    <a:lnTo>
                      <a:pt x="6266" y="12532"/>
                    </a:lnTo>
                    <a:lnTo>
                      <a:pt x="12532" y="9357"/>
                    </a:lnTo>
                    <a:lnTo>
                      <a:pt x="12532" y="3091"/>
                    </a:lnTo>
                    <a:lnTo>
                      <a:pt x="6266" y="0"/>
                    </a:lnTo>
                    <a:close/>
                    <a:moveTo>
                      <a:pt x="6016" y="11780"/>
                    </a:moveTo>
                    <a:lnTo>
                      <a:pt x="584" y="9023"/>
                    </a:lnTo>
                    <a:lnTo>
                      <a:pt x="584" y="3759"/>
                    </a:lnTo>
                    <a:lnTo>
                      <a:pt x="6016" y="6432"/>
                    </a:lnTo>
                    <a:lnTo>
                      <a:pt x="6016" y="11780"/>
                    </a:lnTo>
                    <a:close/>
                    <a:moveTo>
                      <a:pt x="6266" y="5932"/>
                    </a:moveTo>
                    <a:lnTo>
                      <a:pt x="835" y="3341"/>
                    </a:lnTo>
                    <a:lnTo>
                      <a:pt x="6266" y="584"/>
                    </a:lnTo>
                    <a:lnTo>
                      <a:pt x="11697" y="3257"/>
                    </a:lnTo>
                    <a:lnTo>
                      <a:pt x="6266" y="5932"/>
                    </a:lnTo>
                    <a:close/>
                    <a:moveTo>
                      <a:pt x="11948" y="9023"/>
                    </a:moveTo>
                    <a:lnTo>
                      <a:pt x="6516" y="11780"/>
                    </a:lnTo>
                    <a:lnTo>
                      <a:pt x="6516" y="6433"/>
                    </a:lnTo>
                    <a:lnTo>
                      <a:pt x="11948" y="3760"/>
                    </a:lnTo>
                    <a:lnTo>
                      <a:pt x="11948" y="9023"/>
                    </a:lnTo>
                    <a:close/>
                    <a:moveTo>
                      <a:pt x="1587" y="6433"/>
                    </a:moveTo>
                    <a:lnTo>
                      <a:pt x="4177" y="7687"/>
                    </a:lnTo>
                    <a:lnTo>
                      <a:pt x="4260" y="7687"/>
                    </a:lnTo>
                    <a:cubicBezTo>
                      <a:pt x="4344" y="7687"/>
                      <a:pt x="4428" y="7604"/>
                      <a:pt x="4511" y="7520"/>
                    </a:cubicBezTo>
                    <a:cubicBezTo>
                      <a:pt x="4594" y="7352"/>
                      <a:pt x="4511" y="7185"/>
                      <a:pt x="4344" y="7185"/>
                    </a:cubicBezTo>
                    <a:lnTo>
                      <a:pt x="1837" y="5932"/>
                    </a:lnTo>
                    <a:cubicBezTo>
                      <a:pt x="1670" y="5848"/>
                      <a:pt x="1503" y="5932"/>
                      <a:pt x="1503" y="6099"/>
                    </a:cubicBezTo>
                    <a:cubicBezTo>
                      <a:pt x="1420" y="6183"/>
                      <a:pt x="1420" y="6349"/>
                      <a:pt x="1587" y="6433"/>
                    </a:cubicBezTo>
                    <a:close/>
                    <a:moveTo>
                      <a:pt x="8188" y="7687"/>
                    </a:moveTo>
                    <a:lnTo>
                      <a:pt x="8271" y="7687"/>
                    </a:lnTo>
                    <a:lnTo>
                      <a:pt x="10861" y="6433"/>
                    </a:lnTo>
                    <a:cubicBezTo>
                      <a:pt x="11028" y="6350"/>
                      <a:pt x="11028" y="6183"/>
                      <a:pt x="11028" y="6099"/>
                    </a:cubicBezTo>
                    <a:cubicBezTo>
                      <a:pt x="10945" y="5932"/>
                      <a:pt x="10778" y="5932"/>
                      <a:pt x="10694" y="5932"/>
                    </a:cubicBezTo>
                    <a:lnTo>
                      <a:pt x="8104" y="7185"/>
                    </a:lnTo>
                    <a:cubicBezTo>
                      <a:pt x="7936" y="7268"/>
                      <a:pt x="7853" y="7436"/>
                      <a:pt x="7936" y="7520"/>
                    </a:cubicBezTo>
                    <a:cubicBezTo>
                      <a:pt x="8020" y="7687"/>
                      <a:pt x="8104" y="7687"/>
                      <a:pt x="8188" y="7687"/>
                    </a:cubicBezTo>
                    <a:close/>
                    <a:moveTo>
                      <a:pt x="8188" y="7687"/>
                    </a:move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10750759" y="4571629"/>
            <a:ext cx="792480" cy="1016734"/>
            <a:chOff x="10577953" y="4780341"/>
            <a:chExt cx="792480" cy="1016734"/>
          </a:xfrm>
        </p:grpSpPr>
        <p:sp>
          <p:nvSpPr>
            <p:cNvPr id="48" name="文本框 47"/>
            <p:cNvSpPr txBox="1"/>
            <p:nvPr/>
          </p:nvSpPr>
          <p:spPr>
            <a:xfrm>
              <a:off x="10577953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10647333" y="4780341"/>
              <a:ext cx="653718" cy="653718"/>
              <a:chOff x="10587691" y="4572715"/>
              <a:chExt cx="872466" cy="872466"/>
            </a:xfrm>
          </p:grpSpPr>
          <p:sp>
            <p:nvSpPr>
              <p:cNvPr id="60" name="椭圆 59"/>
              <p:cNvSpPr/>
              <p:nvPr/>
            </p:nvSpPr>
            <p:spPr>
              <a:xfrm>
                <a:off x="10587691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4" name="iconfont-11655-2733960"/>
              <p:cNvSpPr/>
              <p:nvPr/>
            </p:nvSpPr>
            <p:spPr>
              <a:xfrm>
                <a:off x="10760620" y="4745600"/>
                <a:ext cx="526608" cy="526696"/>
              </a:xfrm>
              <a:custGeom>
                <a:avLst/>
                <a:gdLst>
                  <a:gd name="T0" fmla="*/ 3145 w 12601"/>
                  <a:gd name="T1" fmla="*/ 6580 h 12602"/>
                  <a:gd name="T2" fmla="*/ 9607 w 12601"/>
                  <a:gd name="T3" fmla="*/ 6580 h 12602"/>
                  <a:gd name="T4" fmla="*/ 9973 w 12601"/>
                  <a:gd name="T5" fmla="*/ 6223 h 12602"/>
                  <a:gd name="T6" fmla="*/ 9607 w 12601"/>
                  <a:gd name="T7" fmla="*/ 5864 h 12602"/>
                  <a:gd name="T8" fmla="*/ 3145 w 12601"/>
                  <a:gd name="T9" fmla="*/ 5864 h 12602"/>
                  <a:gd name="T10" fmla="*/ 2752 w 12601"/>
                  <a:gd name="T11" fmla="*/ 6223 h 12602"/>
                  <a:gd name="T12" fmla="*/ 3145 w 12601"/>
                  <a:gd name="T13" fmla="*/ 6580 h 12602"/>
                  <a:gd name="T14" fmla="*/ 7969 w 12601"/>
                  <a:gd name="T15" fmla="*/ 8444 h 12602"/>
                  <a:gd name="T16" fmla="*/ 9607 w 12601"/>
                  <a:gd name="T17" fmla="*/ 8444 h 12602"/>
                  <a:gd name="T18" fmla="*/ 9973 w 12601"/>
                  <a:gd name="T19" fmla="*/ 8087 h 12602"/>
                  <a:gd name="T20" fmla="*/ 9607 w 12601"/>
                  <a:gd name="T21" fmla="*/ 7729 h 12602"/>
                  <a:gd name="T22" fmla="*/ 7969 w 12601"/>
                  <a:gd name="T23" fmla="*/ 7729 h 12602"/>
                  <a:gd name="T24" fmla="*/ 7577 w 12601"/>
                  <a:gd name="T25" fmla="*/ 8087 h 12602"/>
                  <a:gd name="T26" fmla="*/ 7969 w 12601"/>
                  <a:gd name="T27" fmla="*/ 8444 h 12602"/>
                  <a:gd name="T28" fmla="*/ 12597 w 12601"/>
                  <a:gd name="T29" fmla="*/ 6300 h 12602"/>
                  <a:gd name="T30" fmla="*/ 10757 w 12601"/>
                  <a:gd name="T31" fmla="*/ 1844 h 12602"/>
                  <a:gd name="T32" fmla="*/ 6301 w 12601"/>
                  <a:gd name="T33" fmla="*/ 4 h 12602"/>
                  <a:gd name="T34" fmla="*/ 1850 w 12601"/>
                  <a:gd name="T35" fmla="*/ 1844 h 12602"/>
                  <a:gd name="T36" fmla="*/ 9 w 12601"/>
                  <a:gd name="T37" fmla="*/ 6300 h 12602"/>
                  <a:gd name="T38" fmla="*/ 1844 w 12601"/>
                  <a:gd name="T39" fmla="*/ 10759 h 12602"/>
                  <a:gd name="T40" fmla="*/ 6301 w 12601"/>
                  <a:gd name="T41" fmla="*/ 12592 h 12602"/>
                  <a:gd name="T42" fmla="*/ 12597 w 12601"/>
                  <a:gd name="T43" fmla="*/ 6300 h 12602"/>
                  <a:gd name="T44" fmla="*/ 748 w 12601"/>
                  <a:gd name="T45" fmla="*/ 6300 h 12602"/>
                  <a:gd name="T46" fmla="*/ 2373 w 12601"/>
                  <a:gd name="T47" fmla="*/ 2371 h 12602"/>
                  <a:gd name="T48" fmla="*/ 6301 w 12601"/>
                  <a:gd name="T49" fmla="*/ 743 h 12602"/>
                  <a:gd name="T50" fmla="*/ 11893 w 12601"/>
                  <a:gd name="T51" fmla="*/ 6300 h 12602"/>
                  <a:gd name="T52" fmla="*/ 6301 w 12601"/>
                  <a:gd name="T53" fmla="*/ 11855 h 12602"/>
                  <a:gd name="T54" fmla="*/ 2367 w 12601"/>
                  <a:gd name="T55" fmla="*/ 10235 h 12602"/>
                  <a:gd name="T56" fmla="*/ 748 w 12601"/>
                  <a:gd name="T57" fmla="*/ 6300 h 12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601" h="12602">
                    <a:moveTo>
                      <a:pt x="3145" y="6580"/>
                    </a:moveTo>
                    <a:lnTo>
                      <a:pt x="9607" y="6580"/>
                    </a:lnTo>
                    <a:cubicBezTo>
                      <a:pt x="9917" y="6580"/>
                      <a:pt x="9973" y="6420"/>
                      <a:pt x="9973" y="6223"/>
                    </a:cubicBezTo>
                    <a:cubicBezTo>
                      <a:pt x="9973" y="6023"/>
                      <a:pt x="9917" y="5864"/>
                      <a:pt x="9607" y="5864"/>
                    </a:cubicBezTo>
                    <a:lnTo>
                      <a:pt x="3145" y="5864"/>
                    </a:lnTo>
                    <a:cubicBezTo>
                      <a:pt x="2834" y="5864"/>
                      <a:pt x="2752" y="6024"/>
                      <a:pt x="2752" y="6223"/>
                    </a:cubicBezTo>
                    <a:cubicBezTo>
                      <a:pt x="2752" y="6419"/>
                      <a:pt x="2835" y="6580"/>
                      <a:pt x="3145" y="6580"/>
                    </a:cubicBezTo>
                    <a:close/>
                    <a:moveTo>
                      <a:pt x="7969" y="8444"/>
                    </a:moveTo>
                    <a:lnTo>
                      <a:pt x="9607" y="8444"/>
                    </a:lnTo>
                    <a:cubicBezTo>
                      <a:pt x="9917" y="8444"/>
                      <a:pt x="9973" y="8284"/>
                      <a:pt x="9973" y="8087"/>
                    </a:cubicBezTo>
                    <a:cubicBezTo>
                      <a:pt x="9973" y="7887"/>
                      <a:pt x="9917" y="7729"/>
                      <a:pt x="9607" y="7729"/>
                    </a:cubicBezTo>
                    <a:lnTo>
                      <a:pt x="7969" y="7729"/>
                    </a:lnTo>
                    <a:cubicBezTo>
                      <a:pt x="7659" y="7729"/>
                      <a:pt x="7577" y="7888"/>
                      <a:pt x="7577" y="8087"/>
                    </a:cubicBezTo>
                    <a:cubicBezTo>
                      <a:pt x="7577" y="8284"/>
                      <a:pt x="7660" y="8444"/>
                      <a:pt x="7969" y="8444"/>
                    </a:cubicBezTo>
                    <a:close/>
                    <a:moveTo>
                      <a:pt x="12597" y="6300"/>
                    </a:moveTo>
                    <a:cubicBezTo>
                      <a:pt x="12601" y="4629"/>
                      <a:pt x="11939" y="3025"/>
                      <a:pt x="10757" y="1844"/>
                    </a:cubicBezTo>
                    <a:cubicBezTo>
                      <a:pt x="9576" y="662"/>
                      <a:pt x="7972" y="0"/>
                      <a:pt x="6301" y="4"/>
                    </a:cubicBezTo>
                    <a:cubicBezTo>
                      <a:pt x="4632" y="1"/>
                      <a:pt x="3030" y="663"/>
                      <a:pt x="1850" y="1844"/>
                    </a:cubicBezTo>
                    <a:cubicBezTo>
                      <a:pt x="668" y="3025"/>
                      <a:pt x="5" y="4629"/>
                      <a:pt x="9" y="6300"/>
                    </a:cubicBezTo>
                    <a:cubicBezTo>
                      <a:pt x="0" y="7972"/>
                      <a:pt x="661" y="9578"/>
                      <a:pt x="1844" y="10759"/>
                    </a:cubicBezTo>
                    <a:cubicBezTo>
                      <a:pt x="3024" y="11942"/>
                      <a:pt x="4630" y="12602"/>
                      <a:pt x="6301" y="12592"/>
                    </a:cubicBezTo>
                    <a:cubicBezTo>
                      <a:pt x="9767" y="12557"/>
                      <a:pt x="12597" y="9764"/>
                      <a:pt x="12597" y="6300"/>
                    </a:cubicBezTo>
                    <a:close/>
                    <a:moveTo>
                      <a:pt x="748" y="6300"/>
                    </a:moveTo>
                    <a:cubicBezTo>
                      <a:pt x="747" y="4826"/>
                      <a:pt x="1332" y="3413"/>
                      <a:pt x="2373" y="2371"/>
                    </a:cubicBezTo>
                    <a:cubicBezTo>
                      <a:pt x="3415" y="1328"/>
                      <a:pt x="4828" y="743"/>
                      <a:pt x="6301" y="743"/>
                    </a:cubicBezTo>
                    <a:cubicBezTo>
                      <a:pt x="9389" y="743"/>
                      <a:pt x="11893" y="3244"/>
                      <a:pt x="11893" y="6300"/>
                    </a:cubicBezTo>
                    <a:cubicBezTo>
                      <a:pt x="11893" y="9350"/>
                      <a:pt x="9389" y="11855"/>
                      <a:pt x="6301" y="11855"/>
                    </a:cubicBezTo>
                    <a:cubicBezTo>
                      <a:pt x="4826" y="11861"/>
                      <a:pt x="3410" y="11278"/>
                      <a:pt x="2367" y="10235"/>
                    </a:cubicBezTo>
                    <a:cubicBezTo>
                      <a:pt x="1324" y="9192"/>
                      <a:pt x="741" y="7775"/>
                      <a:pt x="748" y="630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9680175" y="4571629"/>
            <a:ext cx="792480" cy="1016734"/>
            <a:chOff x="9443043" y="4780341"/>
            <a:chExt cx="792480" cy="1016734"/>
          </a:xfrm>
        </p:grpSpPr>
        <p:sp>
          <p:nvSpPr>
            <p:cNvPr id="42" name="文本框 41"/>
            <p:cNvSpPr txBox="1"/>
            <p:nvPr/>
          </p:nvSpPr>
          <p:spPr>
            <a:xfrm>
              <a:off x="9443043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9512423" y="4780341"/>
              <a:ext cx="653718" cy="653718"/>
              <a:chOff x="9452781" y="4572715"/>
              <a:chExt cx="872466" cy="872466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9452781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56" name="iconfont-11655-2733968"/>
              <p:cNvSpPr/>
              <p:nvPr/>
            </p:nvSpPr>
            <p:spPr>
              <a:xfrm>
                <a:off x="9625793" y="4745600"/>
                <a:ext cx="526442" cy="526696"/>
              </a:xfrm>
              <a:custGeom>
                <a:avLst/>
                <a:gdLst>
                  <a:gd name="T0" fmla="*/ 8541 w 12808"/>
                  <a:gd name="T1" fmla="*/ 6473 h 12815"/>
                  <a:gd name="T2" fmla="*/ 8450 w 12808"/>
                  <a:gd name="T3" fmla="*/ 6708 h 12815"/>
                  <a:gd name="T4" fmla="*/ 8222 w 12808"/>
                  <a:gd name="T5" fmla="*/ 6801 h 12815"/>
                  <a:gd name="T6" fmla="*/ 7996 w 12808"/>
                  <a:gd name="T7" fmla="*/ 6708 h 12815"/>
                  <a:gd name="T8" fmla="*/ 6735 w 12808"/>
                  <a:gd name="T9" fmla="*/ 5408 h 12815"/>
                  <a:gd name="T10" fmla="*/ 6735 w 12808"/>
                  <a:gd name="T11" fmla="*/ 12478 h 12815"/>
                  <a:gd name="T12" fmla="*/ 6409 w 12808"/>
                  <a:gd name="T13" fmla="*/ 12814 h 12815"/>
                  <a:gd name="T14" fmla="*/ 6082 w 12808"/>
                  <a:gd name="T15" fmla="*/ 12478 h 12815"/>
                  <a:gd name="T16" fmla="*/ 6082 w 12808"/>
                  <a:gd name="T17" fmla="*/ 5416 h 12815"/>
                  <a:gd name="T18" fmla="*/ 4823 w 12808"/>
                  <a:gd name="T19" fmla="*/ 6716 h 12815"/>
                  <a:gd name="T20" fmla="*/ 4595 w 12808"/>
                  <a:gd name="T21" fmla="*/ 6809 h 12815"/>
                  <a:gd name="T22" fmla="*/ 4367 w 12808"/>
                  <a:gd name="T23" fmla="*/ 6716 h 12815"/>
                  <a:gd name="T24" fmla="*/ 4277 w 12808"/>
                  <a:gd name="T25" fmla="*/ 6481 h 12815"/>
                  <a:gd name="T26" fmla="*/ 4367 w 12808"/>
                  <a:gd name="T27" fmla="*/ 6245 h 12815"/>
                  <a:gd name="T28" fmla="*/ 6182 w 12808"/>
                  <a:gd name="T29" fmla="*/ 4375 h 12815"/>
                  <a:gd name="T30" fmla="*/ 6410 w 12808"/>
                  <a:gd name="T31" fmla="*/ 4281 h 12815"/>
                  <a:gd name="T32" fmla="*/ 6638 w 12808"/>
                  <a:gd name="T33" fmla="*/ 4375 h 12815"/>
                  <a:gd name="T34" fmla="*/ 8452 w 12808"/>
                  <a:gd name="T35" fmla="*/ 6245 h 12815"/>
                  <a:gd name="T36" fmla="*/ 8541 w 12808"/>
                  <a:gd name="T37" fmla="*/ 6473 h 12815"/>
                  <a:gd name="T38" fmla="*/ 12808 w 12808"/>
                  <a:gd name="T39" fmla="*/ 6531 h 12815"/>
                  <a:gd name="T40" fmla="*/ 8458 w 12808"/>
                  <a:gd name="T41" fmla="*/ 12712 h 12815"/>
                  <a:gd name="T42" fmla="*/ 8317 w 12808"/>
                  <a:gd name="T43" fmla="*/ 12743 h 12815"/>
                  <a:gd name="T44" fmla="*/ 7950 w 12808"/>
                  <a:gd name="T45" fmla="*/ 12369 h 12815"/>
                  <a:gd name="T46" fmla="*/ 8192 w 12808"/>
                  <a:gd name="T47" fmla="*/ 12019 h 12815"/>
                  <a:gd name="T48" fmla="*/ 12081 w 12808"/>
                  <a:gd name="T49" fmla="*/ 6539 h 12815"/>
                  <a:gd name="T50" fmla="*/ 6412 w 12808"/>
                  <a:gd name="T51" fmla="*/ 763 h 12815"/>
                  <a:gd name="T52" fmla="*/ 742 w 12808"/>
                  <a:gd name="T53" fmla="*/ 6538 h 12815"/>
                  <a:gd name="T54" fmla="*/ 4842 w 12808"/>
                  <a:gd name="T55" fmla="*/ 12091 h 12815"/>
                  <a:gd name="T56" fmla="*/ 5084 w 12808"/>
                  <a:gd name="T57" fmla="*/ 12441 h 12815"/>
                  <a:gd name="T58" fmla="*/ 4717 w 12808"/>
                  <a:gd name="T59" fmla="*/ 12815 h 12815"/>
                  <a:gd name="T60" fmla="*/ 4638 w 12808"/>
                  <a:gd name="T61" fmla="*/ 12807 h 12815"/>
                  <a:gd name="T62" fmla="*/ 4630 w 12808"/>
                  <a:gd name="T63" fmla="*/ 12807 h 12815"/>
                  <a:gd name="T64" fmla="*/ 4599 w 12808"/>
                  <a:gd name="T65" fmla="*/ 12799 h 12815"/>
                  <a:gd name="T66" fmla="*/ 1319 w 12808"/>
                  <a:gd name="T67" fmla="*/ 10491 h 12815"/>
                  <a:gd name="T68" fmla="*/ 6 w 12808"/>
                  <a:gd name="T69" fmla="*/ 6538 h 12815"/>
                  <a:gd name="T70" fmla="*/ 1890 w 12808"/>
                  <a:gd name="T71" fmla="*/ 1924 h 12815"/>
                  <a:gd name="T72" fmla="*/ 6411 w 12808"/>
                  <a:gd name="T73" fmla="*/ 14 h 12815"/>
                  <a:gd name="T74" fmla="*/ 12808 w 12808"/>
                  <a:gd name="T75" fmla="*/ 6531 h 12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08" h="12815">
                    <a:moveTo>
                      <a:pt x="8541" y="6473"/>
                    </a:moveTo>
                    <a:cubicBezTo>
                      <a:pt x="8542" y="6560"/>
                      <a:pt x="8510" y="6644"/>
                      <a:pt x="8450" y="6708"/>
                    </a:cubicBezTo>
                    <a:cubicBezTo>
                      <a:pt x="8390" y="6768"/>
                      <a:pt x="8308" y="6802"/>
                      <a:pt x="8222" y="6801"/>
                    </a:cubicBezTo>
                    <a:cubicBezTo>
                      <a:pt x="8137" y="6802"/>
                      <a:pt x="8056" y="6768"/>
                      <a:pt x="7996" y="6708"/>
                    </a:cubicBezTo>
                    <a:lnTo>
                      <a:pt x="6735" y="5408"/>
                    </a:lnTo>
                    <a:lnTo>
                      <a:pt x="6735" y="12478"/>
                    </a:lnTo>
                    <a:cubicBezTo>
                      <a:pt x="6735" y="12665"/>
                      <a:pt x="6591" y="12814"/>
                      <a:pt x="6409" y="12814"/>
                    </a:cubicBezTo>
                    <a:cubicBezTo>
                      <a:pt x="6225" y="12812"/>
                      <a:pt x="6079" y="12661"/>
                      <a:pt x="6082" y="12478"/>
                    </a:cubicBezTo>
                    <a:lnTo>
                      <a:pt x="6082" y="5416"/>
                    </a:lnTo>
                    <a:lnTo>
                      <a:pt x="4823" y="6716"/>
                    </a:lnTo>
                    <a:cubicBezTo>
                      <a:pt x="4763" y="6776"/>
                      <a:pt x="4681" y="6810"/>
                      <a:pt x="4595" y="6809"/>
                    </a:cubicBezTo>
                    <a:cubicBezTo>
                      <a:pt x="4510" y="6810"/>
                      <a:pt x="4427" y="6776"/>
                      <a:pt x="4367" y="6716"/>
                    </a:cubicBezTo>
                    <a:cubicBezTo>
                      <a:pt x="4308" y="6652"/>
                      <a:pt x="4275" y="6568"/>
                      <a:pt x="4277" y="6481"/>
                    </a:cubicBezTo>
                    <a:cubicBezTo>
                      <a:pt x="4277" y="6395"/>
                      <a:pt x="4306" y="6308"/>
                      <a:pt x="4367" y="6245"/>
                    </a:cubicBezTo>
                    <a:lnTo>
                      <a:pt x="6182" y="4375"/>
                    </a:lnTo>
                    <a:cubicBezTo>
                      <a:pt x="6242" y="4315"/>
                      <a:pt x="6324" y="4281"/>
                      <a:pt x="6410" y="4281"/>
                    </a:cubicBezTo>
                    <a:cubicBezTo>
                      <a:pt x="6494" y="4281"/>
                      <a:pt x="6577" y="4313"/>
                      <a:pt x="6638" y="4375"/>
                    </a:cubicBezTo>
                    <a:lnTo>
                      <a:pt x="8452" y="6245"/>
                    </a:lnTo>
                    <a:cubicBezTo>
                      <a:pt x="8508" y="6308"/>
                      <a:pt x="8540" y="6389"/>
                      <a:pt x="8541" y="6473"/>
                    </a:cubicBezTo>
                    <a:close/>
                    <a:moveTo>
                      <a:pt x="12808" y="6531"/>
                    </a:moveTo>
                    <a:cubicBezTo>
                      <a:pt x="12808" y="9331"/>
                      <a:pt x="11059" y="11813"/>
                      <a:pt x="8458" y="12712"/>
                    </a:cubicBezTo>
                    <a:cubicBezTo>
                      <a:pt x="8413" y="12731"/>
                      <a:pt x="8365" y="12742"/>
                      <a:pt x="8317" y="12743"/>
                    </a:cubicBezTo>
                    <a:cubicBezTo>
                      <a:pt x="8112" y="12741"/>
                      <a:pt x="7948" y="12574"/>
                      <a:pt x="7950" y="12369"/>
                    </a:cubicBezTo>
                    <a:cubicBezTo>
                      <a:pt x="7950" y="12210"/>
                      <a:pt x="8051" y="12068"/>
                      <a:pt x="8192" y="12019"/>
                    </a:cubicBezTo>
                    <a:cubicBezTo>
                      <a:pt x="10520" y="11233"/>
                      <a:pt x="12081" y="9029"/>
                      <a:pt x="12081" y="6539"/>
                    </a:cubicBezTo>
                    <a:cubicBezTo>
                      <a:pt x="12081" y="3356"/>
                      <a:pt x="9535" y="763"/>
                      <a:pt x="6412" y="763"/>
                    </a:cubicBezTo>
                    <a:cubicBezTo>
                      <a:pt x="3287" y="763"/>
                      <a:pt x="742" y="3355"/>
                      <a:pt x="742" y="6538"/>
                    </a:cubicBezTo>
                    <a:cubicBezTo>
                      <a:pt x="742" y="9099"/>
                      <a:pt x="2429" y="11376"/>
                      <a:pt x="4842" y="12091"/>
                    </a:cubicBezTo>
                    <a:cubicBezTo>
                      <a:pt x="4989" y="12144"/>
                      <a:pt x="5087" y="12285"/>
                      <a:pt x="5084" y="12441"/>
                    </a:cubicBezTo>
                    <a:cubicBezTo>
                      <a:pt x="5086" y="12646"/>
                      <a:pt x="4921" y="12813"/>
                      <a:pt x="4717" y="12815"/>
                    </a:cubicBezTo>
                    <a:cubicBezTo>
                      <a:pt x="4686" y="12815"/>
                      <a:pt x="4662" y="12807"/>
                      <a:pt x="4638" y="12807"/>
                    </a:cubicBezTo>
                    <a:lnTo>
                      <a:pt x="4630" y="12807"/>
                    </a:lnTo>
                    <a:cubicBezTo>
                      <a:pt x="4622" y="12807"/>
                      <a:pt x="4607" y="12807"/>
                      <a:pt x="4599" y="12799"/>
                    </a:cubicBezTo>
                    <a:cubicBezTo>
                      <a:pt x="3288" y="12398"/>
                      <a:pt x="2139" y="11590"/>
                      <a:pt x="1319" y="10491"/>
                    </a:cubicBezTo>
                    <a:cubicBezTo>
                      <a:pt x="461" y="9352"/>
                      <a:pt x="0" y="7964"/>
                      <a:pt x="6" y="6538"/>
                    </a:cubicBezTo>
                    <a:cubicBezTo>
                      <a:pt x="6" y="4796"/>
                      <a:pt x="678" y="3157"/>
                      <a:pt x="1890" y="1924"/>
                    </a:cubicBezTo>
                    <a:cubicBezTo>
                      <a:pt x="3077" y="702"/>
                      <a:pt x="4708" y="13"/>
                      <a:pt x="6411" y="14"/>
                    </a:cubicBezTo>
                    <a:cubicBezTo>
                      <a:pt x="9934" y="0"/>
                      <a:pt x="12808" y="2927"/>
                      <a:pt x="12808" y="65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sp>
        <p:nvSpPr>
          <p:cNvPr id="75" name="文本框 74"/>
          <p:cNvSpPr txBox="1"/>
          <p:nvPr/>
        </p:nvSpPr>
        <p:spPr>
          <a:xfrm>
            <a:off x="581708" y="289850"/>
            <a:ext cx="980387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 sz="120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+mn-ea"/>
              </a:defRPr>
            </a:lvl1pPr>
          </a:lstStyle>
          <a:p>
            <a:pPr algn="l"/>
            <a:r>
              <a:rPr lang="en-US" altLang="zh-CN">
                <a:solidFill>
                  <a:schemeClr val="bg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SLIDE TEMPLATE</a:t>
            </a:r>
            <a:endParaRPr lang="en-US" altLang="zh-CN" dirty="0">
              <a:solidFill>
                <a:schemeClr val="bg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3412246" y="3256596"/>
            <a:ext cx="664454" cy="664454"/>
            <a:chOff x="3412246" y="3406334"/>
            <a:chExt cx="664454" cy="664454"/>
          </a:xfrm>
        </p:grpSpPr>
        <p:sp>
          <p:nvSpPr>
            <p:cNvPr id="81" name="椭圆 80"/>
            <p:cNvSpPr/>
            <p:nvPr/>
          </p:nvSpPr>
          <p:spPr>
            <a:xfrm>
              <a:off x="3412246" y="3406334"/>
              <a:ext cx="664454" cy="664454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effectLst>
              <a:outerShdw blurRad="215900" dist="63500" dir="27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4</a:t>
              </a:r>
              <a:endParaRPr lang="en-US" altLang="zh-CN" dirty="0"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  <p:sp>
          <p:nvSpPr>
            <p:cNvPr id="55" name="iconfont-11655-2733965"/>
            <p:cNvSpPr/>
            <p:nvPr/>
          </p:nvSpPr>
          <p:spPr>
            <a:xfrm>
              <a:off x="3439681" y="3433719"/>
              <a:ext cx="609584" cy="609685"/>
            </a:xfrm>
            <a:custGeom>
              <a:avLst/>
              <a:gdLst>
                <a:gd name="T0" fmla="*/ 5272 w 12601"/>
                <a:gd name="T1" fmla="*/ 3772 h 12602"/>
                <a:gd name="T2" fmla="*/ 4783 w 12601"/>
                <a:gd name="T3" fmla="*/ 3989 h 12602"/>
                <a:gd name="T4" fmla="*/ 4783 w 12601"/>
                <a:gd name="T5" fmla="*/ 8748 h 12602"/>
                <a:gd name="T6" fmla="*/ 5272 w 12601"/>
                <a:gd name="T7" fmla="*/ 8964 h 12602"/>
                <a:gd name="T8" fmla="*/ 7661 w 12601"/>
                <a:gd name="T9" fmla="*/ 6761 h 12602"/>
                <a:gd name="T10" fmla="*/ 7661 w 12601"/>
                <a:gd name="T11" fmla="*/ 6000 h 12602"/>
                <a:gd name="T12" fmla="*/ 5272 w 12601"/>
                <a:gd name="T13" fmla="*/ 3772 h 12602"/>
                <a:gd name="T14" fmla="*/ 12597 w 12601"/>
                <a:gd name="T15" fmla="*/ 6300 h 12602"/>
                <a:gd name="T16" fmla="*/ 10757 w 12601"/>
                <a:gd name="T17" fmla="*/ 1844 h 12602"/>
                <a:gd name="T18" fmla="*/ 6301 w 12601"/>
                <a:gd name="T19" fmla="*/ 4 h 12602"/>
                <a:gd name="T20" fmla="*/ 1850 w 12601"/>
                <a:gd name="T21" fmla="*/ 1844 h 12602"/>
                <a:gd name="T22" fmla="*/ 9 w 12601"/>
                <a:gd name="T23" fmla="*/ 6300 h 12602"/>
                <a:gd name="T24" fmla="*/ 1844 w 12601"/>
                <a:gd name="T25" fmla="*/ 10759 h 12602"/>
                <a:gd name="T26" fmla="*/ 6301 w 12601"/>
                <a:gd name="T27" fmla="*/ 12592 h 12602"/>
                <a:gd name="T28" fmla="*/ 12597 w 12601"/>
                <a:gd name="T29" fmla="*/ 6300 h 12602"/>
                <a:gd name="T30" fmla="*/ 748 w 12601"/>
                <a:gd name="T31" fmla="*/ 6300 h 12602"/>
                <a:gd name="T32" fmla="*/ 2373 w 12601"/>
                <a:gd name="T33" fmla="*/ 2371 h 12602"/>
                <a:gd name="T34" fmla="*/ 6301 w 12601"/>
                <a:gd name="T35" fmla="*/ 743 h 12602"/>
                <a:gd name="T36" fmla="*/ 11893 w 12601"/>
                <a:gd name="T37" fmla="*/ 6300 h 12602"/>
                <a:gd name="T38" fmla="*/ 6301 w 12601"/>
                <a:gd name="T39" fmla="*/ 11855 h 12602"/>
                <a:gd name="T40" fmla="*/ 2367 w 12601"/>
                <a:gd name="T41" fmla="*/ 10235 h 12602"/>
                <a:gd name="T42" fmla="*/ 748 w 12601"/>
                <a:gd name="T43" fmla="*/ 6300 h 12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601" h="12602">
                  <a:moveTo>
                    <a:pt x="5272" y="3772"/>
                  </a:moveTo>
                  <a:cubicBezTo>
                    <a:pt x="5110" y="3609"/>
                    <a:pt x="4783" y="3720"/>
                    <a:pt x="4783" y="3989"/>
                  </a:cubicBezTo>
                  <a:lnTo>
                    <a:pt x="4783" y="8748"/>
                  </a:lnTo>
                  <a:cubicBezTo>
                    <a:pt x="4783" y="8964"/>
                    <a:pt x="5055" y="9129"/>
                    <a:pt x="5272" y="8964"/>
                  </a:cubicBezTo>
                  <a:lnTo>
                    <a:pt x="7661" y="6761"/>
                  </a:lnTo>
                  <a:cubicBezTo>
                    <a:pt x="7877" y="6553"/>
                    <a:pt x="7877" y="6207"/>
                    <a:pt x="7661" y="6000"/>
                  </a:cubicBezTo>
                  <a:lnTo>
                    <a:pt x="5272" y="3772"/>
                  </a:lnTo>
                  <a:close/>
                  <a:moveTo>
                    <a:pt x="12597" y="6300"/>
                  </a:moveTo>
                  <a:cubicBezTo>
                    <a:pt x="12601" y="4629"/>
                    <a:pt x="11939" y="3025"/>
                    <a:pt x="10757" y="1844"/>
                  </a:cubicBezTo>
                  <a:cubicBezTo>
                    <a:pt x="9576" y="662"/>
                    <a:pt x="7972" y="0"/>
                    <a:pt x="6301" y="4"/>
                  </a:cubicBezTo>
                  <a:cubicBezTo>
                    <a:pt x="4632" y="1"/>
                    <a:pt x="3030" y="663"/>
                    <a:pt x="1850" y="1844"/>
                  </a:cubicBezTo>
                  <a:cubicBezTo>
                    <a:pt x="668" y="3025"/>
                    <a:pt x="5" y="4629"/>
                    <a:pt x="9" y="6300"/>
                  </a:cubicBezTo>
                  <a:cubicBezTo>
                    <a:pt x="0" y="7972"/>
                    <a:pt x="661" y="9578"/>
                    <a:pt x="1844" y="10759"/>
                  </a:cubicBezTo>
                  <a:cubicBezTo>
                    <a:pt x="3024" y="11942"/>
                    <a:pt x="4630" y="12602"/>
                    <a:pt x="6301" y="12592"/>
                  </a:cubicBezTo>
                  <a:cubicBezTo>
                    <a:pt x="9767" y="12557"/>
                    <a:pt x="12597" y="9764"/>
                    <a:pt x="12597" y="6300"/>
                  </a:cubicBezTo>
                  <a:close/>
                  <a:moveTo>
                    <a:pt x="748" y="6300"/>
                  </a:moveTo>
                  <a:cubicBezTo>
                    <a:pt x="747" y="4826"/>
                    <a:pt x="1332" y="3413"/>
                    <a:pt x="2373" y="2371"/>
                  </a:cubicBezTo>
                  <a:cubicBezTo>
                    <a:pt x="3415" y="1328"/>
                    <a:pt x="4828" y="743"/>
                    <a:pt x="6301" y="743"/>
                  </a:cubicBezTo>
                  <a:cubicBezTo>
                    <a:pt x="9389" y="743"/>
                    <a:pt x="11893" y="3244"/>
                    <a:pt x="11893" y="6300"/>
                  </a:cubicBezTo>
                  <a:cubicBezTo>
                    <a:pt x="11893" y="9350"/>
                    <a:pt x="9389" y="11855"/>
                    <a:pt x="6301" y="11855"/>
                  </a:cubicBezTo>
                  <a:cubicBezTo>
                    <a:pt x="4826" y="11861"/>
                    <a:pt x="3410" y="11278"/>
                    <a:pt x="2367" y="10235"/>
                  </a:cubicBezTo>
                  <a:cubicBezTo>
                    <a:pt x="1324" y="9192"/>
                    <a:pt x="741" y="7775"/>
                    <a:pt x="748" y="63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pic>
        <p:nvPicPr>
          <p:cNvPr id="16" name="图片 15" descr="图形用户界面, 应用程序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5269934" y="4233685"/>
            <a:ext cx="2917936" cy="2917936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0" y="3183597"/>
            <a:ext cx="5223351" cy="367437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5223353" y="-1"/>
            <a:ext cx="6968648" cy="6858001"/>
          </a:xfrm>
          <a:prstGeom prst="roundRect">
            <a:avLst>
              <a:gd name="adj" fmla="val 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D-DIN" panose="020B0504030202030204" pitchFamily="34" charset="0"/>
                <a:sym typeface="D-DIN" panose="020B0504030202030204" pitchFamily="34" charset="0"/>
              </a:rPr>
              <a:t> </a:t>
            </a:r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" name="稿定PPT-10-2"/>
          <p:cNvSpPr txBox="1"/>
          <p:nvPr/>
        </p:nvSpPr>
        <p:spPr>
          <a:xfrm>
            <a:off x="593725" y="2061867"/>
            <a:ext cx="4629626" cy="74082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4008" tIns="32004" rIns="64008" bIns="32004" anchor="t" anchorCtr="0">
            <a:noAutofit/>
          </a:bodyPr>
          <a:lstStyle/>
          <a:p>
            <a:pPr lvl="0">
              <a:lnSpc>
                <a:spcPct val="130000"/>
              </a:lnSpc>
              <a:buSzPct val="25000"/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請在這裏輸入您所需呈現的內容、論點、數據，請在這裏輸入您所需呈現的內容、論點、數據。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43492" y="3498802"/>
            <a:ext cx="3308350" cy="2819576"/>
            <a:chOff x="543492" y="3498802"/>
            <a:chExt cx="3308350" cy="2819576"/>
          </a:xfrm>
        </p:grpSpPr>
        <p:grpSp>
          <p:nvGrpSpPr>
            <p:cNvPr id="3" name="组合 2"/>
            <p:cNvGrpSpPr/>
            <p:nvPr/>
          </p:nvGrpSpPr>
          <p:grpSpPr>
            <a:xfrm>
              <a:off x="543492" y="3498802"/>
              <a:ext cx="3308350" cy="1330679"/>
              <a:chOff x="543492" y="3818567"/>
              <a:chExt cx="3308350" cy="1330679"/>
            </a:xfrm>
          </p:grpSpPr>
          <p:sp>
            <p:nvSpPr>
              <p:cNvPr id="4" name="稿定PPT-10-1"/>
              <p:cNvSpPr txBox="1"/>
              <p:nvPr/>
            </p:nvSpPr>
            <p:spPr>
              <a:xfrm>
                <a:off x="593725" y="3818567"/>
                <a:ext cx="2261676" cy="37235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64008" tIns="32004" rIns="64008" bIns="32004" anchor="ctr" anchorCtr="0">
                <a:noAutofit/>
              </a:bodyPr>
              <a:lstStyle/>
              <a:p>
                <a:pPr marL="0" marR="0" lvl="0" indent="0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r>
                  <a:rPr kumimoji="0" lang="zh-CN" altLang="en-US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請輸入數據小論點</a:t>
                </a:r>
                <a:endParaRPr kumimoji="0" lang="zh-CN" altLang="en-US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543492" y="4042441"/>
                <a:ext cx="3308350" cy="11068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800</a:t>
                </a:r>
                <a:r>
                  <a:rPr lang="en-US" altLang="zh-CN" sz="40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,</a:t>
                </a:r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300</a:t>
                </a:r>
                <a:endParaRPr lang="zh-CN" altLang="en-US" sz="6600" b="1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543492" y="4987699"/>
              <a:ext cx="2814955" cy="1330679"/>
              <a:chOff x="543492" y="4024514"/>
              <a:chExt cx="2814955" cy="1330679"/>
            </a:xfrm>
          </p:grpSpPr>
          <p:sp>
            <p:nvSpPr>
              <p:cNvPr id="7" name="稿定PPT-10-1"/>
              <p:cNvSpPr txBox="1"/>
              <p:nvPr/>
            </p:nvSpPr>
            <p:spPr>
              <a:xfrm>
                <a:off x="593725" y="4024514"/>
                <a:ext cx="2261676" cy="37235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64008" tIns="32004" rIns="64008" bIns="32004" anchor="ctr" anchorCtr="0">
                <a:noAutofit/>
              </a:bodyPr>
              <a:lstStyle/>
              <a:p>
                <a:pPr marL="0" marR="0" lvl="0" indent="0" defTabSz="9137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r>
                  <a:rPr kumimoji="0" lang="zh-CN" altLang="en-US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請輸入數據小論點</a:t>
                </a:r>
                <a:endParaRPr kumimoji="0" lang="zh-CN" altLang="en-US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43492" y="4248388"/>
                <a:ext cx="2814955" cy="11068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30</a:t>
                </a:r>
                <a:r>
                  <a:rPr lang="en-US" altLang="zh-CN" sz="40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,</a:t>
                </a:r>
                <a:r>
                  <a:rPr lang="en-US" altLang="zh-CN" sz="66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sym typeface="D-DIN" panose="020B0504030202030204" pitchFamily="34" charset="0"/>
                  </a:rPr>
                  <a:t>900</a:t>
                </a:r>
                <a:endParaRPr lang="zh-CN" altLang="en-US" sz="6600" b="1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endParaRPr>
              </a:p>
            </p:txBody>
          </p:sp>
        </p:grpSp>
      </p:grpSp>
      <p:graphicFrame>
        <p:nvGraphicFramePr>
          <p:cNvPr id="9" name="表格 34"/>
          <p:cNvGraphicFramePr>
            <a:graphicFrameLocks noGrp="1"/>
          </p:cNvGraphicFramePr>
          <p:nvPr/>
        </p:nvGraphicFramePr>
        <p:xfrm>
          <a:off x="5409398" y="1792548"/>
          <a:ext cx="6111092" cy="2857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7773"/>
                <a:gridCol w="1527773"/>
                <a:gridCol w="1527773"/>
                <a:gridCol w="1527773"/>
              </a:tblGrid>
              <a:tr h="7144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第一季度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562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562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100%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44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第二季度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394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286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72%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44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第三季度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651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657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109%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44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第四季度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864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988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spc="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  <a:sym typeface="D-DIN" panose="020B0504030202030204" pitchFamily="34" charset="0"/>
                        </a:rPr>
                        <a:t>112%</a:t>
                      </a:r>
                      <a:endParaRPr lang="en-US" altLang="zh-CN" sz="1600" b="0" spc="20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  <a:sym typeface="D-DIN" panose="020B0504030202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0" name="直接连接符 9"/>
          <p:cNvCxnSpPr/>
          <p:nvPr/>
        </p:nvCxnSpPr>
        <p:spPr>
          <a:xfrm>
            <a:off x="669925" y="1775958"/>
            <a:ext cx="108505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稿定PPT-10-1"/>
          <p:cNvSpPr txBox="1"/>
          <p:nvPr/>
        </p:nvSpPr>
        <p:spPr>
          <a:xfrm>
            <a:off x="7040968" y="1370412"/>
            <a:ext cx="1307166" cy="36758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64008" tIns="32004" rIns="64008" bIns="32004" anchor="ctr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計畫進度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2" name="稿定PPT-10-1"/>
          <p:cNvSpPr txBox="1"/>
          <p:nvPr/>
        </p:nvSpPr>
        <p:spPr>
          <a:xfrm>
            <a:off x="8573317" y="1370412"/>
            <a:ext cx="1307166" cy="36758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64008" tIns="32004" rIns="64008" bIns="32004" anchor="ctr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實際進度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3" name="稿定PPT-10-1"/>
          <p:cNvSpPr txBox="1"/>
          <p:nvPr/>
        </p:nvSpPr>
        <p:spPr>
          <a:xfrm>
            <a:off x="10105665" y="1364675"/>
            <a:ext cx="1307166" cy="36758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64008" tIns="32004" rIns="64008" bIns="32004" anchor="ctr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完成情況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5223353" y="4633658"/>
            <a:ext cx="629713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409398" y="3900333"/>
            <a:ext cx="611109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5409398" y="3167007"/>
            <a:ext cx="611109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409398" y="2433681"/>
            <a:ext cx="611109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稿定PPT-10-1"/>
          <p:cNvSpPr txBox="1"/>
          <p:nvPr/>
        </p:nvSpPr>
        <p:spPr>
          <a:xfrm>
            <a:off x="5508502" y="4737940"/>
            <a:ext cx="1307166" cy="36758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64008" tIns="32004" rIns="64008" bIns="32004" anchor="ctr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總進度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9" name="稿定PPT-10-1"/>
          <p:cNvSpPr txBox="1"/>
          <p:nvPr/>
        </p:nvSpPr>
        <p:spPr>
          <a:xfrm>
            <a:off x="10211734" y="4737940"/>
            <a:ext cx="1307166" cy="36758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64008" tIns="32004" rIns="64008" bIns="32004" anchor="ctr" anchorCtr="0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en-US" altLang="zh-CN" sz="2800" b="1" i="0" u="none" strike="noStrike" kern="1200" cap="none" spc="2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98</a:t>
            </a:r>
            <a:r>
              <a:rPr kumimoji="0" lang="en-US" altLang="zh-CN" sz="2800" i="0" u="none" strike="noStrike" kern="1200" cap="none" spc="20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%</a:t>
            </a:r>
            <a:endParaRPr kumimoji="0" lang="zh-CN" altLang="en-US" sz="2800" i="0" u="none" strike="noStrike" kern="1200" cap="none" spc="200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0" name="稿定PPT-10-2"/>
          <p:cNvSpPr txBox="1"/>
          <p:nvPr/>
        </p:nvSpPr>
        <p:spPr>
          <a:xfrm>
            <a:off x="5508503" y="5469147"/>
            <a:ext cx="6059310" cy="5887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4008" tIns="32004" rIns="64008" bIns="32004" anchor="t" anchorCtr="0">
            <a:noAutofit/>
          </a:bodyPr>
          <a:lstStyle/>
          <a:p>
            <a:pPr marL="174625" lvl="0" indent="-174625">
              <a:lnSpc>
                <a:spcPct val="130000"/>
              </a:lnSpc>
              <a:buSzPct val="95000"/>
              <a:buFont typeface="阿里巴巴普惠体 R" panose="00020600040101010101" pitchFamily="18" charset="-122"/>
              <a:buChar char="*"/>
              <a:defRPr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請在這裏輸入您所需呈現的內容、論點、數據，請在這裏輸入您所需呈現的內容、論點、數據。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3492" y="506488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請輸入您的小標題</a:t>
            </a:r>
            <a:endParaRPr lang="zh-CN" altLang="en-US" sz="2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43492" y="931709"/>
            <a:ext cx="28968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PLEASE ENTER YOUR SUBTITLE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sp>
        <p:nvSpPr>
          <p:cNvPr id="37" name="任意多边形: 形状 36"/>
          <p:cNvSpPr/>
          <p:nvPr/>
        </p:nvSpPr>
        <p:spPr>
          <a:xfrm rot="1821533">
            <a:off x="6663012" y="-1385143"/>
            <a:ext cx="5511128" cy="3012185"/>
          </a:xfrm>
          <a:custGeom>
            <a:avLst/>
            <a:gdLst>
              <a:gd name="connsiteX0" fmla="*/ 0 w 5511128"/>
              <a:gd name="connsiteY0" fmla="*/ 2979947 h 3012185"/>
              <a:gd name="connsiteX1" fmla="*/ 5087557 w 5511128"/>
              <a:gd name="connsiteY1" fmla="*/ 0 h 3012185"/>
              <a:gd name="connsiteX2" fmla="*/ 5511128 w 5511128"/>
              <a:gd name="connsiteY2" fmla="*/ 723146 h 3012185"/>
              <a:gd name="connsiteX3" fmla="*/ 705390 w 5511128"/>
              <a:gd name="connsiteY3" fmla="*/ 2914669 h 3012185"/>
              <a:gd name="connsiteX4" fmla="*/ 79541 w 5511128"/>
              <a:gd name="connsiteY4" fmla="*/ 2997261 h 301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11128" h="3012185">
                <a:moveTo>
                  <a:pt x="0" y="2979947"/>
                </a:moveTo>
                <a:lnTo>
                  <a:pt x="5087557" y="0"/>
                </a:lnTo>
                <a:lnTo>
                  <a:pt x="5511128" y="723146"/>
                </a:lnTo>
                <a:lnTo>
                  <a:pt x="705390" y="2914669"/>
                </a:lnTo>
                <a:cubicBezTo>
                  <a:pt x="501982" y="3007428"/>
                  <a:pt x="284714" y="3031726"/>
                  <a:pt x="79541" y="2997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8" name="任意多边形: 形状 37"/>
          <p:cNvSpPr/>
          <p:nvPr/>
        </p:nvSpPr>
        <p:spPr>
          <a:xfrm rot="5968073">
            <a:off x="9821766" y="4729615"/>
            <a:ext cx="1433610" cy="3402357"/>
          </a:xfrm>
          <a:custGeom>
            <a:avLst/>
            <a:gdLst>
              <a:gd name="connsiteX0" fmla="*/ 0 w 1433610"/>
              <a:gd name="connsiteY0" fmla="*/ 144455 h 3402357"/>
              <a:gd name="connsiteX1" fmla="*/ 866212 w 1433610"/>
              <a:gd name="connsiteY1" fmla="*/ 0 h 3402357"/>
              <a:gd name="connsiteX2" fmla="*/ 1433610 w 1433610"/>
              <a:gd name="connsiteY2" fmla="*/ 3402357 h 3402357"/>
              <a:gd name="connsiteX3" fmla="*/ 88155 w 1433610"/>
              <a:gd name="connsiteY3" fmla="*/ 451937 h 3402357"/>
              <a:gd name="connsiteX4" fmla="*/ 17857 w 1433610"/>
              <a:gd name="connsiteY4" fmla="*/ 244870 h 340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3610" h="3402357">
                <a:moveTo>
                  <a:pt x="0" y="144455"/>
                </a:moveTo>
                <a:lnTo>
                  <a:pt x="866212" y="0"/>
                </a:lnTo>
                <a:lnTo>
                  <a:pt x="1433610" y="3402357"/>
                </a:lnTo>
                <a:lnTo>
                  <a:pt x="88155" y="451937"/>
                </a:lnTo>
                <a:cubicBezTo>
                  <a:pt x="57235" y="384135"/>
                  <a:pt x="33922" y="314792"/>
                  <a:pt x="17857" y="24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81708" y="289850"/>
            <a:ext cx="980387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 sz="120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+mn-ea"/>
              </a:defRPr>
            </a:lvl1pPr>
          </a:lstStyle>
          <a:p>
            <a:pPr algn="l"/>
            <a:r>
              <a:rPr lang="en-US" altLang="zh-CN" dirty="0">
                <a:solidFill>
                  <a:schemeClr val="bg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SLIDE TEMPLATE</a:t>
            </a:r>
            <a:endParaRPr lang="en-US" altLang="zh-CN" dirty="0">
              <a:solidFill>
                <a:schemeClr val="bg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33" name="图片 3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3119879" y="3867221"/>
            <a:ext cx="2917936" cy="2917936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grpSp>
        <p:nvGrpSpPr>
          <p:cNvPr id="30" name="组合 29"/>
          <p:cNvGrpSpPr/>
          <p:nvPr/>
        </p:nvGrpSpPr>
        <p:grpSpPr>
          <a:xfrm>
            <a:off x="349653" y="679991"/>
            <a:ext cx="176216" cy="176214"/>
            <a:chOff x="2390772" y="1730703"/>
            <a:chExt cx="176216" cy="176214"/>
          </a:xfrm>
        </p:grpSpPr>
        <p:sp>
          <p:nvSpPr>
            <p:cNvPr id="35" name="矩形: 圆角 34"/>
            <p:cNvSpPr/>
            <p:nvPr/>
          </p:nvSpPr>
          <p:spPr>
            <a:xfrm>
              <a:off x="2390772" y="1730703"/>
              <a:ext cx="176216" cy="17621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36" name="iconfont-10774-5184462"/>
            <p:cNvSpPr/>
            <p:nvPr/>
          </p:nvSpPr>
          <p:spPr>
            <a:xfrm>
              <a:off x="2453121" y="1770638"/>
              <a:ext cx="51518" cy="96344"/>
            </a:xfrm>
            <a:custGeom>
              <a:avLst/>
              <a:gdLst>
                <a:gd name="T0" fmla="*/ 4640 w 5147"/>
                <a:gd name="T1" fmla="*/ 5013 h 9627"/>
                <a:gd name="T2" fmla="*/ 107 w 5147"/>
                <a:gd name="T3" fmla="*/ 480 h 9627"/>
                <a:gd name="T4" fmla="*/ 107 w 5147"/>
                <a:gd name="T5" fmla="*/ 107 h 9627"/>
                <a:gd name="T6" fmla="*/ 480 w 5147"/>
                <a:gd name="T7" fmla="*/ 107 h 9627"/>
                <a:gd name="T8" fmla="*/ 5014 w 5147"/>
                <a:gd name="T9" fmla="*/ 4640 h 9627"/>
                <a:gd name="T10" fmla="*/ 5014 w 5147"/>
                <a:gd name="T11" fmla="*/ 5013 h 9627"/>
                <a:gd name="T12" fmla="*/ 4640 w 5147"/>
                <a:gd name="T13" fmla="*/ 5013 h 9627"/>
                <a:gd name="T14" fmla="*/ 134 w 5147"/>
                <a:gd name="T15" fmla="*/ 9147 h 9627"/>
                <a:gd name="T16" fmla="*/ 4667 w 5147"/>
                <a:gd name="T17" fmla="*/ 4613 h 9627"/>
                <a:gd name="T18" fmla="*/ 5040 w 5147"/>
                <a:gd name="T19" fmla="*/ 4613 h 9627"/>
                <a:gd name="T20" fmla="*/ 5040 w 5147"/>
                <a:gd name="T21" fmla="*/ 4987 h 9627"/>
                <a:gd name="T22" fmla="*/ 507 w 5147"/>
                <a:gd name="T23" fmla="*/ 9520 h 9627"/>
                <a:gd name="T24" fmla="*/ 134 w 5147"/>
                <a:gd name="T25" fmla="*/ 9520 h 9627"/>
                <a:gd name="T26" fmla="*/ 134 w 5147"/>
                <a:gd name="T27" fmla="*/ 9147 h 9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47" h="9627">
                  <a:moveTo>
                    <a:pt x="4640" y="5013"/>
                  </a:moveTo>
                  <a:lnTo>
                    <a:pt x="107" y="480"/>
                  </a:lnTo>
                  <a:cubicBezTo>
                    <a:pt x="0" y="373"/>
                    <a:pt x="0" y="213"/>
                    <a:pt x="107" y="107"/>
                  </a:cubicBezTo>
                  <a:cubicBezTo>
                    <a:pt x="214" y="0"/>
                    <a:pt x="374" y="0"/>
                    <a:pt x="480" y="107"/>
                  </a:cubicBezTo>
                  <a:lnTo>
                    <a:pt x="5014" y="4640"/>
                  </a:lnTo>
                  <a:cubicBezTo>
                    <a:pt x="5120" y="4747"/>
                    <a:pt x="5120" y="4907"/>
                    <a:pt x="5014" y="5013"/>
                  </a:cubicBezTo>
                  <a:cubicBezTo>
                    <a:pt x="4934" y="5093"/>
                    <a:pt x="4747" y="5093"/>
                    <a:pt x="4640" y="5013"/>
                  </a:cubicBezTo>
                  <a:close/>
                  <a:moveTo>
                    <a:pt x="134" y="9147"/>
                  </a:moveTo>
                  <a:lnTo>
                    <a:pt x="4667" y="4613"/>
                  </a:lnTo>
                  <a:cubicBezTo>
                    <a:pt x="4774" y="4507"/>
                    <a:pt x="4934" y="4507"/>
                    <a:pt x="5040" y="4613"/>
                  </a:cubicBezTo>
                  <a:cubicBezTo>
                    <a:pt x="5147" y="4720"/>
                    <a:pt x="5147" y="4880"/>
                    <a:pt x="5040" y="4987"/>
                  </a:cubicBezTo>
                  <a:lnTo>
                    <a:pt x="507" y="9520"/>
                  </a:lnTo>
                  <a:cubicBezTo>
                    <a:pt x="400" y="9627"/>
                    <a:pt x="240" y="9627"/>
                    <a:pt x="134" y="9520"/>
                  </a:cubicBezTo>
                  <a:cubicBezTo>
                    <a:pt x="27" y="9440"/>
                    <a:pt x="27" y="9253"/>
                    <a:pt x="134" y="91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/>
        </p:nvSpPr>
        <p:spPr>
          <a:xfrm>
            <a:off x="2478880" y="2806699"/>
            <a:ext cx="9713120" cy="4051301"/>
          </a:xfrm>
          <a:custGeom>
            <a:avLst/>
            <a:gdLst>
              <a:gd name="connsiteX0" fmla="*/ 0 w 9713120"/>
              <a:gd name="connsiteY0" fmla="*/ 0 h 4051301"/>
              <a:gd name="connsiteX1" fmla="*/ 9713120 w 9713120"/>
              <a:gd name="connsiteY1" fmla="*/ 0 h 4051301"/>
              <a:gd name="connsiteX2" fmla="*/ 9713120 w 9713120"/>
              <a:gd name="connsiteY2" fmla="*/ 4051301 h 4051301"/>
              <a:gd name="connsiteX3" fmla="*/ 0 w 9713120"/>
              <a:gd name="connsiteY3" fmla="*/ 4051301 h 405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3120" h="4051301">
                <a:moveTo>
                  <a:pt x="0" y="0"/>
                </a:moveTo>
                <a:lnTo>
                  <a:pt x="9713120" y="0"/>
                </a:lnTo>
                <a:lnTo>
                  <a:pt x="9713120" y="4051301"/>
                </a:lnTo>
                <a:lnTo>
                  <a:pt x="0" y="4051301"/>
                </a:ln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latin typeface="D-DIN" panose="020B0504030202030204" pitchFamily="34" charset="0"/>
                <a:sym typeface="D-DIN" panose="020B0504030202030204" pitchFamily="34" charset="0"/>
              </a:rPr>
              <a:t> </a:t>
            </a:r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30" name="任意多边形: 形状 29"/>
          <p:cNvSpPr/>
          <p:nvPr/>
        </p:nvSpPr>
        <p:spPr>
          <a:xfrm>
            <a:off x="0" y="1176172"/>
            <a:ext cx="12192000" cy="1624515"/>
          </a:xfrm>
          <a:custGeom>
            <a:avLst/>
            <a:gdLst>
              <a:gd name="connsiteX0" fmla="*/ 68817 w 12192000"/>
              <a:gd name="connsiteY0" fmla="*/ 0 h 1624515"/>
              <a:gd name="connsiteX1" fmla="*/ 12192000 w 12192000"/>
              <a:gd name="connsiteY1" fmla="*/ 0 h 1624515"/>
              <a:gd name="connsiteX2" fmla="*/ 12192000 w 12192000"/>
              <a:gd name="connsiteY2" fmla="*/ 1624515 h 1624515"/>
              <a:gd name="connsiteX3" fmla="*/ 68817 w 12192000"/>
              <a:gd name="connsiteY3" fmla="*/ 1624515 h 1624515"/>
              <a:gd name="connsiteX4" fmla="*/ 10423 w 12192000"/>
              <a:gd name="connsiteY4" fmla="*/ 1618629 h 1624515"/>
              <a:gd name="connsiteX5" fmla="*/ 0 w 12192000"/>
              <a:gd name="connsiteY5" fmla="*/ 1615393 h 1624515"/>
              <a:gd name="connsiteX6" fmla="*/ 0 w 12192000"/>
              <a:gd name="connsiteY6" fmla="*/ 9122 h 1624515"/>
              <a:gd name="connsiteX7" fmla="*/ 10423 w 12192000"/>
              <a:gd name="connsiteY7" fmla="*/ 5887 h 1624515"/>
              <a:gd name="connsiteX8" fmla="*/ 68817 w 12192000"/>
              <a:gd name="connsiteY8" fmla="*/ 0 h 162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624515">
                <a:moveTo>
                  <a:pt x="68817" y="0"/>
                </a:moveTo>
                <a:lnTo>
                  <a:pt x="12192000" y="0"/>
                </a:lnTo>
                <a:lnTo>
                  <a:pt x="12192000" y="1624515"/>
                </a:lnTo>
                <a:lnTo>
                  <a:pt x="68817" y="1624515"/>
                </a:lnTo>
                <a:cubicBezTo>
                  <a:pt x="48814" y="1624515"/>
                  <a:pt x="29285" y="1622488"/>
                  <a:pt x="10423" y="1618629"/>
                </a:cubicBezTo>
                <a:lnTo>
                  <a:pt x="0" y="1615393"/>
                </a:lnTo>
                <a:lnTo>
                  <a:pt x="0" y="9122"/>
                </a:lnTo>
                <a:lnTo>
                  <a:pt x="10423" y="5887"/>
                </a:lnTo>
                <a:cubicBezTo>
                  <a:pt x="29285" y="2027"/>
                  <a:pt x="48814" y="0"/>
                  <a:pt x="688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8" name="任意多边形: 形状 27"/>
          <p:cNvSpPr/>
          <p:nvPr/>
        </p:nvSpPr>
        <p:spPr>
          <a:xfrm rot="8120214">
            <a:off x="-2542978" y="-146927"/>
            <a:ext cx="7721401" cy="5691986"/>
          </a:xfrm>
          <a:custGeom>
            <a:avLst/>
            <a:gdLst>
              <a:gd name="connsiteX0" fmla="*/ 2900661 w 7721401"/>
              <a:gd name="connsiteY0" fmla="*/ 5691986 h 5691986"/>
              <a:gd name="connsiteX1" fmla="*/ 0 w 7721401"/>
              <a:gd name="connsiteY1" fmla="*/ 2825238 h 5691986"/>
              <a:gd name="connsiteX2" fmla="*/ 5862005 w 7721401"/>
              <a:gd name="connsiteY2" fmla="*/ 152034 h 5691986"/>
              <a:gd name="connsiteX3" fmla="*/ 6837732 w 7721401"/>
              <a:gd name="connsiteY3" fmla="*/ 23269 h 5691986"/>
              <a:gd name="connsiteX4" fmla="*/ 6944643 w 7721401"/>
              <a:gd name="connsiteY4" fmla="*/ 46541 h 5691986"/>
              <a:gd name="connsiteX5" fmla="*/ 7721401 w 7721401"/>
              <a:gd name="connsiteY5" fmla="*/ 814218 h 569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21401" h="5691986">
                <a:moveTo>
                  <a:pt x="2900661" y="5691986"/>
                </a:moveTo>
                <a:lnTo>
                  <a:pt x="0" y="2825238"/>
                </a:lnTo>
                <a:lnTo>
                  <a:pt x="5862005" y="152034"/>
                </a:lnTo>
                <a:cubicBezTo>
                  <a:pt x="6179127" y="7418"/>
                  <a:pt x="6517858" y="-30464"/>
                  <a:pt x="6837732" y="23269"/>
                </a:cubicBezTo>
                <a:lnTo>
                  <a:pt x="6944643" y="46541"/>
                </a:lnTo>
                <a:lnTo>
                  <a:pt x="7721401" y="8142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82600" dist="241300" algn="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134790" y="1483917"/>
            <a:ext cx="7544722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請在這裏輸入您所需呈現的內容、論點、數據，請在這裏輸入您所需呈現的內容、論點、數據，請在這裏輸入您所需呈現的內容、論點、數據，請在這裏輸入您所需呈現的內容、論點、數據。</a:t>
            </a:r>
            <a:endParaRPr lang="zh-CN" altLang="en-US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512488" y="622300"/>
            <a:ext cx="3057247" cy="1644320"/>
            <a:chOff x="512488" y="1165780"/>
            <a:chExt cx="3057247" cy="1644320"/>
          </a:xfrm>
        </p:grpSpPr>
        <p:sp>
          <p:nvSpPr>
            <p:cNvPr id="42" name="文本框 41"/>
            <p:cNvSpPr txBox="1"/>
            <p:nvPr/>
          </p:nvSpPr>
          <p:spPr>
            <a:xfrm>
              <a:off x="512488" y="1165780"/>
              <a:ext cx="3057247" cy="1445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請輸入您的小標題</a:t>
              </a:r>
              <a:endParaRPr lang="zh-CN" altLang="en-US" sz="4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551188" y="2503395"/>
              <a:ext cx="289687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YOUR SUBTITLE</a:t>
              </a:r>
              <a:endParaRPr lang="en-US" altLang="zh-CN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2390772" y="2274183"/>
              <a:ext cx="176216" cy="176214"/>
              <a:chOff x="4215867" y="5086849"/>
              <a:chExt cx="298041" cy="298038"/>
            </a:xfrm>
          </p:grpSpPr>
          <p:sp>
            <p:nvSpPr>
              <p:cNvPr id="45" name="矩形: 圆角 44"/>
              <p:cNvSpPr/>
              <p:nvPr/>
            </p:nvSpPr>
            <p:spPr>
              <a:xfrm>
                <a:off x="4215867" y="5086849"/>
                <a:ext cx="298041" cy="29803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bg1">
                    <a:alpha val="5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46" name="iconfont-10774-5184462"/>
              <p:cNvSpPr/>
              <p:nvPr/>
            </p:nvSpPr>
            <p:spPr>
              <a:xfrm>
                <a:off x="4321320" y="5154393"/>
                <a:ext cx="87135" cy="162951"/>
              </a:xfrm>
              <a:custGeom>
                <a:avLst/>
                <a:gdLst>
                  <a:gd name="T0" fmla="*/ 4640 w 5147"/>
                  <a:gd name="T1" fmla="*/ 5013 h 9627"/>
                  <a:gd name="T2" fmla="*/ 107 w 5147"/>
                  <a:gd name="T3" fmla="*/ 480 h 9627"/>
                  <a:gd name="T4" fmla="*/ 107 w 5147"/>
                  <a:gd name="T5" fmla="*/ 107 h 9627"/>
                  <a:gd name="T6" fmla="*/ 480 w 5147"/>
                  <a:gd name="T7" fmla="*/ 107 h 9627"/>
                  <a:gd name="T8" fmla="*/ 5014 w 5147"/>
                  <a:gd name="T9" fmla="*/ 4640 h 9627"/>
                  <a:gd name="T10" fmla="*/ 5014 w 5147"/>
                  <a:gd name="T11" fmla="*/ 5013 h 9627"/>
                  <a:gd name="T12" fmla="*/ 4640 w 5147"/>
                  <a:gd name="T13" fmla="*/ 5013 h 9627"/>
                  <a:gd name="T14" fmla="*/ 134 w 5147"/>
                  <a:gd name="T15" fmla="*/ 9147 h 9627"/>
                  <a:gd name="T16" fmla="*/ 4667 w 5147"/>
                  <a:gd name="T17" fmla="*/ 4613 h 9627"/>
                  <a:gd name="T18" fmla="*/ 5040 w 5147"/>
                  <a:gd name="T19" fmla="*/ 4613 h 9627"/>
                  <a:gd name="T20" fmla="*/ 5040 w 5147"/>
                  <a:gd name="T21" fmla="*/ 4987 h 9627"/>
                  <a:gd name="T22" fmla="*/ 507 w 5147"/>
                  <a:gd name="T23" fmla="*/ 9520 h 9627"/>
                  <a:gd name="T24" fmla="*/ 134 w 5147"/>
                  <a:gd name="T25" fmla="*/ 9520 h 9627"/>
                  <a:gd name="T26" fmla="*/ 134 w 5147"/>
                  <a:gd name="T27" fmla="*/ 9147 h 9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47" h="9627">
                    <a:moveTo>
                      <a:pt x="4640" y="5013"/>
                    </a:moveTo>
                    <a:lnTo>
                      <a:pt x="107" y="480"/>
                    </a:lnTo>
                    <a:cubicBezTo>
                      <a:pt x="0" y="373"/>
                      <a:pt x="0" y="213"/>
                      <a:pt x="107" y="107"/>
                    </a:cubicBezTo>
                    <a:cubicBezTo>
                      <a:pt x="214" y="0"/>
                      <a:pt x="374" y="0"/>
                      <a:pt x="480" y="107"/>
                    </a:cubicBezTo>
                    <a:lnTo>
                      <a:pt x="5014" y="4640"/>
                    </a:lnTo>
                    <a:cubicBezTo>
                      <a:pt x="5120" y="4747"/>
                      <a:pt x="5120" y="4907"/>
                      <a:pt x="5014" y="5013"/>
                    </a:cubicBezTo>
                    <a:cubicBezTo>
                      <a:pt x="4934" y="5093"/>
                      <a:pt x="4747" y="5093"/>
                      <a:pt x="4640" y="5013"/>
                    </a:cubicBezTo>
                    <a:close/>
                    <a:moveTo>
                      <a:pt x="134" y="9147"/>
                    </a:moveTo>
                    <a:lnTo>
                      <a:pt x="4667" y="4613"/>
                    </a:lnTo>
                    <a:cubicBezTo>
                      <a:pt x="4774" y="4507"/>
                      <a:pt x="4934" y="4507"/>
                      <a:pt x="5040" y="4613"/>
                    </a:cubicBezTo>
                    <a:cubicBezTo>
                      <a:pt x="5147" y="4720"/>
                      <a:pt x="5147" y="4880"/>
                      <a:pt x="5040" y="4987"/>
                    </a:cubicBezTo>
                    <a:lnTo>
                      <a:pt x="507" y="9520"/>
                    </a:lnTo>
                    <a:cubicBezTo>
                      <a:pt x="400" y="9627"/>
                      <a:pt x="240" y="9627"/>
                      <a:pt x="134" y="9520"/>
                    </a:cubicBezTo>
                    <a:cubicBezTo>
                      <a:pt x="27" y="9440"/>
                      <a:pt x="27" y="9253"/>
                      <a:pt x="134" y="91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pic>
        <p:nvPicPr>
          <p:cNvPr id="80" name="图片 79" descr="图片包含 人, 西装, 穿着, 女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" r="61480" b="67839"/>
          <a:stretch>
            <a:fillRect/>
          </a:stretch>
        </p:blipFill>
        <p:spPr>
          <a:xfrm rot="1626107" flipH="1">
            <a:off x="3087689" y="2534765"/>
            <a:ext cx="1557710" cy="1310581"/>
          </a:xfrm>
          <a:custGeom>
            <a:avLst/>
            <a:gdLst>
              <a:gd name="connsiteX0" fmla="*/ 410115 w 2073042"/>
              <a:gd name="connsiteY0" fmla="*/ 0 h 1744156"/>
              <a:gd name="connsiteX1" fmla="*/ 1662927 w 2073042"/>
              <a:gd name="connsiteY1" fmla="*/ 0 h 1744156"/>
              <a:gd name="connsiteX2" fmla="*/ 1769452 w 2073042"/>
              <a:gd name="connsiteY2" fmla="*/ 82535 h 1744156"/>
              <a:gd name="connsiteX3" fmla="*/ 2073042 w 2073042"/>
              <a:gd name="connsiteY3" fmla="*/ 770801 h 1744156"/>
              <a:gd name="connsiteX4" fmla="*/ 1036521 w 2073042"/>
              <a:gd name="connsiteY4" fmla="*/ 1744156 h 1744156"/>
              <a:gd name="connsiteX5" fmla="*/ 0 w 2073042"/>
              <a:gd name="connsiteY5" fmla="*/ 770801 h 1744156"/>
              <a:gd name="connsiteX6" fmla="*/ 303590 w 2073042"/>
              <a:gd name="connsiteY6" fmla="*/ 82535 h 1744156"/>
              <a:gd name="connsiteX7" fmla="*/ 410115 w 2073042"/>
              <a:gd name="connsiteY7" fmla="*/ 0 h 174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3042" h="1744156">
                <a:moveTo>
                  <a:pt x="410115" y="0"/>
                </a:moveTo>
                <a:lnTo>
                  <a:pt x="1662927" y="0"/>
                </a:lnTo>
                <a:lnTo>
                  <a:pt x="1769452" y="82535"/>
                </a:lnTo>
                <a:cubicBezTo>
                  <a:pt x="1957026" y="258678"/>
                  <a:pt x="2073042" y="502017"/>
                  <a:pt x="2073042" y="770801"/>
                </a:cubicBezTo>
                <a:cubicBezTo>
                  <a:pt x="2073042" y="1308370"/>
                  <a:pt x="1608976" y="1744156"/>
                  <a:pt x="1036521" y="1744156"/>
                </a:cubicBezTo>
                <a:cubicBezTo>
                  <a:pt x="464066" y="1744156"/>
                  <a:pt x="0" y="1308370"/>
                  <a:pt x="0" y="770801"/>
                </a:cubicBezTo>
                <a:cubicBezTo>
                  <a:pt x="0" y="502017"/>
                  <a:pt x="116017" y="258678"/>
                  <a:pt x="303590" y="82535"/>
                </a:cubicBezTo>
                <a:lnTo>
                  <a:pt x="410115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82" name="图片 81" descr="图片包含 人, 西装, 穿着, 女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0" t="24674" r="-348" b="69165"/>
          <a:stretch>
            <a:fillRect/>
          </a:stretch>
        </p:blipFill>
        <p:spPr>
          <a:xfrm>
            <a:off x="4752725" y="3022990"/>
            <a:ext cx="18895" cy="334130"/>
          </a:xfrm>
          <a:custGeom>
            <a:avLst/>
            <a:gdLst>
              <a:gd name="connsiteX0" fmla="*/ 0 w 18895"/>
              <a:gd name="connsiteY0" fmla="*/ 0 h 334130"/>
              <a:gd name="connsiteX1" fmla="*/ 13435 w 18895"/>
              <a:gd name="connsiteY1" fmla="*/ 74975 h 334130"/>
              <a:gd name="connsiteX2" fmla="*/ 18895 w 18895"/>
              <a:gd name="connsiteY2" fmla="*/ 167065 h 334130"/>
              <a:gd name="connsiteX3" fmla="*/ 13435 w 18895"/>
              <a:gd name="connsiteY3" fmla="*/ 259155 h 334130"/>
              <a:gd name="connsiteX4" fmla="*/ 0 w 18895"/>
              <a:gd name="connsiteY4" fmla="*/ 334130 h 334130"/>
              <a:gd name="connsiteX5" fmla="*/ 0 w 18895"/>
              <a:gd name="connsiteY5" fmla="*/ 0 h 33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95" h="334130">
                <a:moveTo>
                  <a:pt x="0" y="0"/>
                </a:moveTo>
                <a:lnTo>
                  <a:pt x="13435" y="74975"/>
                </a:lnTo>
                <a:cubicBezTo>
                  <a:pt x="17046" y="105254"/>
                  <a:pt x="18895" y="135976"/>
                  <a:pt x="18895" y="167065"/>
                </a:cubicBezTo>
                <a:cubicBezTo>
                  <a:pt x="18895" y="198155"/>
                  <a:pt x="17046" y="228876"/>
                  <a:pt x="13435" y="259155"/>
                </a:cubicBezTo>
                <a:lnTo>
                  <a:pt x="0" y="334130"/>
                </a:lnTo>
                <a:lnTo>
                  <a:pt x="0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32000"/>
              </a:schemeClr>
            </a:outerShdw>
          </a:effectLst>
        </p:spPr>
      </p:pic>
      <p:sp>
        <p:nvSpPr>
          <p:cNvPr id="91" name="矩形 20"/>
          <p:cNvSpPr/>
          <p:nvPr/>
        </p:nvSpPr>
        <p:spPr>
          <a:xfrm>
            <a:off x="4203344" y="3613892"/>
            <a:ext cx="3084172" cy="3696733"/>
          </a:xfrm>
          <a:prstGeom prst="roundRect">
            <a:avLst>
              <a:gd name="adj" fmla="val 10845"/>
            </a:avLst>
          </a:prstGeom>
          <a:blipFill>
            <a:blip r:embed="rId3"/>
            <a:stretch>
              <a:fillRect/>
            </a:stretch>
          </a:blipFill>
          <a:ln w="114300">
            <a:solidFill>
              <a:schemeClr val="bg1"/>
            </a:solidFill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93" name="矩形 20"/>
          <p:cNvSpPr/>
          <p:nvPr/>
        </p:nvSpPr>
        <p:spPr>
          <a:xfrm flipH="1">
            <a:off x="8084484" y="3613892"/>
            <a:ext cx="3084172" cy="3696733"/>
          </a:xfrm>
          <a:prstGeom prst="roundRect">
            <a:avLst>
              <a:gd name="adj" fmla="val 10845"/>
            </a:avLst>
          </a:prstGeom>
          <a:blipFill>
            <a:blip r:embed="rId4"/>
            <a:stretch>
              <a:fillRect/>
            </a:stretch>
          </a:blipFill>
          <a:ln w="114300">
            <a:solidFill>
              <a:schemeClr val="bg1"/>
            </a:solidFill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108" name="组合 107"/>
          <p:cNvGrpSpPr/>
          <p:nvPr/>
        </p:nvGrpSpPr>
        <p:grpSpPr>
          <a:xfrm>
            <a:off x="5766313" y="3327639"/>
            <a:ext cx="1856610" cy="526610"/>
            <a:chOff x="4155230" y="3327639"/>
            <a:chExt cx="1856610" cy="526610"/>
          </a:xfrm>
        </p:grpSpPr>
        <p:sp>
          <p:nvSpPr>
            <p:cNvPr id="92" name="矩形: 圆角 91"/>
            <p:cNvSpPr/>
            <p:nvPr/>
          </p:nvSpPr>
          <p:spPr>
            <a:xfrm>
              <a:off x="4155230" y="3327639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01" name="文本框 100"/>
            <p:cNvSpPr txBox="1"/>
            <p:nvPr/>
          </p:nvSpPr>
          <p:spPr>
            <a:xfrm>
              <a:off x="4260575" y="3408333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9647453" y="3327639"/>
            <a:ext cx="1856610" cy="526610"/>
            <a:chOff x="9647453" y="3327639"/>
            <a:chExt cx="1856610" cy="526610"/>
          </a:xfrm>
        </p:grpSpPr>
        <p:sp>
          <p:nvSpPr>
            <p:cNvPr id="94" name="矩形: 圆角 93"/>
            <p:cNvSpPr/>
            <p:nvPr/>
          </p:nvSpPr>
          <p:spPr>
            <a:xfrm>
              <a:off x="9647453" y="3327639"/>
              <a:ext cx="1856610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9752798" y="3408333"/>
              <a:ext cx="16459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請輸入小論點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pic>
        <p:nvPicPr>
          <p:cNvPr id="89" name="图片 88" descr="图标&#10;&#10;描述已自动生成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193744" y="4683803"/>
            <a:ext cx="2426022" cy="2426022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pic>
        <p:nvPicPr>
          <p:cNvPr id="112" name="图片 111" descr="图形用户界面, 应用程序, 图标&#10;&#10;描述已自动生成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6607">
            <a:off x="10210153" y="-274083"/>
            <a:ext cx="2087306" cy="2087306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25000"/>
              </a:schemeClr>
            </a:outerShdw>
          </a:effectLst>
        </p:spPr>
      </p:pic>
      <p:pic>
        <p:nvPicPr>
          <p:cNvPr id="34" name="图片 33" descr="图片包含 人, 西装, 穿着, 女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46" b="12897"/>
          <a:stretch>
            <a:fillRect/>
          </a:stretch>
        </p:blipFill>
        <p:spPr>
          <a:xfrm>
            <a:off x="0" y="1482290"/>
            <a:ext cx="5483785" cy="5375710"/>
          </a:xfrm>
          <a:custGeom>
            <a:avLst/>
            <a:gdLst>
              <a:gd name="connsiteX0" fmla="*/ 1222707 w 5483785"/>
              <a:gd name="connsiteY0" fmla="*/ 0 h 5375710"/>
              <a:gd name="connsiteX1" fmla="*/ 5483785 w 5483785"/>
              <a:gd name="connsiteY1" fmla="*/ 0 h 5375710"/>
              <a:gd name="connsiteX2" fmla="*/ 5483785 w 5483785"/>
              <a:gd name="connsiteY2" fmla="*/ 1522826 h 5375710"/>
              <a:gd name="connsiteX3" fmla="*/ 5480838 w 5483785"/>
              <a:gd name="connsiteY3" fmla="*/ 1506378 h 5375710"/>
              <a:gd name="connsiteX4" fmla="*/ 4301813 w 5483785"/>
              <a:gd name="connsiteY4" fmla="*/ 687960 h 5375710"/>
              <a:gd name="connsiteX5" fmla="*/ 3098339 w 5483785"/>
              <a:gd name="connsiteY5" fmla="*/ 1712949 h 5375710"/>
              <a:gd name="connsiteX6" fmla="*/ 4301813 w 5483785"/>
              <a:gd name="connsiteY6" fmla="*/ 2737937 h 5375710"/>
              <a:gd name="connsiteX7" fmla="*/ 5480838 w 5483785"/>
              <a:gd name="connsiteY7" fmla="*/ 1919520 h 5375710"/>
              <a:gd name="connsiteX8" fmla="*/ 5483785 w 5483785"/>
              <a:gd name="connsiteY8" fmla="*/ 1903071 h 5375710"/>
              <a:gd name="connsiteX9" fmla="*/ 5483785 w 5483785"/>
              <a:gd name="connsiteY9" fmla="*/ 5375710 h 5375710"/>
              <a:gd name="connsiteX10" fmla="*/ 0 w 5483785"/>
              <a:gd name="connsiteY10" fmla="*/ 5375710 h 5375710"/>
              <a:gd name="connsiteX11" fmla="*/ 0 w 5483785"/>
              <a:gd name="connsiteY11" fmla="*/ 1874887 h 5375710"/>
              <a:gd name="connsiteX12" fmla="*/ 50705 w 5483785"/>
              <a:gd name="connsiteY12" fmla="*/ 1897824 h 5375710"/>
              <a:gd name="connsiteX13" fmla="*/ 509849 w 5483785"/>
              <a:gd name="connsiteY13" fmla="*/ 1984872 h 5375710"/>
              <a:gd name="connsiteX14" fmla="*/ 1689423 w 5483785"/>
              <a:gd name="connsiteY14" fmla="*/ 877182 h 5375710"/>
              <a:gd name="connsiteX15" fmla="*/ 1343933 w 5483785"/>
              <a:gd name="connsiteY15" fmla="*/ 93926 h 537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83785" h="5375710">
                <a:moveTo>
                  <a:pt x="1222707" y="0"/>
                </a:moveTo>
                <a:lnTo>
                  <a:pt x="5483785" y="0"/>
                </a:lnTo>
                <a:lnTo>
                  <a:pt x="5483785" y="1522826"/>
                </a:lnTo>
                <a:lnTo>
                  <a:pt x="5480838" y="1506378"/>
                </a:lnTo>
                <a:cubicBezTo>
                  <a:pt x="5368618" y="1039308"/>
                  <a:pt x="4883391" y="687960"/>
                  <a:pt x="4301813" y="687960"/>
                </a:cubicBezTo>
                <a:cubicBezTo>
                  <a:pt x="3637152" y="687960"/>
                  <a:pt x="3098339" y="1146863"/>
                  <a:pt x="3098339" y="1712949"/>
                </a:cubicBezTo>
                <a:cubicBezTo>
                  <a:pt x="3098339" y="2279034"/>
                  <a:pt x="3637152" y="2737937"/>
                  <a:pt x="4301813" y="2737937"/>
                </a:cubicBezTo>
                <a:cubicBezTo>
                  <a:pt x="4883391" y="2737937"/>
                  <a:pt x="5368618" y="2386590"/>
                  <a:pt x="5480838" y="1919520"/>
                </a:cubicBezTo>
                <a:lnTo>
                  <a:pt x="5483785" y="1903071"/>
                </a:lnTo>
                <a:lnTo>
                  <a:pt x="5483785" y="5375710"/>
                </a:lnTo>
                <a:lnTo>
                  <a:pt x="0" y="5375710"/>
                </a:lnTo>
                <a:lnTo>
                  <a:pt x="0" y="1874887"/>
                </a:lnTo>
                <a:lnTo>
                  <a:pt x="50705" y="1897824"/>
                </a:lnTo>
                <a:cubicBezTo>
                  <a:pt x="191827" y="1953877"/>
                  <a:pt x="346983" y="1984872"/>
                  <a:pt x="509849" y="1984872"/>
                </a:cubicBezTo>
                <a:cubicBezTo>
                  <a:pt x="1161310" y="1984872"/>
                  <a:pt x="1689423" y="1488942"/>
                  <a:pt x="1689423" y="877182"/>
                </a:cubicBezTo>
                <a:cubicBezTo>
                  <a:pt x="1689423" y="571302"/>
                  <a:pt x="1557395" y="294379"/>
                  <a:pt x="1343933" y="93926"/>
                </a:cubicBez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  <p:pic>
        <p:nvPicPr>
          <p:cNvPr id="84" name="图片 83" descr="图片包含 人, 西装, 穿着, 女人&#10;&#10;描述已自动生成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49" t="11147" b="55637"/>
          <a:stretch>
            <a:fillRect/>
          </a:stretch>
        </p:blipFill>
        <p:spPr>
          <a:xfrm rot="20695430" flipH="1">
            <a:off x="-109207" y="2903255"/>
            <a:ext cx="1600452" cy="1375378"/>
          </a:xfrm>
          <a:custGeom>
            <a:avLst/>
            <a:gdLst>
              <a:gd name="connsiteX0" fmla="*/ 1057523 w 2096151"/>
              <a:gd name="connsiteY0" fmla="*/ 0 h 1801366"/>
              <a:gd name="connsiteX1" fmla="*/ 2093561 w 2096151"/>
              <a:gd name="connsiteY1" fmla="*/ 719164 h 1801366"/>
              <a:gd name="connsiteX2" fmla="*/ 2096151 w 2096151"/>
              <a:gd name="connsiteY2" fmla="*/ 733618 h 1801366"/>
              <a:gd name="connsiteX3" fmla="*/ 2096151 w 2096151"/>
              <a:gd name="connsiteY3" fmla="*/ 1067748 h 1801366"/>
              <a:gd name="connsiteX4" fmla="*/ 2093561 w 2096151"/>
              <a:gd name="connsiteY4" fmla="*/ 1082202 h 1801366"/>
              <a:gd name="connsiteX5" fmla="*/ 1057523 w 2096151"/>
              <a:gd name="connsiteY5" fmla="*/ 1801366 h 1801366"/>
              <a:gd name="connsiteX6" fmla="*/ 0 w 2096151"/>
              <a:gd name="connsiteY6" fmla="*/ 900683 h 1801366"/>
              <a:gd name="connsiteX7" fmla="*/ 1057523 w 2096151"/>
              <a:gd name="connsiteY7" fmla="*/ 0 h 180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6151" h="1801366">
                <a:moveTo>
                  <a:pt x="1057523" y="0"/>
                </a:moveTo>
                <a:cubicBezTo>
                  <a:pt x="1568570" y="0"/>
                  <a:pt x="1994951" y="308738"/>
                  <a:pt x="2093561" y="719164"/>
                </a:cubicBezTo>
                <a:lnTo>
                  <a:pt x="2096151" y="733618"/>
                </a:lnTo>
                <a:lnTo>
                  <a:pt x="2096151" y="1067748"/>
                </a:lnTo>
                <a:lnTo>
                  <a:pt x="2093561" y="1082202"/>
                </a:lnTo>
                <a:cubicBezTo>
                  <a:pt x="1994951" y="1492628"/>
                  <a:pt x="1568570" y="1801366"/>
                  <a:pt x="1057523" y="1801366"/>
                </a:cubicBezTo>
                <a:cubicBezTo>
                  <a:pt x="473469" y="1801366"/>
                  <a:pt x="0" y="1398116"/>
                  <a:pt x="0" y="900683"/>
                </a:cubicBezTo>
                <a:cubicBezTo>
                  <a:pt x="0" y="403250"/>
                  <a:pt x="473469" y="0"/>
                  <a:pt x="1057523" y="0"/>
                </a:cubicBez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25000"/>
              </a:scheme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任意多边形: 形状 57"/>
          <p:cNvSpPr/>
          <p:nvPr/>
        </p:nvSpPr>
        <p:spPr>
          <a:xfrm>
            <a:off x="6011828" y="0"/>
            <a:ext cx="6180173" cy="6858000"/>
          </a:xfrm>
          <a:custGeom>
            <a:avLst/>
            <a:gdLst>
              <a:gd name="connsiteX0" fmla="*/ 2097672 w 6180173"/>
              <a:gd name="connsiteY0" fmla="*/ 0 h 6858000"/>
              <a:gd name="connsiteX1" fmla="*/ 6180173 w 6180173"/>
              <a:gd name="connsiteY1" fmla="*/ 0 h 6858000"/>
              <a:gd name="connsiteX2" fmla="*/ 6180173 w 6180173"/>
              <a:gd name="connsiteY2" fmla="*/ 6858000 h 6858000"/>
              <a:gd name="connsiteX3" fmla="*/ 3426442 w 6180173"/>
              <a:gd name="connsiteY3" fmla="*/ 6858000 h 6858000"/>
              <a:gd name="connsiteX4" fmla="*/ 601221 w 6180173"/>
              <a:gd name="connsiteY4" fmla="*/ 5460254 h 6858000"/>
              <a:gd name="connsiteX5" fmla="*/ 112122 w 6180173"/>
              <a:gd name="connsiteY5" fmla="*/ 40133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80173" h="6858000">
                <a:moveTo>
                  <a:pt x="2097672" y="0"/>
                </a:moveTo>
                <a:lnTo>
                  <a:pt x="6180173" y="0"/>
                </a:lnTo>
                <a:lnTo>
                  <a:pt x="6180173" y="6858000"/>
                </a:lnTo>
                <a:lnTo>
                  <a:pt x="3426442" y="6858000"/>
                </a:lnTo>
                <a:lnTo>
                  <a:pt x="601221" y="5460254"/>
                </a:lnTo>
                <a:cubicBezTo>
                  <a:pt x="66878" y="5195894"/>
                  <a:pt x="-152238" y="4547673"/>
                  <a:pt x="112122" y="40133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1" name="任意多边形: 形状 50"/>
          <p:cNvSpPr/>
          <p:nvPr/>
        </p:nvSpPr>
        <p:spPr>
          <a:xfrm>
            <a:off x="0" y="1"/>
            <a:ext cx="2521792" cy="2542829"/>
          </a:xfrm>
          <a:custGeom>
            <a:avLst/>
            <a:gdLst>
              <a:gd name="connsiteX0" fmla="*/ 0 w 2521792"/>
              <a:gd name="connsiteY0" fmla="*/ 0 h 2542829"/>
              <a:gd name="connsiteX1" fmla="*/ 2310130 w 2521792"/>
              <a:gd name="connsiteY1" fmla="*/ 0 h 2542829"/>
              <a:gd name="connsiteX2" fmla="*/ 2424277 w 2521792"/>
              <a:gd name="connsiteY2" fmla="*/ 250310 h 2542829"/>
              <a:gd name="connsiteX3" fmla="*/ 1889737 w 2521792"/>
              <a:gd name="connsiteY3" fmla="*/ 1681067 h 2542829"/>
              <a:gd name="connsiteX4" fmla="*/ 0 w 2521792"/>
              <a:gd name="connsiteY4" fmla="*/ 2542829 h 254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792" h="2542829">
                <a:moveTo>
                  <a:pt x="0" y="0"/>
                </a:moveTo>
                <a:lnTo>
                  <a:pt x="2310130" y="0"/>
                </a:lnTo>
                <a:lnTo>
                  <a:pt x="2424277" y="250310"/>
                </a:lnTo>
                <a:cubicBezTo>
                  <a:pt x="2671632" y="792732"/>
                  <a:pt x="2432159" y="1433711"/>
                  <a:pt x="1889737" y="1681067"/>
                </a:cubicBezTo>
                <a:lnTo>
                  <a:pt x="0" y="25428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8740706" y="1371600"/>
            <a:ext cx="3451295" cy="4864100"/>
          </a:xfrm>
          <a:custGeom>
            <a:avLst/>
            <a:gdLst>
              <a:gd name="connsiteX0" fmla="*/ 953368 w 3451295"/>
              <a:gd name="connsiteY0" fmla="*/ 0 h 4864100"/>
              <a:gd name="connsiteX1" fmla="*/ 3201102 w 3451295"/>
              <a:gd name="connsiteY1" fmla="*/ 0 h 4864100"/>
              <a:gd name="connsiteX2" fmla="*/ 3393239 w 3451295"/>
              <a:gd name="connsiteY2" fmla="*/ 19369 h 4864100"/>
              <a:gd name="connsiteX3" fmla="*/ 3451295 w 3451295"/>
              <a:gd name="connsiteY3" fmla="*/ 34297 h 4864100"/>
              <a:gd name="connsiteX4" fmla="*/ 3451295 w 3451295"/>
              <a:gd name="connsiteY4" fmla="*/ 4829803 h 4864100"/>
              <a:gd name="connsiteX5" fmla="*/ 3393239 w 3451295"/>
              <a:gd name="connsiteY5" fmla="*/ 4844731 h 4864100"/>
              <a:gd name="connsiteX6" fmla="*/ 3201102 w 3451295"/>
              <a:gd name="connsiteY6" fmla="*/ 4864100 h 4864100"/>
              <a:gd name="connsiteX7" fmla="*/ 953368 w 3451295"/>
              <a:gd name="connsiteY7" fmla="*/ 4864100 h 4864100"/>
              <a:gd name="connsiteX8" fmla="*/ 0 w 3451295"/>
              <a:gd name="connsiteY8" fmla="*/ 3910732 h 4864100"/>
              <a:gd name="connsiteX9" fmla="*/ 0 w 3451295"/>
              <a:gd name="connsiteY9" fmla="*/ 953368 h 4864100"/>
              <a:gd name="connsiteX10" fmla="*/ 953368 w 3451295"/>
              <a:gd name="connsiteY10" fmla="*/ 0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1295" h="4864100">
                <a:moveTo>
                  <a:pt x="953368" y="0"/>
                </a:moveTo>
                <a:lnTo>
                  <a:pt x="3201102" y="0"/>
                </a:lnTo>
                <a:cubicBezTo>
                  <a:pt x="3266918" y="0"/>
                  <a:pt x="3331177" y="6670"/>
                  <a:pt x="3393239" y="19369"/>
                </a:cubicBezTo>
                <a:lnTo>
                  <a:pt x="3451295" y="34297"/>
                </a:lnTo>
                <a:lnTo>
                  <a:pt x="3451295" y="4829803"/>
                </a:lnTo>
                <a:lnTo>
                  <a:pt x="3393239" y="4844731"/>
                </a:lnTo>
                <a:cubicBezTo>
                  <a:pt x="3331177" y="4857431"/>
                  <a:pt x="3266918" y="4864100"/>
                  <a:pt x="3201102" y="4864100"/>
                </a:cubicBezTo>
                <a:lnTo>
                  <a:pt x="953368" y="4864100"/>
                </a:lnTo>
                <a:cubicBezTo>
                  <a:pt x="426837" y="4864100"/>
                  <a:pt x="0" y="4437263"/>
                  <a:pt x="0" y="3910732"/>
                </a:cubicBezTo>
                <a:lnTo>
                  <a:pt x="0" y="953368"/>
                </a:lnTo>
                <a:cubicBezTo>
                  <a:pt x="0" y="426837"/>
                  <a:pt x="426837" y="0"/>
                  <a:pt x="953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6000000" algn="l" rotWithShape="0">
              <a:schemeClr val="accent3">
                <a:lumMod val="50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9" name="任意多边形: 形状 58"/>
          <p:cNvSpPr/>
          <p:nvPr/>
        </p:nvSpPr>
        <p:spPr>
          <a:xfrm>
            <a:off x="0" y="1371600"/>
            <a:ext cx="12192000" cy="4864100"/>
          </a:xfrm>
          <a:custGeom>
            <a:avLst/>
            <a:gdLst>
              <a:gd name="connsiteX0" fmla="*/ 71398 w 12192000"/>
              <a:gd name="connsiteY0" fmla="*/ 0 h 4864100"/>
              <a:gd name="connsiteX1" fmla="*/ 12084476 w 12192000"/>
              <a:gd name="connsiteY1" fmla="*/ 0 h 4864100"/>
              <a:gd name="connsiteX2" fmla="*/ 12167365 w 12192000"/>
              <a:gd name="connsiteY2" fmla="*/ 4186 h 4864100"/>
              <a:gd name="connsiteX3" fmla="*/ 12192000 w 12192000"/>
              <a:gd name="connsiteY3" fmla="*/ 7945 h 4864100"/>
              <a:gd name="connsiteX4" fmla="*/ 12192000 w 12192000"/>
              <a:gd name="connsiteY4" fmla="*/ 4856155 h 4864100"/>
              <a:gd name="connsiteX5" fmla="*/ 12167365 w 12192000"/>
              <a:gd name="connsiteY5" fmla="*/ 4859915 h 4864100"/>
              <a:gd name="connsiteX6" fmla="*/ 12084476 w 12192000"/>
              <a:gd name="connsiteY6" fmla="*/ 4864100 h 4864100"/>
              <a:gd name="connsiteX7" fmla="*/ 71398 w 12192000"/>
              <a:gd name="connsiteY7" fmla="*/ 4864100 h 4864100"/>
              <a:gd name="connsiteX8" fmla="*/ 0 w 12192000"/>
              <a:gd name="connsiteY8" fmla="*/ 4860495 h 4864100"/>
              <a:gd name="connsiteX9" fmla="*/ 0 w 12192000"/>
              <a:gd name="connsiteY9" fmla="*/ 3606 h 48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864100">
                <a:moveTo>
                  <a:pt x="71398" y="0"/>
                </a:moveTo>
                <a:lnTo>
                  <a:pt x="12084476" y="0"/>
                </a:lnTo>
                <a:cubicBezTo>
                  <a:pt x="12112460" y="0"/>
                  <a:pt x="12140112" y="1418"/>
                  <a:pt x="12167365" y="4186"/>
                </a:cubicBezTo>
                <a:lnTo>
                  <a:pt x="12192000" y="7945"/>
                </a:lnTo>
                <a:lnTo>
                  <a:pt x="12192000" y="4856155"/>
                </a:lnTo>
                <a:lnTo>
                  <a:pt x="12167365" y="4859915"/>
                </a:lnTo>
                <a:cubicBezTo>
                  <a:pt x="12140112" y="4862682"/>
                  <a:pt x="12112460" y="4864100"/>
                  <a:pt x="12084476" y="4864100"/>
                </a:cubicBezTo>
                <a:lnTo>
                  <a:pt x="71398" y="4864100"/>
                </a:lnTo>
                <a:lnTo>
                  <a:pt x="0" y="4860495"/>
                </a:lnTo>
                <a:lnTo>
                  <a:pt x="0" y="36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60400" dist="203200" dir="3600000" algn="l" rotWithShape="0">
              <a:schemeClr val="accent3">
                <a:lumMod val="75000"/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61" name="任意多边形: 形状 60"/>
          <p:cNvSpPr/>
          <p:nvPr/>
        </p:nvSpPr>
        <p:spPr>
          <a:xfrm>
            <a:off x="6186831" y="4680092"/>
            <a:ext cx="6005169" cy="504546"/>
          </a:xfrm>
          <a:custGeom>
            <a:avLst/>
            <a:gdLst>
              <a:gd name="connsiteX0" fmla="*/ 252273 w 6005169"/>
              <a:gd name="connsiteY0" fmla="*/ 0 h 504546"/>
              <a:gd name="connsiteX1" fmla="*/ 6005169 w 6005169"/>
              <a:gd name="connsiteY1" fmla="*/ 0 h 504546"/>
              <a:gd name="connsiteX2" fmla="*/ 6005169 w 6005169"/>
              <a:gd name="connsiteY2" fmla="*/ 504546 h 504546"/>
              <a:gd name="connsiteX3" fmla="*/ 252273 w 6005169"/>
              <a:gd name="connsiteY3" fmla="*/ 504546 h 504546"/>
              <a:gd name="connsiteX4" fmla="*/ 0 w 6005169"/>
              <a:gd name="connsiteY4" fmla="*/ 252273 h 504546"/>
              <a:gd name="connsiteX5" fmla="*/ 252273 w 6005169"/>
              <a:gd name="connsiteY5" fmla="*/ 0 h 5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05169" h="504546">
                <a:moveTo>
                  <a:pt x="252273" y="0"/>
                </a:moveTo>
                <a:lnTo>
                  <a:pt x="6005169" y="0"/>
                </a:lnTo>
                <a:lnTo>
                  <a:pt x="6005169" y="504546"/>
                </a:lnTo>
                <a:lnTo>
                  <a:pt x="252273" y="504546"/>
                </a:lnTo>
                <a:cubicBezTo>
                  <a:pt x="112947" y="504546"/>
                  <a:pt x="0" y="391600"/>
                  <a:pt x="0" y="252273"/>
                </a:cubicBezTo>
                <a:cubicBezTo>
                  <a:pt x="0" y="112946"/>
                  <a:pt x="112947" y="0"/>
                  <a:pt x="2522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232256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373938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515619" y="4753233"/>
            <a:ext cx="109474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#</a:t>
            </a:r>
            <a:r>
              <a:rPr lang="zh-CN" altLang="en-US" sz="20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20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746251" y="5465962"/>
            <a:ext cx="1856610" cy="499689"/>
            <a:chOff x="1746251" y="5465962"/>
            <a:chExt cx="1856610" cy="499689"/>
          </a:xfrm>
        </p:grpSpPr>
        <p:sp>
          <p:nvSpPr>
            <p:cNvPr id="27" name="矩形: 圆角 26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406400" dist="203200" dir="3600000" sx="90000" sy="90000" algn="tl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42" name="组合 41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35" name="矩形: 圆角 34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1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43" name="组合 42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44" name="矩形: 圆角 43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45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47" name="直接连接符 46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组合 27"/>
          <p:cNvGrpSpPr/>
          <p:nvPr/>
        </p:nvGrpSpPr>
        <p:grpSpPr>
          <a:xfrm>
            <a:off x="9811367" y="289850"/>
            <a:ext cx="1703562" cy="570865"/>
            <a:chOff x="9811367" y="289850"/>
            <a:chExt cx="1703562" cy="570865"/>
          </a:xfrm>
        </p:grpSpPr>
        <p:sp>
          <p:nvSpPr>
            <p:cNvPr id="29" name="文本框 28"/>
            <p:cNvSpPr txBox="1"/>
            <p:nvPr/>
          </p:nvSpPr>
          <p:spPr>
            <a:xfrm>
              <a:off x="9811367" y="289850"/>
              <a:ext cx="1179830" cy="5708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DESIGNED BY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  <a:p>
              <a:pPr algn="r">
                <a:lnSpc>
                  <a:spcPct val="130000"/>
                </a:lnSpc>
              </a:pPr>
              <a:r>
                <a:rPr lang="en-US" altLang="zh-CN" sz="1200" dirty="0">
                  <a:ln w="6350">
                    <a:solidFill>
                      <a:schemeClr val="accent1">
                        <a:alpha val="39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YANXIAOYAN</a:t>
              </a:r>
              <a:endParaRPr lang="en-US" altLang="zh-CN" sz="1200" dirty="0">
                <a:ln w="6350">
                  <a:solidFill>
                    <a:schemeClr val="accent1">
                      <a:alpha val="39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10991197" y="306554"/>
              <a:ext cx="523732" cy="523732"/>
            </a:xfrm>
            <a:prstGeom prst="roundRect">
              <a:avLst/>
            </a:prstGeom>
            <a:blipFill>
              <a:blip r:embed="rId1"/>
              <a:stretch>
                <a:fillRect/>
              </a:stretch>
            </a:blip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  <p:pic>
        <p:nvPicPr>
          <p:cNvPr id="31" name="图片 30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4827238" y="3264101"/>
            <a:ext cx="3698638" cy="3698638"/>
          </a:xfrm>
          <a:prstGeom prst="rect">
            <a:avLst/>
          </a:prstGeom>
          <a:effectLst>
            <a:outerShdw blurRad="381000" dist="584200" dir="2400000" sx="94000" sy="94000" algn="tl" rotWithShape="0">
              <a:schemeClr val="accent1">
                <a:alpha val="30000"/>
              </a:schemeClr>
            </a:outerShdw>
          </a:effectLst>
        </p:spPr>
      </p:pic>
      <p:grpSp>
        <p:nvGrpSpPr>
          <p:cNvPr id="38" name="组合 37"/>
          <p:cNvGrpSpPr/>
          <p:nvPr/>
        </p:nvGrpSpPr>
        <p:grpSpPr>
          <a:xfrm>
            <a:off x="261995" y="1599702"/>
            <a:ext cx="2830642" cy="3526175"/>
            <a:chOff x="2954545" y="738067"/>
            <a:chExt cx="3530134" cy="4397543"/>
          </a:xfrm>
        </p:grpSpPr>
        <p:sp>
          <p:nvSpPr>
            <p:cNvPr id="39" name="矩形: 圆角 38"/>
            <p:cNvSpPr/>
            <p:nvPr/>
          </p:nvSpPr>
          <p:spPr>
            <a:xfrm>
              <a:off x="3139420" y="2003490"/>
              <a:ext cx="2375355" cy="3121054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6604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2954545" y="738067"/>
              <a:ext cx="3530134" cy="4397543"/>
              <a:chOff x="2954545" y="738067"/>
              <a:chExt cx="3530134" cy="4397543"/>
            </a:xfrm>
          </p:grpSpPr>
          <p:pic>
            <p:nvPicPr>
              <p:cNvPr id="46" name="图片 45" descr="图片包含 人, 男人, 穿着, 西装&#10;&#10;描述已自动生成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47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630"/>
              <a:stretch>
                <a:fillRect/>
              </a:stretch>
            </p:blipFill>
            <p:spPr>
              <a:xfrm flipH="1">
                <a:off x="2954545" y="738067"/>
                <a:ext cx="3530134" cy="3969887"/>
              </a:xfrm>
              <a:prstGeom prst="rect">
                <a:avLst/>
              </a:prstGeom>
            </p:spPr>
          </p:pic>
          <p:pic>
            <p:nvPicPr>
              <p:cNvPr id="49" name="图片 48" descr="图片包含 人, 男人, 穿着, 西装&#10;&#10;描述已自动生成"/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47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475" t="27249" r="5237" b="6421"/>
              <a:stretch>
                <a:fillRect/>
              </a:stretch>
            </p:blipFill>
            <p:spPr>
              <a:xfrm flipH="1">
                <a:off x="3139421" y="2014556"/>
                <a:ext cx="2375355" cy="3121054"/>
              </a:xfrm>
              <a:custGeom>
                <a:avLst/>
                <a:gdLst>
                  <a:gd name="connsiteX0" fmla="*/ 1979455 w 2375355"/>
                  <a:gd name="connsiteY0" fmla="*/ 0 h 3121054"/>
                  <a:gd name="connsiteX1" fmla="*/ 395900 w 2375355"/>
                  <a:gd name="connsiteY1" fmla="*/ 0 h 3121054"/>
                  <a:gd name="connsiteX2" fmla="*/ 0 w 2375355"/>
                  <a:gd name="connsiteY2" fmla="*/ 395900 h 3121054"/>
                  <a:gd name="connsiteX3" fmla="*/ 0 w 2375355"/>
                  <a:gd name="connsiteY3" fmla="*/ 2725154 h 3121054"/>
                  <a:gd name="connsiteX4" fmla="*/ 395900 w 2375355"/>
                  <a:gd name="connsiteY4" fmla="*/ 3121054 h 3121054"/>
                  <a:gd name="connsiteX5" fmla="*/ 1979455 w 2375355"/>
                  <a:gd name="connsiteY5" fmla="*/ 3121054 h 3121054"/>
                  <a:gd name="connsiteX6" fmla="*/ 2375355 w 2375355"/>
                  <a:gd name="connsiteY6" fmla="*/ 2725154 h 3121054"/>
                  <a:gd name="connsiteX7" fmla="*/ 2375355 w 2375355"/>
                  <a:gd name="connsiteY7" fmla="*/ 395900 h 3121054"/>
                  <a:gd name="connsiteX8" fmla="*/ 1979455 w 2375355"/>
                  <a:gd name="connsiteY8" fmla="*/ 0 h 312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5355" h="3121054">
                    <a:moveTo>
                      <a:pt x="1979455" y="0"/>
                    </a:moveTo>
                    <a:lnTo>
                      <a:pt x="395900" y="0"/>
                    </a:lnTo>
                    <a:cubicBezTo>
                      <a:pt x="177250" y="0"/>
                      <a:pt x="0" y="177250"/>
                      <a:pt x="0" y="395900"/>
                    </a:cubicBezTo>
                    <a:lnTo>
                      <a:pt x="0" y="2725154"/>
                    </a:lnTo>
                    <a:cubicBezTo>
                      <a:pt x="0" y="2943804"/>
                      <a:pt x="177250" y="3121054"/>
                      <a:pt x="395900" y="3121054"/>
                    </a:cubicBezTo>
                    <a:lnTo>
                      <a:pt x="1979455" y="3121054"/>
                    </a:lnTo>
                    <a:cubicBezTo>
                      <a:pt x="2198105" y="3121054"/>
                      <a:pt x="2375355" y="2943804"/>
                      <a:pt x="2375355" y="2725154"/>
                    </a:cubicBezTo>
                    <a:lnTo>
                      <a:pt x="2375355" y="395900"/>
                    </a:lnTo>
                    <a:cubicBezTo>
                      <a:pt x="2375355" y="177250"/>
                      <a:pt x="2198105" y="0"/>
                      <a:pt x="1979455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50" name="组合 49"/>
          <p:cNvGrpSpPr/>
          <p:nvPr/>
        </p:nvGrpSpPr>
        <p:grpSpPr>
          <a:xfrm>
            <a:off x="3083453" y="1130392"/>
            <a:ext cx="2647805" cy="4088838"/>
            <a:chOff x="363808" y="2237999"/>
            <a:chExt cx="1881110" cy="2904879"/>
          </a:xfrm>
        </p:grpSpPr>
        <p:sp>
          <p:nvSpPr>
            <p:cNvPr id="54" name="矩形: 圆角 53"/>
            <p:cNvSpPr/>
            <p:nvPr/>
          </p:nvSpPr>
          <p:spPr>
            <a:xfrm>
              <a:off x="363808" y="2671228"/>
              <a:ext cx="1881110" cy="2471650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accent1">
                  <a:shade val="50000"/>
                </a:schemeClr>
              </a:solidFill>
            </a:ln>
            <a:effectLst>
              <a:outerShdw blurRad="660400" dist="203200" dir="42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pic>
          <p:nvPicPr>
            <p:cNvPr id="57" name="图片 56" descr="人穿着戏服&#10;&#10;中度可信度描述已自动生成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7" y="2237999"/>
              <a:ext cx="1685732" cy="2904879"/>
            </a:xfrm>
            <a:prstGeom prst="rect">
              <a:avLst/>
            </a:prstGeom>
          </p:spPr>
        </p:pic>
      </p:grpSp>
      <p:sp>
        <p:nvSpPr>
          <p:cNvPr id="55" name="文本框 54"/>
          <p:cNvSpPr txBox="1"/>
          <p:nvPr/>
        </p:nvSpPr>
        <p:spPr>
          <a:xfrm>
            <a:off x="8115201" y="2010330"/>
            <a:ext cx="355155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4400" dirty="0">
                <a:ln w="6350">
                  <a:solidFill>
                    <a:schemeClr val="accent1">
                      <a:alpha val="7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CHAPTER 02</a:t>
            </a:r>
            <a:endParaRPr lang="en-US" altLang="zh-CN" sz="4400" dirty="0">
              <a:ln w="6350">
                <a:solidFill>
                  <a:schemeClr val="accent1">
                    <a:alpha val="70000"/>
                  </a:schemeClr>
                </a:solidFill>
                <a:prstDash val="solid"/>
              </a:ln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56" name="图片 55" descr="图标&#10;&#10;描述已自动生成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573987" y="503255"/>
            <a:ext cx="2281225" cy="2281225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sp>
        <p:nvSpPr>
          <p:cNvPr id="36" name="文本框 35"/>
          <p:cNvSpPr txBox="1"/>
          <p:nvPr/>
        </p:nvSpPr>
        <p:spPr>
          <a:xfrm>
            <a:off x="6199977" y="2756621"/>
            <a:ext cx="546677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請在此處輸入您在</a:t>
            </a:r>
            <a:endParaRPr lang="en-US" altLang="zh-CN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/>
            <a:r>
              <a:rPr lang="zh-CN" altLang="en-US" sz="36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本章節主要內容的標題</a:t>
            </a:r>
            <a:endParaRPr lang="zh-CN" altLang="en-US" sz="36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582673" y="3941402"/>
            <a:ext cx="50571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Please Enter The Title Of The Main Content Of This Chapter Here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任意多边形: 形状 102"/>
          <p:cNvSpPr/>
          <p:nvPr/>
        </p:nvSpPr>
        <p:spPr>
          <a:xfrm>
            <a:off x="0" y="3257106"/>
            <a:ext cx="12192000" cy="3600895"/>
          </a:xfrm>
          <a:custGeom>
            <a:avLst/>
            <a:gdLst>
              <a:gd name="connsiteX0" fmla="*/ 0 w 12192000"/>
              <a:gd name="connsiteY0" fmla="*/ 0 h 3600895"/>
              <a:gd name="connsiteX1" fmla="*/ 12192000 w 12192000"/>
              <a:gd name="connsiteY1" fmla="*/ 0 h 3600895"/>
              <a:gd name="connsiteX2" fmla="*/ 12192000 w 12192000"/>
              <a:gd name="connsiteY2" fmla="*/ 3600895 h 3600895"/>
              <a:gd name="connsiteX3" fmla="*/ 0 w 12192000"/>
              <a:gd name="connsiteY3" fmla="*/ 3600895 h 360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00895">
                <a:moveTo>
                  <a:pt x="0" y="0"/>
                </a:moveTo>
                <a:lnTo>
                  <a:pt x="12192000" y="0"/>
                </a:lnTo>
                <a:lnTo>
                  <a:pt x="12192000" y="3600895"/>
                </a:lnTo>
                <a:lnTo>
                  <a:pt x="0" y="3600895"/>
                </a:ln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 c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sp>
        <p:nvSpPr>
          <p:cNvPr id="62" name="任意多边形: 形状 61"/>
          <p:cNvSpPr/>
          <p:nvPr/>
        </p:nvSpPr>
        <p:spPr>
          <a:xfrm>
            <a:off x="0" y="1454929"/>
            <a:ext cx="12192000" cy="1974071"/>
          </a:xfrm>
          <a:custGeom>
            <a:avLst/>
            <a:gdLst>
              <a:gd name="connsiteX0" fmla="*/ 0 w 12192000"/>
              <a:gd name="connsiteY0" fmla="*/ 0 h 1974071"/>
              <a:gd name="connsiteX1" fmla="*/ 12192000 w 12192000"/>
              <a:gd name="connsiteY1" fmla="*/ 0 h 1974071"/>
              <a:gd name="connsiteX2" fmla="*/ 12192000 w 12192000"/>
              <a:gd name="connsiteY2" fmla="*/ 1974071 h 1974071"/>
              <a:gd name="connsiteX3" fmla="*/ 0 w 12192000"/>
              <a:gd name="connsiteY3" fmla="*/ 1974071 h 197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74071">
                <a:moveTo>
                  <a:pt x="0" y="0"/>
                </a:moveTo>
                <a:lnTo>
                  <a:pt x="12192000" y="0"/>
                </a:lnTo>
                <a:lnTo>
                  <a:pt x="12192000" y="1974071"/>
                </a:lnTo>
                <a:lnTo>
                  <a:pt x="0" y="1974071"/>
                </a:lnTo>
                <a:close/>
              </a:path>
            </a:pathLst>
          </a:cu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43492" y="506488"/>
            <a:ext cx="3027680" cy="731926"/>
            <a:chOff x="543492" y="506488"/>
            <a:chExt cx="3027680" cy="731926"/>
          </a:xfrm>
        </p:grpSpPr>
        <p:sp>
          <p:nvSpPr>
            <p:cNvPr id="2" name="文本框 1"/>
            <p:cNvSpPr txBox="1"/>
            <p:nvPr/>
          </p:nvSpPr>
          <p:spPr>
            <a:xfrm>
              <a:off x="543492" y="506488"/>
              <a:ext cx="30276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請輸入您的小標題</a:t>
              </a:r>
              <a:endParaRPr lang="zh-CN" altLang="en-US" sz="2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543492" y="931709"/>
              <a:ext cx="289687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sym typeface="D-DIN" panose="020B0504030202030204" pitchFamily="34" charset="0"/>
                </a:rPr>
                <a:t>PLEASE ENTER YOUR SUBTITLE</a:t>
              </a:r>
              <a:endPara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81708" y="289850"/>
            <a:ext cx="980387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r">
              <a:lnSpc>
                <a:spcPct val="130000"/>
              </a:lnSpc>
              <a:defRPr sz="1200">
                <a:ln w="6350">
                  <a:noFill/>
                  <a:prstDash val="solid"/>
                </a:ln>
                <a:solidFill>
                  <a:schemeClr val="accent1">
                    <a:alpha val="38000"/>
                  </a:schemeClr>
                </a:solidFill>
                <a:latin typeface="+mn-ea"/>
              </a:defRPr>
            </a:lvl1pPr>
          </a:lstStyle>
          <a:p>
            <a:pPr algn="l"/>
            <a:r>
              <a:rPr lang="en-US" altLang="zh-CN" dirty="0">
                <a:solidFill>
                  <a:schemeClr val="bg1">
                    <a:alpha val="38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SLIDE TEMPLATE</a:t>
            </a:r>
            <a:endParaRPr lang="en-US" altLang="zh-CN" dirty="0">
              <a:solidFill>
                <a:schemeClr val="bg1">
                  <a:alpha val="38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60477" y="1754974"/>
            <a:ext cx="175345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請輸入您的小標題</a:t>
            </a:r>
            <a:endParaRPr lang="zh-CN" altLang="en-US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65388" y="2478207"/>
            <a:ext cx="212598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PLEASE ENTER YOUR SUBTITLE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3512787" y="1765201"/>
            <a:ext cx="2654911" cy="1495330"/>
            <a:chOff x="3185949" y="1765201"/>
            <a:chExt cx="2654911" cy="1495330"/>
          </a:xfrm>
        </p:grpSpPr>
        <p:sp>
          <p:nvSpPr>
            <p:cNvPr id="7" name="文本框 6"/>
            <p:cNvSpPr txBox="1"/>
            <p:nvPr/>
          </p:nvSpPr>
          <p:spPr>
            <a:xfrm>
              <a:off x="3853883" y="1765201"/>
              <a:ext cx="944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3185949" y="1806058"/>
              <a:ext cx="616481" cy="616481"/>
              <a:chOff x="7182959" y="4572715"/>
              <a:chExt cx="872466" cy="872466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7182959" y="4572715"/>
                <a:ext cx="872466" cy="872466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/>
                </a:solidFill>
              </a:ln>
              <a:effectLst>
                <a:outerShdw blurRad="381000" dist="152400" dir="5400000" sx="95000" sy="95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10" name="iconfont-11655-2733930"/>
              <p:cNvSpPr/>
              <p:nvPr/>
            </p:nvSpPr>
            <p:spPr>
              <a:xfrm>
                <a:off x="7355843" y="4745600"/>
                <a:ext cx="526698" cy="526696"/>
              </a:xfrm>
              <a:custGeom>
                <a:avLst/>
                <a:gdLst>
                  <a:gd name="T0" fmla="*/ 6689 w 12800"/>
                  <a:gd name="T1" fmla="*/ 8990 h 12800"/>
                  <a:gd name="T2" fmla="*/ 6688 w 12800"/>
                  <a:gd name="T3" fmla="*/ 3786 h 12800"/>
                  <a:gd name="T4" fmla="*/ 6399 w 12800"/>
                  <a:gd name="T5" fmla="*/ 3493 h 12800"/>
                  <a:gd name="T6" fmla="*/ 6111 w 12800"/>
                  <a:gd name="T7" fmla="*/ 3786 h 12800"/>
                  <a:gd name="T8" fmla="*/ 6111 w 12800"/>
                  <a:gd name="T9" fmla="*/ 8990 h 12800"/>
                  <a:gd name="T10" fmla="*/ 6400 w 12800"/>
                  <a:gd name="T11" fmla="*/ 9309 h 12800"/>
                  <a:gd name="T12" fmla="*/ 6689 w 12800"/>
                  <a:gd name="T13" fmla="*/ 8990 h 12800"/>
                  <a:gd name="T14" fmla="*/ 3810 w 12800"/>
                  <a:gd name="T15" fmla="*/ 6689 h 12800"/>
                  <a:gd name="T16" fmla="*/ 9013 w 12800"/>
                  <a:gd name="T17" fmla="*/ 6688 h 12800"/>
                  <a:gd name="T18" fmla="*/ 9306 w 12800"/>
                  <a:gd name="T19" fmla="*/ 6401 h 12800"/>
                  <a:gd name="T20" fmla="*/ 9013 w 12800"/>
                  <a:gd name="T21" fmla="*/ 6110 h 12800"/>
                  <a:gd name="T22" fmla="*/ 3810 w 12800"/>
                  <a:gd name="T23" fmla="*/ 6110 h 12800"/>
                  <a:gd name="T24" fmla="*/ 3493 w 12800"/>
                  <a:gd name="T25" fmla="*/ 6399 h 12800"/>
                  <a:gd name="T26" fmla="*/ 3810 w 12800"/>
                  <a:gd name="T27" fmla="*/ 6689 h 12800"/>
                  <a:gd name="T28" fmla="*/ 12489 w 12800"/>
                  <a:gd name="T29" fmla="*/ 5847 h 12800"/>
                  <a:gd name="T30" fmla="*/ 6953 w 12800"/>
                  <a:gd name="T31" fmla="*/ 311 h 12800"/>
                  <a:gd name="T32" fmla="*/ 5826 w 12800"/>
                  <a:gd name="T33" fmla="*/ 311 h 12800"/>
                  <a:gd name="T34" fmla="*/ 311 w 12800"/>
                  <a:gd name="T35" fmla="*/ 5828 h 12800"/>
                  <a:gd name="T36" fmla="*/ 311 w 12800"/>
                  <a:gd name="T37" fmla="*/ 6954 h 12800"/>
                  <a:gd name="T38" fmla="*/ 5849 w 12800"/>
                  <a:gd name="T39" fmla="*/ 12490 h 12800"/>
                  <a:gd name="T40" fmla="*/ 6974 w 12800"/>
                  <a:gd name="T41" fmla="*/ 12490 h 12800"/>
                  <a:gd name="T42" fmla="*/ 12490 w 12800"/>
                  <a:gd name="T43" fmla="*/ 6974 h 12800"/>
                  <a:gd name="T44" fmla="*/ 12489 w 12800"/>
                  <a:gd name="T45" fmla="*/ 5847 h 12800"/>
                  <a:gd name="T46" fmla="*/ 6913 w 12800"/>
                  <a:gd name="T47" fmla="*/ 11676 h 12800"/>
                  <a:gd name="T48" fmla="*/ 5906 w 12800"/>
                  <a:gd name="T49" fmla="*/ 11676 h 12800"/>
                  <a:gd name="T50" fmla="*/ 1124 w 12800"/>
                  <a:gd name="T51" fmla="*/ 6894 h 12800"/>
                  <a:gd name="T52" fmla="*/ 1124 w 12800"/>
                  <a:gd name="T53" fmla="*/ 5889 h 12800"/>
                  <a:gd name="T54" fmla="*/ 5886 w 12800"/>
                  <a:gd name="T55" fmla="*/ 1125 h 12800"/>
                  <a:gd name="T56" fmla="*/ 6893 w 12800"/>
                  <a:gd name="T57" fmla="*/ 1124 h 12800"/>
                  <a:gd name="T58" fmla="*/ 11677 w 12800"/>
                  <a:gd name="T59" fmla="*/ 5909 h 12800"/>
                  <a:gd name="T60" fmla="*/ 11676 w 12800"/>
                  <a:gd name="T61" fmla="*/ 6913 h 12800"/>
                  <a:gd name="T62" fmla="*/ 6913 w 12800"/>
                  <a:gd name="T63" fmla="*/ 11676 h 1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800" h="12800">
                    <a:moveTo>
                      <a:pt x="6689" y="8990"/>
                    </a:moveTo>
                    <a:lnTo>
                      <a:pt x="6688" y="3786"/>
                    </a:lnTo>
                    <a:cubicBezTo>
                      <a:pt x="6688" y="3538"/>
                      <a:pt x="6558" y="3493"/>
                      <a:pt x="6399" y="3493"/>
                    </a:cubicBezTo>
                    <a:cubicBezTo>
                      <a:pt x="6240" y="3493"/>
                      <a:pt x="6110" y="3538"/>
                      <a:pt x="6111" y="3786"/>
                    </a:cubicBezTo>
                    <a:lnTo>
                      <a:pt x="6111" y="8990"/>
                    </a:lnTo>
                    <a:cubicBezTo>
                      <a:pt x="6111" y="9239"/>
                      <a:pt x="6240" y="9306"/>
                      <a:pt x="6400" y="9309"/>
                    </a:cubicBezTo>
                    <a:cubicBezTo>
                      <a:pt x="6558" y="9307"/>
                      <a:pt x="6688" y="9239"/>
                      <a:pt x="6689" y="8990"/>
                    </a:cubicBezTo>
                    <a:close/>
                    <a:moveTo>
                      <a:pt x="3810" y="6689"/>
                    </a:moveTo>
                    <a:lnTo>
                      <a:pt x="9013" y="6688"/>
                    </a:lnTo>
                    <a:cubicBezTo>
                      <a:pt x="9263" y="6690"/>
                      <a:pt x="9306" y="6559"/>
                      <a:pt x="9306" y="6401"/>
                    </a:cubicBezTo>
                    <a:cubicBezTo>
                      <a:pt x="9306" y="6239"/>
                      <a:pt x="9261" y="6110"/>
                      <a:pt x="9013" y="6110"/>
                    </a:cubicBezTo>
                    <a:lnTo>
                      <a:pt x="3810" y="6110"/>
                    </a:lnTo>
                    <a:cubicBezTo>
                      <a:pt x="3559" y="6110"/>
                      <a:pt x="3490" y="6240"/>
                      <a:pt x="3493" y="6399"/>
                    </a:cubicBezTo>
                    <a:cubicBezTo>
                      <a:pt x="3493" y="6559"/>
                      <a:pt x="3559" y="6689"/>
                      <a:pt x="3810" y="6689"/>
                    </a:cubicBezTo>
                    <a:close/>
                    <a:moveTo>
                      <a:pt x="12489" y="5847"/>
                    </a:moveTo>
                    <a:lnTo>
                      <a:pt x="6953" y="311"/>
                    </a:lnTo>
                    <a:cubicBezTo>
                      <a:pt x="6642" y="0"/>
                      <a:pt x="6137" y="0"/>
                      <a:pt x="5826" y="311"/>
                    </a:cubicBezTo>
                    <a:lnTo>
                      <a:pt x="311" y="5828"/>
                    </a:lnTo>
                    <a:cubicBezTo>
                      <a:pt x="0" y="6139"/>
                      <a:pt x="0" y="6643"/>
                      <a:pt x="311" y="6954"/>
                    </a:cubicBezTo>
                    <a:lnTo>
                      <a:pt x="5849" y="12490"/>
                    </a:lnTo>
                    <a:cubicBezTo>
                      <a:pt x="6160" y="12800"/>
                      <a:pt x="6663" y="12800"/>
                      <a:pt x="6974" y="12490"/>
                    </a:cubicBezTo>
                    <a:lnTo>
                      <a:pt x="12490" y="6974"/>
                    </a:lnTo>
                    <a:cubicBezTo>
                      <a:pt x="12800" y="6663"/>
                      <a:pt x="12800" y="6158"/>
                      <a:pt x="12489" y="5847"/>
                    </a:cubicBezTo>
                    <a:close/>
                    <a:moveTo>
                      <a:pt x="6913" y="11676"/>
                    </a:moveTo>
                    <a:cubicBezTo>
                      <a:pt x="6635" y="11954"/>
                      <a:pt x="6184" y="11954"/>
                      <a:pt x="5906" y="11676"/>
                    </a:cubicBezTo>
                    <a:lnTo>
                      <a:pt x="1124" y="6894"/>
                    </a:lnTo>
                    <a:cubicBezTo>
                      <a:pt x="846" y="6616"/>
                      <a:pt x="846" y="6166"/>
                      <a:pt x="1124" y="5889"/>
                    </a:cubicBezTo>
                    <a:lnTo>
                      <a:pt x="5886" y="1125"/>
                    </a:lnTo>
                    <a:cubicBezTo>
                      <a:pt x="6164" y="847"/>
                      <a:pt x="6614" y="847"/>
                      <a:pt x="6893" y="1124"/>
                    </a:cubicBezTo>
                    <a:lnTo>
                      <a:pt x="11677" y="5909"/>
                    </a:lnTo>
                    <a:cubicBezTo>
                      <a:pt x="11954" y="6186"/>
                      <a:pt x="11953" y="6636"/>
                      <a:pt x="11676" y="6913"/>
                    </a:cubicBezTo>
                    <a:lnTo>
                      <a:pt x="6913" y="1167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3836385" y="2090226"/>
              <a:ext cx="2004475" cy="1170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pc="12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請在這裏輸入您所需呈現的內容、論點、數據。</a:t>
              </a:r>
              <a:endParaRPr lang="zh-CN" altLang="en-US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6996999" y="1765201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6329066" y="1806059"/>
            <a:ext cx="616481" cy="61648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  <a:effectLst>
            <a:outerShdw blurRad="381000" dist="152400" dir="5400000" sx="95000" sy="95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15" name="iconfont-11655-2733951"/>
          <p:cNvSpPr/>
          <p:nvPr/>
        </p:nvSpPr>
        <p:spPr>
          <a:xfrm>
            <a:off x="6451225" y="1928219"/>
            <a:ext cx="372163" cy="372161"/>
          </a:xfrm>
          <a:custGeom>
            <a:avLst/>
            <a:gdLst>
              <a:gd name="T0" fmla="*/ 6266 w 12532"/>
              <a:gd name="T1" fmla="*/ 0 h 12532"/>
              <a:gd name="T2" fmla="*/ 0 w 12532"/>
              <a:gd name="T3" fmla="*/ 3091 h 12532"/>
              <a:gd name="T4" fmla="*/ 0 w 12532"/>
              <a:gd name="T5" fmla="*/ 9357 h 12532"/>
              <a:gd name="T6" fmla="*/ 6266 w 12532"/>
              <a:gd name="T7" fmla="*/ 12532 h 12532"/>
              <a:gd name="T8" fmla="*/ 12532 w 12532"/>
              <a:gd name="T9" fmla="*/ 9357 h 12532"/>
              <a:gd name="T10" fmla="*/ 12532 w 12532"/>
              <a:gd name="T11" fmla="*/ 3091 h 12532"/>
              <a:gd name="T12" fmla="*/ 6266 w 12532"/>
              <a:gd name="T13" fmla="*/ 0 h 12532"/>
              <a:gd name="T14" fmla="*/ 6016 w 12532"/>
              <a:gd name="T15" fmla="*/ 11780 h 12532"/>
              <a:gd name="T16" fmla="*/ 584 w 12532"/>
              <a:gd name="T17" fmla="*/ 9023 h 12532"/>
              <a:gd name="T18" fmla="*/ 584 w 12532"/>
              <a:gd name="T19" fmla="*/ 3759 h 12532"/>
              <a:gd name="T20" fmla="*/ 6016 w 12532"/>
              <a:gd name="T21" fmla="*/ 6432 h 12532"/>
              <a:gd name="T22" fmla="*/ 6016 w 12532"/>
              <a:gd name="T23" fmla="*/ 11780 h 12532"/>
              <a:gd name="T24" fmla="*/ 6266 w 12532"/>
              <a:gd name="T25" fmla="*/ 5932 h 12532"/>
              <a:gd name="T26" fmla="*/ 835 w 12532"/>
              <a:gd name="T27" fmla="*/ 3341 h 12532"/>
              <a:gd name="T28" fmla="*/ 6266 w 12532"/>
              <a:gd name="T29" fmla="*/ 584 h 12532"/>
              <a:gd name="T30" fmla="*/ 11697 w 12532"/>
              <a:gd name="T31" fmla="*/ 3257 h 12532"/>
              <a:gd name="T32" fmla="*/ 6266 w 12532"/>
              <a:gd name="T33" fmla="*/ 5932 h 12532"/>
              <a:gd name="T34" fmla="*/ 11948 w 12532"/>
              <a:gd name="T35" fmla="*/ 9023 h 12532"/>
              <a:gd name="T36" fmla="*/ 6516 w 12532"/>
              <a:gd name="T37" fmla="*/ 11780 h 12532"/>
              <a:gd name="T38" fmla="*/ 6516 w 12532"/>
              <a:gd name="T39" fmla="*/ 6433 h 12532"/>
              <a:gd name="T40" fmla="*/ 11948 w 12532"/>
              <a:gd name="T41" fmla="*/ 3760 h 12532"/>
              <a:gd name="T42" fmla="*/ 11948 w 12532"/>
              <a:gd name="T43" fmla="*/ 9023 h 12532"/>
              <a:gd name="T44" fmla="*/ 1587 w 12532"/>
              <a:gd name="T45" fmla="*/ 6433 h 12532"/>
              <a:gd name="T46" fmla="*/ 4177 w 12532"/>
              <a:gd name="T47" fmla="*/ 7687 h 12532"/>
              <a:gd name="T48" fmla="*/ 4260 w 12532"/>
              <a:gd name="T49" fmla="*/ 7687 h 12532"/>
              <a:gd name="T50" fmla="*/ 4511 w 12532"/>
              <a:gd name="T51" fmla="*/ 7520 h 12532"/>
              <a:gd name="T52" fmla="*/ 4344 w 12532"/>
              <a:gd name="T53" fmla="*/ 7185 h 12532"/>
              <a:gd name="T54" fmla="*/ 1837 w 12532"/>
              <a:gd name="T55" fmla="*/ 5932 h 12532"/>
              <a:gd name="T56" fmla="*/ 1503 w 12532"/>
              <a:gd name="T57" fmla="*/ 6099 h 12532"/>
              <a:gd name="T58" fmla="*/ 1587 w 12532"/>
              <a:gd name="T59" fmla="*/ 6433 h 12532"/>
              <a:gd name="T60" fmla="*/ 8188 w 12532"/>
              <a:gd name="T61" fmla="*/ 7687 h 12532"/>
              <a:gd name="T62" fmla="*/ 8271 w 12532"/>
              <a:gd name="T63" fmla="*/ 7687 h 12532"/>
              <a:gd name="T64" fmla="*/ 10861 w 12532"/>
              <a:gd name="T65" fmla="*/ 6433 h 12532"/>
              <a:gd name="T66" fmla="*/ 11028 w 12532"/>
              <a:gd name="T67" fmla="*/ 6099 h 12532"/>
              <a:gd name="T68" fmla="*/ 10694 w 12532"/>
              <a:gd name="T69" fmla="*/ 5932 h 12532"/>
              <a:gd name="T70" fmla="*/ 8104 w 12532"/>
              <a:gd name="T71" fmla="*/ 7185 h 12532"/>
              <a:gd name="T72" fmla="*/ 7936 w 12532"/>
              <a:gd name="T73" fmla="*/ 7520 h 12532"/>
              <a:gd name="T74" fmla="*/ 8188 w 12532"/>
              <a:gd name="T75" fmla="*/ 7687 h 12532"/>
              <a:gd name="T76" fmla="*/ 8188 w 12532"/>
              <a:gd name="T77" fmla="*/ 7687 h 12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532" h="12532">
                <a:moveTo>
                  <a:pt x="6266" y="0"/>
                </a:moveTo>
                <a:lnTo>
                  <a:pt x="0" y="3091"/>
                </a:lnTo>
                <a:lnTo>
                  <a:pt x="0" y="9357"/>
                </a:lnTo>
                <a:lnTo>
                  <a:pt x="6266" y="12532"/>
                </a:lnTo>
                <a:lnTo>
                  <a:pt x="12532" y="9357"/>
                </a:lnTo>
                <a:lnTo>
                  <a:pt x="12532" y="3091"/>
                </a:lnTo>
                <a:lnTo>
                  <a:pt x="6266" y="0"/>
                </a:lnTo>
                <a:close/>
                <a:moveTo>
                  <a:pt x="6016" y="11780"/>
                </a:moveTo>
                <a:lnTo>
                  <a:pt x="584" y="9023"/>
                </a:lnTo>
                <a:lnTo>
                  <a:pt x="584" y="3759"/>
                </a:lnTo>
                <a:lnTo>
                  <a:pt x="6016" y="6432"/>
                </a:lnTo>
                <a:lnTo>
                  <a:pt x="6016" y="11780"/>
                </a:lnTo>
                <a:close/>
                <a:moveTo>
                  <a:pt x="6266" y="5932"/>
                </a:moveTo>
                <a:lnTo>
                  <a:pt x="835" y="3341"/>
                </a:lnTo>
                <a:lnTo>
                  <a:pt x="6266" y="584"/>
                </a:lnTo>
                <a:lnTo>
                  <a:pt x="11697" y="3257"/>
                </a:lnTo>
                <a:lnTo>
                  <a:pt x="6266" y="5932"/>
                </a:lnTo>
                <a:close/>
                <a:moveTo>
                  <a:pt x="11948" y="9023"/>
                </a:moveTo>
                <a:lnTo>
                  <a:pt x="6516" y="11780"/>
                </a:lnTo>
                <a:lnTo>
                  <a:pt x="6516" y="6433"/>
                </a:lnTo>
                <a:lnTo>
                  <a:pt x="11948" y="3760"/>
                </a:lnTo>
                <a:lnTo>
                  <a:pt x="11948" y="9023"/>
                </a:lnTo>
                <a:close/>
                <a:moveTo>
                  <a:pt x="1587" y="6433"/>
                </a:moveTo>
                <a:lnTo>
                  <a:pt x="4177" y="7687"/>
                </a:lnTo>
                <a:lnTo>
                  <a:pt x="4260" y="7687"/>
                </a:lnTo>
                <a:cubicBezTo>
                  <a:pt x="4344" y="7687"/>
                  <a:pt x="4428" y="7604"/>
                  <a:pt x="4511" y="7520"/>
                </a:cubicBezTo>
                <a:cubicBezTo>
                  <a:pt x="4594" y="7352"/>
                  <a:pt x="4511" y="7185"/>
                  <a:pt x="4344" y="7185"/>
                </a:cubicBezTo>
                <a:lnTo>
                  <a:pt x="1837" y="5932"/>
                </a:lnTo>
                <a:cubicBezTo>
                  <a:pt x="1670" y="5848"/>
                  <a:pt x="1503" y="5932"/>
                  <a:pt x="1503" y="6099"/>
                </a:cubicBezTo>
                <a:cubicBezTo>
                  <a:pt x="1420" y="6183"/>
                  <a:pt x="1420" y="6349"/>
                  <a:pt x="1587" y="6433"/>
                </a:cubicBezTo>
                <a:close/>
                <a:moveTo>
                  <a:pt x="8188" y="7687"/>
                </a:moveTo>
                <a:lnTo>
                  <a:pt x="8271" y="7687"/>
                </a:lnTo>
                <a:lnTo>
                  <a:pt x="10861" y="6433"/>
                </a:lnTo>
                <a:cubicBezTo>
                  <a:pt x="11028" y="6350"/>
                  <a:pt x="11028" y="6183"/>
                  <a:pt x="11028" y="6099"/>
                </a:cubicBezTo>
                <a:cubicBezTo>
                  <a:pt x="10945" y="5932"/>
                  <a:pt x="10778" y="5932"/>
                  <a:pt x="10694" y="5932"/>
                </a:cubicBezTo>
                <a:lnTo>
                  <a:pt x="8104" y="7185"/>
                </a:lnTo>
                <a:cubicBezTo>
                  <a:pt x="7936" y="7268"/>
                  <a:pt x="7853" y="7436"/>
                  <a:pt x="7936" y="7520"/>
                </a:cubicBezTo>
                <a:cubicBezTo>
                  <a:pt x="8020" y="7687"/>
                  <a:pt x="8104" y="7687"/>
                  <a:pt x="8188" y="7687"/>
                </a:cubicBezTo>
                <a:close/>
                <a:moveTo>
                  <a:pt x="8188" y="7687"/>
                </a:move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979501" y="2090226"/>
            <a:ext cx="2024699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813277" y="1765201"/>
            <a:ext cx="94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小論點</a:t>
            </a:r>
            <a:endParaRPr lang="zh-CN" altLang="en-US" sz="2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9145344" y="1806059"/>
            <a:ext cx="616481" cy="61648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  <a:effectLst>
            <a:outerShdw blurRad="381000" dist="152400" dir="5400000" sx="95000" sy="95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5" name="iconfont-11655-2733968"/>
          <p:cNvSpPr/>
          <p:nvPr/>
        </p:nvSpPr>
        <p:spPr>
          <a:xfrm>
            <a:off x="9267594" y="1928219"/>
            <a:ext cx="371982" cy="372161"/>
          </a:xfrm>
          <a:custGeom>
            <a:avLst/>
            <a:gdLst>
              <a:gd name="T0" fmla="*/ 8541 w 12808"/>
              <a:gd name="T1" fmla="*/ 6473 h 12815"/>
              <a:gd name="T2" fmla="*/ 8450 w 12808"/>
              <a:gd name="T3" fmla="*/ 6708 h 12815"/>
              <a:gd name="T4" fmla="*/ 8222 w 12808"/>
              <a:gd name="T5" fmla="*/ 6801 h 12815"/>
              <a:gd name="T6" fmla="*/ 7996 w 12808"/>
              <a:gd name="T7" fmla="*/ 6708 h 12815"/>
              <a:gd name="T8" fmla="*/ 6735 w 12808"/>
              <a:gd name="T9" fmla="*/ 5408 h 12815"/>
              <a:gd name="T10" fmla="*/ 6735 w 12808"/>
              <a:gd name="T11" fmla="*/ 12478 h 12815"/>
              <a:gd name="T12" fmla="*/ 6409 w 12808"/>
              <a:gd name="T13" fmla="*/ 12814 h 12815"/>
              <a:gd name="T14" fmla="*/ 6082 w 12808"/>
              <a:gd name="T15" fmla="*/ 12478 h 12815"/>
              <a:gd name="T16" fmla="*/ 6082 w 12808"/>
              <a:gd name="T17" fmla="*/ 5416 h 12815"/>
              <a:gd name="T18" fmla="*/ 4823 w 12808"/>
              <a:gd name="T19" fmla="*/ 6716 h 12815"/>
              <a:gd name="T20" fmla="*/ 4595 w 12808"/>
              <a:gd name="T21" fmla="*/ 6809 h 12815"/>
              <a:gd name="T22" fmla="*/ 4367 w 12808"/>
              <a:gd name="T23" fmla="*/ 6716 h 12815"/>
              <a:gd name="T24" fmla="*/ 4277 w 12808"/>
              <a:gd name="T25" fmla="*/ 6481 h 12815"/>
              <a:gd name="T26" fmla="*/ 4367 w 12808"/>
              <a:gd name="T27" fmla="*/ 6245 h 12815"/>
              <a:gd name="T28" fmla="*/ 6182 w 12808"/>
              <a:gd name="T29" fmla="*/ 4375 h 12815"/>
              <a:gd name="T30" fmla="*/ 6410 w 12808"/>
              <a:gd name="T31" fmla="*/ 4281 h 12815"/>
              <a:gd name="T32" fmla="*/ 6638 w 12808"/>
              <a:gd name="T33" fmla="*/ 4375 h 12815"/>
              <a:gd name="T34" fmla="*/ 8452 w 12808"/>
              <a:gd name="T35" fmla="*/ 6245 h 12815"/>
              <a:gd name="T36" fmla="*/ 8541 w 12808"/>
              <a:gd name="T37" fmla="*/ 6473 h 12815"/>
              <a:gd name="T38" fmla="*/ 12808 w 12808"/>
              <a:gd name="T39" fmla="*/ 6531 h 12815"/>
              <a:gd name="T40" fmla="*/ 8458 w 12808"/>
              <a:gd name="T41" fmla="*/ 12712 h 12815"/>
              <a:gd name="T42" fmla="*/ 8317 w 12808"/>
              <a:gd name="T43" fmla="*/ 12743 h 12815"/>
              <a:gd name="T44" fmla="*/ 7950 w 12808"/>
              <a:gd name="T45" fmla="*/ 12369 h 12815"/>
              <a:gd name="T46" fmla="*/ 8192 w 12808"/>
              <a:gd name="T47" fmla="*/ 12019 h 12815"/>
              <a:gd name="T48" fmla="*/ 12081 w 12808"/>
              <a:gd name="T49" fmla="*/ 6539 h 12815"/>
              <a:gd name="T50" fmla="*/ 6412 w 12808"/>
              <a:gd name="T51" fmla="*/ 763 h 12815"/>
              <a:gd name="T52" fmla="*/ 742 w 12808"/>
              <a:gd name="T53" fmla="*/ 6538 h 12815"/>
              <a:gd name="T54" fmla="*/ 4842 w 12808"/>
              <a:gd name="T55" fmla="*/ 12091 h 12815"/>
              <a:gd name="T56" fmla="*/ 5084 w 12808"/>
              <a:gd name="T57" fmla="*/ 12441 h 12815"/>
              <a:gd name="T58" fmla="*/ 4717 w 12808"/>
              <a:gd name="T59" fmla="*/ 12815 h 12815"/>
              <a:gd name="T60" fmla="*/ 4638 w 12808"/>
              <a:gd name="T61" fmla="*/ 12807 h 12815"/>
              <a:gd name="T62" fmla="*/ 4630 w 12808"/>
              <a:gd name="T63" fmla="*/ 12807 h 12815"/>
              <a:gd name="T64" fmla="*/ 4599 w 12808"/>
              <a:gd name="T65" fmla="*/ 12799 h 12815"/>
              <a:gd name="T66" fmla="*/ 1319 w 12808"/>
              <a:gd name="T67" fmla="*/ 10491 h 12815"/>
              <a:gd name="T68" fmla="*/ 6 w 12808"/>
              <a:gd name="T69" fmla="*/ 6538 h 12815"/>
              <a:gd name="T70" fmla="*/ 1890 w 12808"/>
              <a:gd name="T71" fmla="*/ 1924 h 12815"/>
              <a:gd name="T72" fmla="*/ 6411 w 12808"/>
              <a:gd name="T73" fmla="*/ 14 h 12815"/>
              <a:gd name="T74" fmla="*/ 12808 w 12808"/>
              <a:gd name="T75" fmla="*/ 6531 h 12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08" h="12815">
                <a:moveTo>
                  <a:pt x="8541" y="6473"/>
                </a:moveTo>
                <a:cubicBezTo>
                  <a:pt x="8542" y="6560"/>
                  <a:pt x="8510" y="6644"/>
                  <a:pt x="8450" y="6708"/>
                </a:cubicBezTo>
                <a:cubicBezTo>
                  <a:pt x="8390" y="6768"/>
                  <a:pt x="8308" y="6802"/>
                  <a:pt x="8222" y="6801"/>
                </a:cubicBezTo>
                <a:cubicBezTo>
                  <a:pt x="8137" y="6802"/>
                  <a:pt x="8056" y="6768"/>
                  <a:pt x="7996" y="6708"/>
                </a:cubicBezTo>
                <a:lnTo>
                  <a:pt x="6735" y="5408"/>
                </a:lnTo>
                <a:lnTo>
                  <a:pt x="6735" y="12478"/>
                </a:lnTo>
                <a:cubicBezTo>
                  <a:pt x="6735" y="12665"/>
                  <a:pt x="6591" y="12814"/>
                  <a:pt x="6409" y="12814"/>
                </a:cubicBezTo>
                <a:cubicBezTo>
                  <a:pt x="6225" y="12812"/>
                  <a:pt x="6079" y="12661"/>
                  <a:pt x="6082" y="12478"/>
                </a:cubicBezTo>
                <a:lnTo>
                  <a:pt x="6082" y="5416"/>
                </a:lnTo>
                <a:lnTo>
                  <a:pt x="4823" y="6716"/>
                </a:lnTo>
                <a:cubicBezTo>
                  <a:pt x="4763" y="6776"/>
                  <a:pt x="4681" y="6810"/>
                  <a:pt x="4595" y="6809"/>
                </a:cubicBezTo>
                <a:cubicBezTo>
                  <a:pt x="4510" y="6810"/>
                  <a:pt x="4427" y="6776"/>
                  <a:pt x="4367" y="6716"/>
                </a:cubicBezTo>
                <a:cubicBezTo>
                  <a:pt x="4308" y="6652"/>
                  <a:pt x="4275" y="6568"/>
                  <a:pt x="4277" y="6481"/>
                </a:cubicBezTo>
                <a:cubicBezTo>
                  <a:pt x="4277" y="6395"/>
                  <a:pt x="4306" y="6308"/>
                  <a:pt x="4367" y="6245"/>
                </a:cubicBezTo>
                <a:lnTo>
                  <a:pt x="6182" y="4375"/>
                </a:lnTo>
                <a:cubicBezTo>
                  <a:pt x="6242" y="4315"/>
                  <a:pt x="6324" y="4281"/>
                  <a:pt x="6410" y="4281"/>
                </a:cubicBezTo>
                <a:cubicBezTo>
                  <a:pt x="6494" y="4281"/>
                  <a:pt x="6577" y="4313"/>
                  <a:pt x="6638" y="4375"/>
                </a:cubicBezTo>
                <a:lnTo>
                  <a:pt x="8452" y="6245"/>
                </a:lnTo>
                <a:cubicBezTo>
                  <a:pt x="8508" y="6308"/>
                  <a:pt x="8540" y="6389"/>
                  <a:pt x="8541" y="6473"/>
                </a:cubicBezTo>
                <a:close/>
                <a:moveTo>
                  <a:pt x="12808" y="6531"/>
                </a:moveTo>
                <a:cubicBezTo>
                  <a:pt x="12808" y="9331"/>
                  <a:pt x="11059" y="11813"/>
                  <a:pt x="8458" y="12712"/>
                </a:cubicBezTo>
                <a:cubicBezTo>
                  <a:pt x="8413" y="12731"/>
                  <a:pt x="8365" y="12742"/>
                  <a:pt x="8317" y="12743"/>
                </a:cubicBezTo>
                <a:cubicBezTo>
                  <a:pt x="8112" y="12741"/>
                  <a:pt x="7948" y="12574"/>
                  <a:pt x="7950" y="12369"/>
                </a:cubicBezTo>
                <a:cubicBezTo>
                  <a:pt x="7950" y="12210"/>
                  <a:pt x="8051" y="12068"/>
                  <a:pt x="8192" y="12019"/>
                </a:cubicBezTo>
                <a:cubicBezTo>
                  <a:pt x="10520" y="11233"/>
                  <a:pt x="12081" y="9029"/>
                  <a:pt x="12081" y="6539"/>
                </a:cubicBezTo>
                <a:cubicBezTo>
                  <a:pt x="12081" y="3356"/>
                  <a:pt x="9535" y="763"/>
                  <a:pt x="6412" y="763"/>
                </a:cubicBezTo>
                <a:cubicBezTo>
                  <a:pt x="3287" y="763"/>
                  <a:pt x="742" y="3355"/>
                  <a:pt x="742" y="6538"/>
                </a:cubicBezTo>
                <a:cubicBezTo>
                  <a:pt x="742" y="9099"/>
                  <a:pt x="2429" y="11376"/>
                  <a:pt x="4842" y="12091"/>
                </a:cubicBezTo>
                <a:cubicBezTo>
                  <a:pt x="4989" y="12144"/>
                  <a:pt x="5087" y="12285"/>
                  <a:pt x="5084" y="12441"/>
                </a:cubicBezTo>
                <a:cubicBezTo>
                  <a:pt x="5086" y="12646"/>
                  <a:pt x="4921" y="12813"/>
                  <a:pt x="4717" y="12815"/>
                </a:cubicBezTo>
                <a:cubicBezTo>
                  <a:pt x="4686" y="12815"/>
                  <a:pt x="4662" y="12807"/>
                  <a:pt x="4638" y="12807"/>
                </a:cubicBezTo>
                <a:lnTo>
                  <a:pt x="4630" y="12807"/>
                </a:lnTo>
                <a:cubicBezTo>
                  <a:pt x="4622" y="12807"/>
                  <a:pt x="4607" y="12807"/>
                  <a:pt x="4599" y="12799"/>
                </a:cubicBezTo>
                <a:cubicBezTo>
                  <a:pt x="3288" y="12398"/>
                  <a:pt x="2139" y="11590"/>
                  <a:pt x="1319" y="10491"/>
                </a:cubicBezTo>
                <a:cubicBezTo>
                  <a:pt x="461" y="9352"/>
                  <a:pt x="0" y="7964"/>
                  <a:pt x="6" y="6538"/>
                </a:cubicBezTo>
                <a:cubicBezTo>
                  <a:pt x="6" y="4796"/>
                  <a:pt x="678" y="3157"/>
                  <a:pt x="1890" y="1924"/>
                </a:cubicBezTo>
                <a:cubicBezTo>
                  <a:pt x="3077" y="702"/>
                  <a:pt x="4708" y="13"/>
                  <a:pt x="6411" y="14"/>
                </a:cubicBezTo>
                <a:cubicBezTo>
                  <a:pt x="9934" y="0"/>
                  <a:pt x="12808" y="2927"/>
                  <a:pt x="12808" y="653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795779" y="2090226"/>
            <a:ext cx="2024699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請在這裏輸入您所需呈現的內容、論點、數據。</a:t>
            </a:r>
            <a:endParaRPr lang="zh-CN" altLang="en-US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660400" y="2800040"/>
            <a:ext cx="1355725" cy="364881"/>
            <a:chOff x="1746251" y="5465962"/>
            <a:chExt cx="1856610" cy="499689"/>
          </a:xfrm>
        </p:grpSpPr>
        <p:sp>
          <p:nvSpPr>
            <p:cNvPr id="64" name="矩形: 圆角 63"/>
            <p:cNvSpPr/>
            <p:nvPr/>
          </p:nvSpPr>
          <p:spPr>
            <a:xfrm>
              <a:off x="1746251" y="5465962"/>
              <a:ext cx="1856610" cy="49968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2057519" y="5566787"/>
              <a:ext cx="1234072" cy="298038"/>
              <a:chOff x="1992332" y="5211187"/>
              <a:chExt cx="1234072" cy="298038"/>
            </a:xfrm>
          </p:grpSpPr>
          <p:grpSp>
            <p:nvGrpSpPr>
              <p:cNvPr id="66" name="组合 65"/>
              <p:cNvGrpSpPr/>
              <p:nvPr/>
            </p:nvGrpSpPr>
            <p:grpSpPr>
              <a:xfrm flipH="1">
                <a:off x="1992332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71" name="矩形: 圆角 70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72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grpSp>
            <p:nvGrpSpPr>
              <p:cNvPr id="67" name="组合 66"/>
              <p:cNvGrpSpPr/>
              <p:nvPr/>
            </p:nvGrpSpPr>
            <p:grpSpPr>
              <a:xfrm>
                <a:off x="2928363" y="5211187"/>
                <a:ext cx="298041" cy="298038"/>
                <a:chOff x="1992332" y="5211187"/>
                <a:chExt cx="298041" cy="298038"/>
              </a:xfrm>
            </p:grpSpPr>
            <p:sp>
              <p:nvSpPr>
                <p:cNvPr id="69" name="矩形: 圆角 68"/>
                <p:cNvSpPr/>
                <p:nvPr/>
              </p:nvSpPr>
              <p:spPr>
                <a:xfrm>
                  <a:off x="1992332" y="5211187"/>
                  <a:ext cx="298041" cy="298038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228600" dist="152400" dir="5400000" sx="95000" sy="95000" algn="tl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  <p:sp>
              <p:nvSpPr>
                <p:cNvPr id="70" name="iconfont-10774-5184462"/>
                <p:cNvSpPr/>
                <p:nvPr/>
              </p:nvSpPr>
              <p:spPr>
                <a:xfrm>
                  <a:off x="2097785" y="5278731"/>
                  <a:ext cx="87135" cy="162951"/>
                </a:xfrm>
                <a:custGeom>
                  <a:avLst/>
                  <a:gdLst>
                    <a:gd name="T0" fmla="*/ 4640 w 5147"/>
                    <a:gd name="T1" fmla="*/ 5013 h 9627"/>
                    <a:gd name="T2" fmla="*/ 107 w 5147"/>
                    <a:gd name="T3" fmla="*/ 480 h 9627"/>
                    <a:gd name="T4" fmla="*/ 107 w 5147"/>
                    <a:gd name="T5" fmla="*/ 107 h 9627"/>
                    <a:gd name="T6" fmla="*/ 480 w 5147"/>
                    <a:gd name="T7" fmla="*/ 107 h 9627"/>
                    <a:gd name="T8" fmla="*/ 5014 w 5147"/>
                    <a:gd name="T9" fmla="*/ 4640 h 9627"/>
                    <a:gd name="T10" fmla="*/ 5014 w 5147"/>
                    <a:gd name="T11" fmla="*/ 5013 h 9627"/>
                    <a:gd name="T12" fmla="*/ 4640 w 5147"/>
                    <a:gd name="T13" fmla="*/ 5013 h 9627"/>
                    <a:gd name="T14" fmla="*/ 134 w 5147"/>
                    <a:gd name="T15" fmla="*/ 9147 h 9627"/>
                    <a:gd name="T16" fmla="*/ 4667 w 5147"/>
                    <a:gd name="T17" fmla="*/ 4613 h 9627"/>
                    <a:gd name="T18" fmla="*/ 5040 w 5147"/>
                    <a:gd name="T19" fmla="*/ 4613 h 9627"/>
                    <a:gd name="T20" fmla="*/ 5040 w 5147"/>
                    <a:gd name="T21" fmla="*/ 4987 h 9627"/>
                    <a:gd name="T22" fmla="*/ 507 w 5147"/>
                    <a:gd name="T23" fmla="*/ 9520 h 9627"/>
                    <a:gd name="T24" fmla="*/ 134 w 5147"/>
                    <a:gd name="T25" fmla="*/ 9520 h 9627"/>
                    <a:gd name="T26" fmla="*/ 134 w 5147"/>
                    <a:gd name="T27" fmla="*/ 9147 h 96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47" h="9627">
                      <a:moveTo>
                        <a:pt x="4640" y="5013"/>
                      </a:moveTo>
                      <a:lnTo>
                        <a:pt x="107" y="480"/>
                      </a:lnTo>
                      <a:cubicBezTo>
                        <a:pt x="0" y="373"/>
                        <a:pt x="0" y="213"/>
                        <a:pt x="107" y="107"/>
                      </a:cubicBezTo>
                      <a:cubicBezTo>
                        <a:pt x="214" y="0"/>
                        <a:pt x="374" y="0"/>
                        <a:pt x="480" y="107"/>
                      </a:cubicBezTo>
                      <a:lnTo>
                        <a:pt x="5014" y="4640"/>
                      </a:lnTo>
                      <a:cubicBezTo>
                        <a:pt x="5120" y="4747"/>
                        <a:pt x="5120" y="4907"/>
                        <a:pt x="5014" y="5013"/>
                      </a:cubicBezTo>
                      <a:cubicBezTo>
                        <a:pt x="4934" y="5093"/>
                        <a:pt x="4747" y="5093"/>
                        <a:pt x="4640" y="5013"/>
                      </a:cubicBezTo>
                      <a:close/>
                      <a:moveTo>
                        <a:pt x="134" y="9147"/>
                      </a:moveTo>
                      <a:lnTo>
                        <a:pt x="4667" y="4613"/>
                      </a:lnTo>
                      <a:cubicBezTo>
                        <a:pt x="4774" y="4507"/>
                        <a:pt x="4934" y="4507"/>
                        <a:pt x="5040" y="4613"/>
                      </a:cubicBezTo>
                      <a:cubicBezTo>
                        <a:pt x="5147" y="4720"/>
                        <a:pt x="5147" y="4880"/>
                        <a:pt x="5040" y="4987"/>
                      </a:cubicBezTo>
                      <a:lnTo>
                        <a:pt x="507" y="9520"/>
                      </a:lnTo>
                      <a:cubicBezTo>
                        <a:pt x="400" y="9627"/>
                        <a:pt x="240" y="9627"/>
                        <a:pt x="134" y="9520"/>
                      </a:cubicBezTo>
                      <a:cubicBezTo>
                        <a:pt x="27" y="9440"/>
                        <a:pt x="27" y="9253"/>
                        <a:pt x="134" y="914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D-DIN" panose="020B0504030202030204" pitchFamily="34" charset="0"/>
                    <a:sym typeface="D-DIN" panose="020B0504030202030204" pitchFamily="34" charset="0"/>
                  </a:endParaRPr>
                </a:p>
              </p:txBody>
            </p:sp>
          </p:grpSp>
          <p:cxnSp>
            <p:nvCxnSpPr>
              <p:cNvPr id="68" name="直接连接符 67"/>
              <p:cNvCxnSpPr/>
              <p:nvPr/>
            </p:nvCxnSpPr>
            <p:spPr>
              <a:xfrm>
                <a:off x="2369538" y="5357419"/>
                <a:ext cx="479660" cy="0"/>
              </a:xfrm>
              <a:prstGeom prst="line">
                <a:avLst/>
              </a:prstGeom>
              <a:ln w="635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4" name="图片 73" descr="手机屏幕的截图&#10;&#10;低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4016">
            <a:off x="2275837" y="1824531"/>
            <a:ext cx="1696247" cy="1696247"/>
          </a:xfrm>
          <a:prstGeom prst="rect">
            <a:avLst/>
          </a:prstGeom>
          <a:effectLst>
            <a:outerShdw blurRad="381000" dist="317500" dir="5400000" sx="95000" sy="95000" algn="tr" rotWithShape="0">
              <a:schemeClr val="accent1">
                <a:alpha val="23000"/>
              </a:schemeClr>
            </a:outerShdw>
          </a:effectLst>
        </p:spPr>
      </p:pic>
      <p:pic>
        <p:nvPicPr>
          <p:cNvPr id="76" name="图片 75" descr="图片包含 人, 西装, 穿着, 女人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0" t="24674" r="-348" b="69165"/>
          <a:stretch>
            <a:fillRect/>
          </a:stretch>
        </p:blipFill>
        <p:spPr>
          <a:xfrm>
            <a:off x="4752725" y="3473395"/>
            <a:ext cx="18895" cy="334130"/>
          </a:xfrm>
          <a:custGeom>
            <a:avLst/>
            <a:gdLst>
              <a:gd name="connsiteX0" fmla="*/ 0 w 18895"/>
              <a:gd name="connsiteY0" fmla="*/ 0 h 334130"/>
              <a:gd name="connsiteX1" fmla="*/ 13435 w 18895"/>
              <a:gd name="connsiteY1" fmla="*/ 74975 h 334130"/>
              <a:gd name="connsiteX2" fmla="*/ 18895 w 18895"/>
              <a:gd name="connsiteY2" fmla="*/ 167065 h 334130"/>
              <a:gd name="connsiteX3" fmla="*/ 13435 w 18895"/>
              <a:gd name="connsiteY3" fmla="*/ 259155 h 334130"/>
              <a:gd name="connsiteX4" fmla="*/ 0 w 18895"/>
              <a:gd name="connsiteY4" fmla="*/ 334130 h 334130"/>
              <a:gd name="connsiteX5" fmla="*/ 0 w 18895"/>
              <a:gd name="connsiteY5" fmla="*/ 0 h 33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95" h="334130">
                <a:moveTo>
                  <a:pt x="0" y="0"/>
                </a:moveTo>
                <a:lnTo>
                  <a:pt x="13435" y="74975"/>
                </a:lnTo>
                <a:cubicBezTo>
                  <a:pt x="17046" y="105254"/>
                  <a:pt x="18895" y="135976"/>
                  <a:pt x="18895" y="167065"/>
                </a:cubicBezTo>
                <a:cubicBezTo>
                  <a:pt x="18895" y="198155"/>
                  <a:pt x="17046" y="228876"/>
                  <a:pt x="13435" y="259155"/>
                </a:cubicBezTo>
                <a:lnTo>
                  <a:pt x="0" y="334130"/>
                </a:lnTo>
                <a:lnTo>
                  <a:pt x="0" y="0"/>
                </a:lnTo>
                <a:close/>
              </a:path>
            </a:pathLst>
          </a:custGeom>
          <a:effectLst>
            <a:outerShdw blurRad="279400" dist="63500" dir="2700000" algn="tl" rotWithShape="0">
              <a:schemeClr val="accent1">
                <a:alpha val="32000"/>
              </a:schemeClr>
            </a:outerShdw>
          </a:effectLst>
        </p:spPr>
      </p:pic>
      <p:grpSp>
        <p:nvGrpSpPr>
          <p:cNvPr id="106" name="组合 105"/>
          <p:cNvGrpSpPr/>
          <p:nvPr/>
        </p:nvGrpSpPr>
        <p:grpSpPr>
          <a:xfrm>
            <a:off x="4357523" y="3778044"/>
            <a:ext cx="3419579" cy="3598706"/>
            <a:chOff x="4203344" y="3778044"/>
            <a:chExt cx="3419579" cy="3598706"/>
          </a:xfrm>
        </p:grpSpPr>
        <p:sp>
          <p:nvSpPr>
            <p:cNvPr id="77" name="矩形 20"/>
            <p:cNvSpPr/>
            <p:nvPr/>
          </p:nvSpPr>
          <p:spPr>
            <a:xfrm>
              <a:off x="4203344" y="4064297"/>
              <a:ext cx="3084172" cy="3312453"/>
            </a:xfrm>
            <a:prstGeom prst="roundRect">
              <a:avLst>
                <a:gd name="adj" fmla="val 10845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114300">
              <a:solidFill>
                <a:schemeClr val="bg1"/>
              </a:solidFill>
            </a:ln>
            <a:effectLst>
              <a:outerShdw blurRad="660400" dist="127000" dir="60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5766313" y="3778044"/>
              <a:ext cx="1856610" cy="526610"/>
              <a:chOff x="4155230" y="3327639"/>
              <a:chExt cx="1856610" cy="526610"/>
            </a:xfrm>
          </p:grpSpPr>
          <p:sp>
            <p:nvSpPr>
              <p:cNvPr id="80" name="矩形: 圆角 79"/>
              <p:cNvSpPr/>
              <p:nvPr/>
            </p:nvSpPr>
            <p:spPr>
              <a:xfrm>
                <a:off x="4155230" y="3327639"/>
                <a:ext cx="1856610" cy="5266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3175">
                <a:noFill/>
              </a:ln>
              <a:effectLst>
                <a:outerShdw blurRad="228600" dist="139700" dir="2700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4260575" y="3408333"/>
                <a:ext cx="164592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pc="12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請輸入小論點</a:t>
                </a:r>
                <a:endPara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grpSp>
        <p:nvGrpSpPr>
          <p:cNvPr id="105" name="组合 104"/>
          <p:cNvGrpSpPr/>
          <p:nvPr/>
        </p:nvGrpSpPr>
        <p:grpSpPr>
          <a:xfrm>
            <a:off x="8084484" y="3778044"/>
            <a:ext cx="3419579" cy="3598706"/>
            <a:chOff x="8084484" y="3778044"/>
            <a:chExt cx="3419579" cy="3598706"/>
          </a:xfrm>
        </p:grpSpPr>
        <p:sp>
          <p:nvSpPr>
            <p:cNvPr id="78" name="矩形 20"/>
            <p:cNvSpPr/>
            <p:nvPr/>
          </p:nvSpPr>
          <p:spPr>
            <a:xfrm flipH="1">
              <a:off x="8084484" y="4064297"/>
              <a:ext cx="3084172" cy="3312453"/>
            </a:xfrm>
            <a:prstGeom prst="roundRect">
              <a:avLst>
                <a:gd name="adj" fmla="val 10845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114300">
              <a:solidFill>
                <a:schemeClr val="bg1"/>
              </a:solidFill>
            </a:ln>
            <a:effectLst>
              <a:outerShdw blurRad="660400" dist="127000" dir="60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9647453" y="3778044"/>
              <a:ext cx="1856610" cy="526610"/>
              <a:chOff x="9647453" y="3327639"/>
              <a:chExt cx="1856610" cy="526610"/>
            </a:xfrm>
          </p:grpSpPr>
          <p:sp>
            <p:nvSpPr>
              <p:cNvPr id="83" name="矩形: 圆角 82"/>
              <p:cNvSpPr/>
              <p:nvPr/>
            </p:nvSpPr>
            <p:spPr>
              <a:xfrm>
                <a:off x="9647453" y="3327639"/>
                <a:ext cx="1856610" cy="5266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3175">
                <a:noFill/>
              </a:ln>
              <a:effectLst>
                <a:outerShdw blurRad="228600" dist="139700" dir="2700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9752798" y="3408333"/>
                <a:ext cx="164592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pc="12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請輸入小論點</a:t>
                </a:r>
                <a:endPara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pic>
        <p:nvPicPr>
          <p:cNvPr id="85" name="图片 84" descr="图标&#10;&#10;描述已自动生成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004">
            <a:off x="10193744" y="5134208"/>
            <a:ext cx="2426022" cy="2426022"/>
          </a:xfrm>
          <a:prstGeom prst="rect">
            <a:avLst/>
          </a:prstGeom>
          <a:effectLst>
            <a:outerShdw blurRad="381000" dist="406400" dir="5400000" sx="95000" sy="95000" algn="tr" rotWithShape="0">
              <a:schemeClr val="accent1">
                <a:alpha val="36000"/>
              </a:schemeClr>
            </a:outerShdw>
          </a:effectLst>
        </p:spPr>
      </p:pic>
      <p:grpSp>
        <p:nvGrpSpPr>
          <p:cNvPr id="107" name="组合 106"/>
          <p:cNvGrpSpPr/>
          <p:nvPr/>
        </p:nvGrpSpPr>
        <p:grpSpPr>
          <a:xfrm>
            <a:off x="630562" y="3778044"/>
            <a:ext cx="3419579" cy="3598706"/>
            <a:chOff x="630562" y="3778044"/>
            <a:chExt cx="3419579" cy="3598706"/>
          </a:xfrm>
        </p:grpSpPr>
        <p:sp>
          <p:nvSpPr>
            <p:cNvPr id="86" name="矩形 20"/>
            <p:cNvSpPr/>
            <p:nvPr/>
          </p:nvSpPr>
          <p:spPr>
            <a:xfrm>
              <a:off x="630562" y="4064297"/>
              <a:ext cx="3084172" cy="3312453"/>
            </a:xfrm>
            <a:prstGeom prst="roundRect">
              <a:avLst>
                <a:gd name="adj" fmla="val 10845"/>
              </a:avLst>
            </a:prstGeom>
            <a:blipFill dpi="0" rotWithShape="1">
              <a:blip r:embed="rId8"/>
              <a:srcRect/>
              <a:tile tx="0" ty="0" sx="100000" sy="100000" flip="none" algn="bl"/>
            </a:blipFill>
            <a:ln w="114300">
              <a:solidFill>
                <a:schemeClr val="bg1"/>
              </a:solidFill>
            </a:ln>
            <a:effectLst>
              <a:outerShdw blurRad="660400" dist="127000" dir="6000000" algn="l" rotWithShape="0">
                <a:schemeClr val="accent3">
                  <a:lumMod val="7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grpSp>
          <p:nvGrpSpPr>
            <p:cNvPr id="87" name="组合 86"/>
            <p:cNvGrpSpPr/>
            <p:nvPr/>
          </p:nvGrpSpPr>
          <p:grpSpPr>
            <a:xfrm>
              <a:off x="2193531" y="3778044"/>
              <a:ext cx="1856610" cy="526610"/>
              <a:chOff x="4155230" y="3327639"/>
              <a:chExt cx="1856610" cy="526610"/>
            </a:xfrm>
          </p:grpSpPr>
          <p:sp>
            <p:nvSpPr>
              <p:cNvPr id="88" name="矩形: 圆角 87"/>
              <p:cNvSpPr/>
              <p:nvPr/>
            </p:nvSpPr>
            <p:spPr>
              <a:xfrm>
                <a:off x="4155230" y="3327639"/>
                <a:ext cx="1856610" cy="5266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3175">
                <a:noFill/>
              </a:ln>
              <a:effectLst>
                <a:outerShdw blurRad="228600" dist="139700" dir="2700000" algn="tl" rotWithShape="0">
                  <a:schemeClr val="accent1">
                    <a:alpha val="3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89" name="文本框 88"/>
              <p:cNvSpPr txBox="1"/>
              <p:nvPr/>
            </p:nvSpPr>
            <p:spPr>
              <a:xfrm>
                <a:off x="4260575" y="3408333"/>
                <a:ext cx="164592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pc="12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請輸入小論點</a:t>
                </a:r>
                <a:endPara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sp>
        <p:nvSpPr>
          <p:cNvPr id="60" name="任意多边形: 形状 59"/>
          <p:cNvSpPr/>
          <p:nvPr/>
        </p:nvSpPr>
        <p:spPr>
          <a:xfrm rot="2100264">
            <a:off x="7348433" y="-1348493"/>
            <a:ext cx="4882982" cy="3022392"/>
          </a:xfrm>
          <a:custGeom>
            <a:avLst/>
            <a:gdLst>
              <a:gd name="connsiteX0" fmla="*/ 0 w 4882982"/>
              <a:gd name="connsiteY0" fmla="*/ 3022392 h 3022392"/>
              <a:gd name="connsiteX1" fmla="*/ 4315718 w 4882982"/>
              <a:gd name="connsiteY1" fmla="*/ 0 h 3022392"/>
              <a:gd name="connsiteX2" fmla="*/ 4882982 w 4882982"/>
              <a:gd name="connsiteY2" fmla="*/ 810004 h 3022392"/>
              <a:gd name="connsiteX3" fmla="*/ 150437 w 4882982"/>
              <a:gd name="connsiteY3" fmla="*/ 2968150 h 3022392"/>
              <a:gd name="connsiteX4" fmla="*/ 47698 w 4882982"/>
              <a:gd name="connsiteY4" fmla="*/ 3008869 h 302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2982" h="3022392">
                <a:moveTo>
                  <a:pt x="0" y="3022392"/>
                </a:moveTo>
                <a:lnTo>
                  <a:pt x="4315718" y="0"/>
                </a:lnTo>
                <a:lnTo>
                  <a:pt x="4882982" y="810004"/>
                </a:lnTo>
                <a:lnTo>
                  <a:pt x="150437" y="2968150"/>
                </a:lnTo>
                <a:cubicBezTo>
                  <a:pt x="116536" y="2983610"/>
                  <a:pt x="82250" y="2997168"/>
                  <a:pt x="47698" y="3008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349653" y="679991"/>
            <a:ext cx="176216" cy="176214"/>
            <a:chOff x="2390772" y="1730703"/>
            <a:chExt cx="176216" cy="176214"/>
          </a:xfrm>
        </p:grpSpPr>
        <p:sp>
          <p:nvSpPr>
            <p:cNvPr id="57" name="矩形: 圆角 56"/>
            <p:cNvSpPr/>
            <p:nvPr/>
          </p:nvSpPr>
          <p:spPr>
            <a:xfrm>
              <a:off x="2390772" y="1730703"/>
              <a:ext cx="176216" cy="17621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28600" dist="152400" dir="5400000" sx="95000" sy="95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58" name="iconfont-10774-5184462"/>
            <p:cNvSpPr/>
            <p:nvPr/>
          </p:nvSpPr>
          <p:spPr>
            <a:xfrm>
              <a:off x="2453121" y="1770638"/>
              <a:ext cx="51518" cy="96344"/>
            </a:xfrm>
            <a:custGeom>
              <a:avLst/>
              <a:gdLst>
                <a:gd name="T0" fmla="*/ 4640 w 5147"/>
                <a:gd name="T1" fmla="*/ 5013 h 9627"/>
                <a:gd name="T2" fmla="*/ 107 w 5147"/>
                <a:gd name="T3" fmla="*/ 480 h 9627"/>
                <a:gd name="T4" fmla="*/ 107 w 5147"/>
                <a:gd name="T5" fmla="*/ 107 h 9627"/>
                <a:gd name="T6" fmla="*/ 480 w 5147"/>
                <a:gd name="T7" fmla="*/ 107 h 9627"/>
                <a:gd name="T8" fmla="*/ 5014 w 5147"/>
                <a:gd name="T9" fmla="*/ 4640 h 9627"/>
                <a:gd name="T10" fmla="*/ 5014 w 5147"/>
                <a:gd name="T11" fmla="*/ 5013 h 9627"/>
                <a:gd name="T12" fmla="*/ 4640 w 5147"/>
                <a:gd name="T13" fmla="*/ 5013 h 9627"/>
                <a:gd name="T14" fmla="*/ 134 w 5147"/>
                <a:gd name="T15" fmla="*/ 9147 h 9627"/>
                <a:gd name="T16" fmla="*/ 4667 w 5147"/>
                <a:gd name="T17" fmla="*/ 4613 h 9627"/>
                <a:gd name="T18" fmla="*/ 5040 w 5147"/>
                <a:gd name="T19" fmla="*/ 4613 h 9627"/>
                <a:gd name="T20" fmla="*/ 5040 w 5147"/>
                <a:gd name="T21" fmla="*/ 4987 h 9627"/>
                <a:gd name="T22" fmla="*/ 507 w 5147"/>
                <a:gd name="T23" fmla="*/ 9520 h 9627"/>
                <a:gd name="T24" fmla="*/ 134 w 5147"/>
                <a:gd name="T25" fmla="*/ 9520 h 9627"/>
                <a:gd name="T26" fmla="*/ 134 w 5147"/>
                <a:gd name="T27" fmla="*/ 9147 h 9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47" h="9627">
                  <a:moveTo>
                    <a:pt x="4640" y="5013"/>
                  </a:moveTo>
                  <a:lnTo>
                    <a:pt x="107" y="480"/>
                  </a:lnTo>
                  <a:cubicBezTo>
                    <a:pt x="0" y="373"/>
                    <a:pt x="0" y="213"/>
                    <a:pt x="107" y="107"/>
                  </a:cubicBezTo>
                  <a:cubicBezTo>
                    <a:pt x="214" y="0"/>
                    <a:pt x="374" y="0"/>
                    <a:pt x="480" y="107"/>
                  </a:cubicBezTo>
                  <a:lnTo>
                    <a:pt x="5014" y="4640"/>
                  </a:lnTo>
                  <a:cubicBezTo>
                    <a:pt x="5120" y="4747"/>
                    <a:pt x="5120" y="4907"/>
                    <a:pt x="5014" y="5013"/>
                  </a:cubicBezTo>
                  <a:cubicBezTo>
                    <a:pt x="4934" y="5093"/>
                    <a:pt x="4747" y="5093"/>
                    <a:pt x="4640" y="5013"/>
                  </a:cubicBezTo>
                  <a:close/>
                  <a:moveTo>
                    <a:pt x="134" y="9147"/>
                  </a:moveTo>
                  <a:lnTo>
                    <a:pt x="4667" y="4613"/>
                  </a:lnTo>
                  <a:cubicBezTo>
                    <a:pt x="4774" y="4507"/>
                    <a:pt x="4934" y="4507"/>
                    <a:pt x="5040" y="4613"/>
                  </a:cubicBezTo>
                  <a:cubicBezTo>
                    <a:pt x="5147" y="4720"/>
                    <a:pt x="5147" y="4880"/>
                    <a:pt x="5040" y="4987"/>
                  </a:cubicBezTo>
                  <a:lnTo>
                    <a:pt x="507" y="9520"/>
                  </a:lnTo>
                  <a:cubicBezTo>
                    <a:pt x="400" y="9627"/>
                    <a:pt x="240" y="9627"/>
                    <a:pt x="134" y="9520"/>
                  </a:cubicBezTo>
                  <a:cubicBezTo>
                    <a:pt x="27" y="9440"/>
                    <a:pt x="27" y="9253"/>
                    <a:pt x="134" y="91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任意多边形: 形状 50"/>
          <p:cNvSpPr/>
          <p:nvPr/>
        </p:nvSpPr>
        <p:spPr>
          <a:xfrm rot="2100264">
            <a:off x="8309542" y="-1082818"/>
            <a:ext cx="3908498" cy="2423003"/>
          </a:xfrm>
          <a:custGeom>
            <a:avLst/>
            <a:gdLst>
              <a:gd name="connsiteX0" fmla="*/ 0 w 3908498"/>
              <a:gd name="connsiteY0" fmla="*/ 2423003 h 2423003"/>
              <a:gd name="connsiteX1" fmla="*/ 3459842 w 3908498"/>
              <a:gd name="connsiteY1" fmla="*/ 0 h 2423003"/>
              <a:gd name="connsiteX2" fmla="*/ 3908498 w 3908498"/>
              <a:gd name="connsiteY2" fmla="*/ 640642 h 242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8498" h="2423003">
                <a:moveTo>
                  <a:pt x="0" y="2423003"/>
                </a:moveTo>
                <a:lnTo>
                  <a:pt x="3459842" y="0"/>
                </a:lnTo>
                <a:lnTo>
                  <a:pt x="3908498" y="64064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1" y="3242526"/>
            <a:ext cx="4336327" cy="3615474"/>
          </a:xfrm>
          <a:custGeom>
            <a:avLst/>
            <a:gdLst>
              <a:gd name="connsiteX0" fmla="*/ 0 w 4336327"/>
              <a:gd name="connsiteY0" fmla="*/ 0 h 3615474"/>
              <a:gd name="connsiteX1" fmla="*/ 3735108 w 4336327"/>
              <a:gd name="connsiteY1" fmla="*/ 1847903 h 3615474"/>
              <a:gd name="connsiteX2" fmla="*/ 4224206 w 4336327"/>
              <a:gd name="connsiteY2" fmla="*/ 3294825 h 3615474"/>
              <a:gd name="connsiteX3" fmla="*/ 4065569 w 4336327"/>
              <a:gd name="connsiteY3" fmla="*/ 3615474 h 3615474"/>
              <a:gd name="connsiteX4" fmla="*/ 0 w 4336327"/>
              <a:gd name="connsiteY4" fmla="*/ 3615474 h 361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6327" h="3615474">
                <a:moveTo>
                  <a:pt x="0" y="0"/>
                </a:moveTo>
                <a:lnTo>
                  <a:pt x="3735108" y="1847903"/>
                </a:lnTo>
                <a:cubicBezTo>
                  <a:pt x="4269449" y="2112262"/>
                  <a:pt x="4488565" y="2760483"/>
                  <a:pt x="4224206" y="3294825"/>
                </a:cubicBezTo>
                <a:lnTo>
                  <a:pt x="4065569" y="3615474"/>
                </a:lnTo>
                <a:lnTo>
                  <a:pt x="0" y="36154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660400" y="1160463"/>
            <a:ext cx="5435600" cy="5020906"/>
          </a:xfrm>
          <a:prstGeom prst="roundRect">
            <a:avLst>
              <a:gd name="adj" fmla="val 6076"/>
            </a:avLst>
          </a:prstGeom>
          <a:solidFill>
            <a:schemeClr val="bg1"/>
          </a:solidFill>
          <a:ln>
            <a:noFill/>
          </a:ln>
          <a:effectLst>
            <a:outerShdw blurRad="660400" dist="127000" dir="6000000" algn="l" rotWithShape="0">
              <a:schemeClr val="accent3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899347" y="1910533"/>
          <a:ext cx="4957705" cy="4182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405212" y="897158"/>
            <a:ext cx="3358265" cy="526610"/>
            <a:chOff x="405212" y="897158"/>
            <a:chExt cx="3358265" cy="526610"/>
          </a:xfrm>
        </p:grpSpPr>
        <p:sp>
          <p:nvSpPr>
            <p:cNvPr id="9" name="矩形: 圆角 8"/>
            <p:cNvSpPr/>
            <p:nvPr/>
          </p:nvSpPr>
          <p:spPr>
            <a:xfrm>
              <a:off x="405212" y="897158"/>
              <a:ext cx="3358265" cy="52661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3175">
              <a:noFill/>
            </a:ln>
            <a:effectLst>
              <a:outerShdw blurRad="228600" dist="139700" dir="2700000" algn="tl" rotWithShape="0">
                <a:schemeClr val="accent1"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D-DIN" panose="020B0504030202030204" pitchFamily="34" charset="0"/>
                <a:sym typeface="D-DIN" panose="020B0504030202030204" pitchFamily="3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02520" y="977852"/>
              <a:ext cx="300624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120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請分析這些數據的意義</a:t>
              </a:r>
              <a:endParaRPr lang="zh-CN" altLang="en-US" spc="12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451388" y="2735458"/>
            <a:ext cx="5182926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pc="12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請在這裏輸入您所需呈現的內容、論點，請在這裏輸入您所需呈現的內容、論點、數據，請在這裏輸入您所需呈現的內容、論點、數據。</a:t>
            </a:r>
            <a:endParaRPr lang="zh-CN" altLang="en-US" spc="120" dirty="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6543838" y="4182181"/>
            <a:ext cx="4887653" cy="0"/>
          </a:xfrm>
          <a:prstGeom prst="line">
            <a:avLst/>
          </a:prstGeom>
          <a:ln w="63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图片 43" descr="图片包含 桌子, 小, 黑暗, 粉色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81">
            <a:off x="9423259" y="-1038090"/>
            <a:ext cx="2857500" cy="2857500"/>
          </a:xfrm>
          <a:prstGeom prst="rect">
            <a:avLst/>
          </a:prstGeom>
          <a:effectLst>
            <a:outerShdw blurRad="381000" dist="381000" dir="5400000" sx="95000" sy="95000" algn="tr" rotWithShape="0">
              <a:schemeClr val="accent1">
                <a:alpha val="20000"/>
              </a:schemeClr>
            </a:outerShdw>
          </a:effectLst>
        </p:spPr>
      </p:pic>
      <p:sp>
        <p:nvSpPr>
          <p:cNvPr id="49" name="文本框 48"/>
          <p:cNvSpPr txBox="1"/>
          <p:nvPr/>
        </p:nvSpPr>
        <p:spPr>
          <a:xfrm>
            <a:off x="6451388" y="761109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請輸入您的小標題</a:t>
            </a:r>
            <a:endParaRPr lang="zh-CN" altLang="en-US" sz="28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451388" y="1186330"/>
            <a:ext cx="28968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sym typeface="D-DIN" panose="020B0504030202030204" pitchFamily="34" charset="0"/>
              </a:rPr>
              <a:t>PLEASE ENTER YOUR SUBTITLE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sym typeface="D-DIN" panose="020B050403020203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6451388" y="1963260"/>
            <a:ext cx="510967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12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請輸入您的對這部分的分析和見解，有助更好理解和認同</a:t>
            </a:r>
            <a:endParaRPr lang="zh-CN" altLang="en-US" sz="2000" spc="12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5" name="任意多边形: 形状 74"/>
          <p:cNvSpPr/>
          <p:nvPr/>
        </p:nvSpPr>
        <p:spPr>
          <a:xfrm>
            <a:off x="6527800" y="4479294"/>
            <a:ext cx="5664200" cy="1434370"/>
          </a:xfrm>
          <a:custGeom>
            <a:avLst/>
            <a:gdLst>
              <a:gd name="connsiteX0" fmla="*/ 717185 w 5664200"/>
              <a:gd name="connsiteY0" fmla="*/ 0 h 1434370"/>
              <a:gd name="connsiteX1" fmla="*/ 5664200 w 5664200"/>
              <a:gd name="connsiteY1" fmla="*/ 0 h 1434370"/>
              <a:gd name="connsiteX2" fmla="*/ 5664200 w 5664200"/>
              <a:gd name="connsiteY2" fmla="*/ 1434370 h 1434370"/>
              <a:gd name="connsiteX3" fmla="*/ 717185 w 5664200"/>
              <a:gd name="connsiteY3" fmla="*/ 1434370 h 1434370"/>
              <a:gd name="connsiteX4" fmla="*/ 0 w 5664200"/>
              <a:gd name="connsiteY4" fmla="*/ 717185 h 1434370"/>
              <a:gd name="connsiteX5" fmla="*/ 717185 w 5664200"/>
              <a:gd name="connsiteY5" fmla="*/ 0 h 1434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64200" h="1434370">
                <a:moveTo>
                  <a:pt x="717185" y="0"/>
                </a:moveTo>
                <a:lnTo>
                  <a:pt x="5664200" y="0"/>
                </a:lnTo>
                <a:lnTo>
                  <a:pt x="5664200" y="1434370"/>
                </a:lnTo>
                <a:lnTo>
                  <a:pt x="717185" y="1434370"/>
                </a:lnTo>
                <a:cubicBezTo>
                  <a:pt x="321095" y="1434370"/>
                  <a:pt x="0" y="1113275"/>
                  <a:pt x="0" y="717185"/>
                </a:cubicBezTo>
                <a:cubicBezTo>
                  <a:pt x="0" y="321095"/>
                  <a:pt x="321095" y="0"/>
                  <a:pt x="717185" y="0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accent1">
                <a:shade val="50000"/>
                <a:alpha val="35000"/>
              </a:schemeClr>
            </a:solidFill>
          </a:ln>
          <a:effectLst>
            <a:outerShdw blurRad="406400" dist="203200" dir="3600000" sx="90000" sy="90000" algn="tl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D-DIN" panose="020B0504030202030204" pitchFamily="34" charset="0"/>
              <a:sym typeface="D-DIN" panose="020B0504030202030204" pitchFamily="34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6897455" y="4727574"/>
            <a:ext cx="792480" cy="1016734"/>
            <a:chOff x="7173221" y="4780341"/>
            <a:chExt cx="792480" cy="1016734"/>
          </a:xfrm>
        </p:grpSpPr>
        <p:sp>
          <p:nvSpPr>
            <p:cNvPr id="71" name="文本框 70"/>
            <p:cNvSpPr txBox="1"/>
            <p:nvPr/>
          </p:nvSpPr>
          <p:spPr>
            <a:xfrm>
              <a:off x="7173221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7242601" y="4780341"/>
              <a:ext cx="653718" cy="653718"/>
              <a:chOff x="7182959" y="4572715"/>
              <a:chExt cx="872466" cy="872466"/>
            </a:xfrm>
          </p:grpSpPr>
          <p:sp>
            <p:nvSpPr>
              <p:cNvPr id="73" name="椭圆 72"/>
              <p:cNvSpPr/>
              <p:nvPr/>
            </p:nvSpPr>
            <p:spPr>
              <a:xfrm>
                <a:off x="7182959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74" name="iconfont-11655-2733930"/>
              <p:cNvSpPr/>
              <p:nvPr/>
            </p:nvSpPr>
            <p:spPr>
              <a:xfrm>
                <a:off x="7355843" y="4745600"/>
                <a:ext cx="526698" cy="526696"/>
              </a:xfrm>
              <a:custGeom>
                <a:avLst/>
                <a:gdLst>
                  <a:gd name="T0" fmla="*/ 6689 w 12800"/>
                  <a:gd name="T1" fmla="*/ 8990 h 12800"/>
                  <a:gd name="T2" fmla="*/ 6688 w 12800"/>
                  <a:gd name="T3" fmla="*/ 3786 h 12800"/>
                  <a:gd name="T4" fmla="*/ 6399 w 12800"/>
                  <a:gd name="T5" fmla="*/ 3493 h 12800"/>
                  <a:gd name="T6" fmla="*/ 6111 w 12800"/>
                  <a:gd name="T7" fmla="*/ 3786 h 12800"/>
                  <a:gd name="T8" fmla="*/ 6111 w 12800"/>
                  <a:gd name="T9" fmla="*/ 8990 h 12800"/>
                  <a:gd name="T10" fmla="*/ 6400 w 12800"/>
                  <a:gd name="T11" fmla="*/ 9309 h 12800"/>
                  <a:gd name="T12" fmla="*/ 6689 w 12800"/>
                  <a:gd name="T13" fmla="*/ 8990 h 12800"/>
                  <a:gd name="T14" fmla="*/ 3810 w 12800"/>
                  <a:gd name="T15" fmla="*/ 6689 h 12800"/>
                  <a:gd name="T16" fmla="*/ 9013 w 12800"/>
                  <a:gd name="T17" fmla="*/ 6688 h 12800"/>
                  <a:gd name="T18" fmla="*/ 9306 w 12800"/>
                  <a:gd name="T19" fmla="*/ 6401 h 12800"/>
                  <a:gd name="T20" fmla="*/ 9013 w 12800"/>
                  <a:gd name="T21" fmla="*/ 6110 h 12800"/>
                  <a:gd name="T22" fmla="*/ 3810 w 12800"/>
                  <a:gd name="T23" fmla="*/ 6110 h 12800"/>
                  <a:gd name="T24" fmla="*/ 3493 w 12800"/>
                  <a:gd name="T25" fmla="*/ 6399 h 12800"/>
                  <a:gd name="T26" fmla="*/ 3810 w 12800"/>
                  <a:gd name="T27" fmla="*/ 6689 h 12800"/>
                  <a:gd name="T28" fmla="*/ 12489 w 12800"/>
                  <a:gd name="T29" fmla="*/ 5847 h 12800"/>
                  <a:gd name="T30" fmla="*/ 6953 w 12800"/>
                  <a:gd name="T31" fmla="*/ 311 h 12800"/>
                  <a:gd name="T32" fmla="*/ 5826 w 12800"/>
                  <a:gd name="T33" fmla="*/ 311 h 12800"/>
                  <a:gd name="T34" fmla="*/ 311 w 12800"/>
                  <a:gd name="T35" fmla="*/ 5828 h 12800"/>
                  <a:gd name="T36" fmla="*/ 311 w 12800"/>
                  <a:gd name="T37" fmla="*/ 6954 h 12800"/>
                  <a:gd name="T38" fmla="*/ 5849 w 12800"/>
                  <a:gd name="T39" fmla="*/ 12490 h 12800"/>
                  <a:gd name="T40" fmla="*/ 6974 w 12800"/>
                  <a:gd name="T41" fmla="*/ 12490 h 12800"/>
                  <a:gd name="T42" fmla="*/ 12490 w 12800"/>
                  <a:gd name="T43" fmla="*/ 6974 h 12800"/>
                  <a:gd name="T44" fmla="*/ 12489 w 12800"/>
                  <a:gd name="T45" fmla="*/ 5847 h 12800"/>
                  <a:gd name="T46" fmla="*/ 6913 w 12800"/>
                  <a:gd name="T47" fmla="*/ 11676 h 12800"/>
                  <a:gd name="T48" fmla="*/ 5906 w 12800"/>
                  <a:gd name="T49" fmla="*/ 11676 h 12800"/>
                  <a:gd name="T50" fmla="*/ 1124 w 12800"/>
                  <a:gd name="T51" fmla="*/ 6894 h 12800"/>
                  <a:gd name="T52" fmla="*/ 1124 w 12800"/>
                  <a:gd name="T53" fmla="*/ 5889 h 12800"/>
                  <a:gd name="T54" fmla="*/ 5886 w 12800"/>
                  <a:gd name="T55" fmla="*/ 1125 h 12800"/>
                  <a:gd name="T56" fmla="*/ 6893 w 12800"/>
                  <a:gd name="T57" fmla="*/ 1124 h 12800"/>
                  <a:gd name="T58" fmla="*/ 11677 w 12800"/>
                  <a:gd name="T59" fmla="*/ 5909 h 12800"/>
                  <a:gd name="T60" fmla="*/ 11676 w 12800"/>
                  <a:gd name="T61" fmla="*/ 6913 h 12800"/>
                  <a:gd name="T62" fmla="*/ 6913 w 12800"/>
                  <a:gd name="T63" fmla="*/ 11676 h 12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800" h="12800">
                    <a:moveTo>
                      <a:pt x="6689" y="8990"/>
                    </a:moveTo>
                    <a:lnTo>
                      <a:pt x="6688" y="3786"/>
                    </a:lnTo>
                    <a:cubicBezTo>
                      <a:pt x="6688" y="3538"/>
                      <a:pt x="6558" y="3493"/>
                      <a:pt x="6399" y="3493"/>
                    </a:cubicBezTo>
                    <a:cubicBezTo>
                      <a:pt x="6240" y="3493"/>
                      <a:pt x="6110" y="3538"/>
                      <a:pt x="6111" y="3786"/>
                    </a:cubicBezTo>
                    <a:lnTo>
                      <a:pt x="6111" y="8990"/>
                    </a:lnTo>
                    <a:cubicBezTo>
                      <a:pt x="6111" y="9239"/>
                      <a:pt x="6240" y="9306"/>
                      <a:pt x="6400" y="9309"/>
                    </a:cubicBezTo>
                    <a:cubicBezTo>
                      <a:pt x="6558" y="9307"/>
                      <a:pt x="6688" y="9239"/>
                      <a:pt x="6689" y="8990"/>
                    </a:cubicBezTo>
                    <a:close/>
                    <a:moveTo>
                      <a:pt x="3810" y="6689"/>
                    </a:moveTo>
                    <a:lnTo>
                      <a:pt x="9013" y="6688"/>
                    </a:lnTo>
                    <a:cubicBezTo>
                      <a:pt x="9263" y="6690"/>
                      <a:pt x="9306" y="6559"/>
                      <a:pt x="9306" y="6401"/>
                    </a:cubicBezTo>
                    <a:cubicBezTo>
                      <a:pt x="9306" y="6239"/>
                      <a:pt x="9261" y="6110"/>
                      <a:pt x="9013" y="6110"/>
                    </a:cubicBezTo>
                    <a:lnTo>
                      <a:pt x="3810" y="6110"/>
                    </a:lnTo>
                    <a:cubicBezTo>
                      <a:pt x="3559" y="6110"/>
                      <a:pt x="3490" y="6240"/>
                      <a:pt x="3493" y="6399"/>
                    </a:cubicBezTo>
                    <a:cubicBezTo>
                      <a:pt x="3493" y="6559"/>
                      <a:pt x="3559" y="6689"/>
                      <a:pt x="3810" y="6689"/>
                    </a:cubicBezTo>
                    <a:close/>
                    <a:moveTo>
                      <a:pt x="12489" y="5847"/>
                    </a:moveTo>
                    <a:lnTo>
                      <a:pt x="6953" y="311"/>
                    </a:lnTo>
                    <a:cubicBezTo>
                      <a:pt x="6642" y="0"/>
                      <a:pt x="6137" y="0"/>
                      <a:pt x="5826" y="311"/>
                    </a:cubicBezTo>
                    <a:lnTo>
                      <a:pt x="311" y="5828"/>
                    </a:lnTo>
                    <a:cubicBezTo>
                      <a:pt x="0" y="6139"/>
                      <a:pt x="0" y="6643"/>
                      <a:pt x="311" y="6954"/>
                    </a:cubicBezTo>
                    <a:lnTo>
                      <a:pt x="5849" y="12490"/>
                    </a:lnTo>
                    <a:cubicBezTo>
                      <a:pt x="6160" y="12800"/>
                      <a:pt x="6663" y="12800"/>
                      <a:pt x="6974" y="12490"/>
                    </a:cubicBezTo>
                    <a:lnTo>
                      <a:pt x="12490" y="6974"/>
                    </a:lnTo>
                    <a:cubicBezTo>
                      <a:pt x="12800" y="6663"/>
                      <a:pt x="12800" y="6158"/>
                      <a:pt x="12489" y="5847"/>
                    </a:cubicBezTo>
                    <a:close/>
                    <a:moveTo>
                      <a:pt x="6913" y="11676"/>
                    </a:moveTo>
                    <a:cubicBezTo>
                      <a:pt x="6635" y="11954"/>
                      <a:pt x="6184" y="11954"/>
                      <a:pt x="5906" y="11676"/>
                    </a:cubicBezTo>
                    <a:lnTo>
                      <a:pt x="1124" y="6894"/>
                    </a:lnTo>
                    <a:cubicBezTo>
                      <a:pt x="846" y="6616"/>
                      <a:pt x="846" y="6166"/>
                      <a:pt x="1124" y="5889"/>
                    </a:cubicBezTo>
                    <a:lnTo>
                      <a:pt x="5886" y="1125"/>
                    </a:lnTo>
                    <a:cubicBezTo>
                      <a:pt x="6164" y="847"/>
                      <a:pt x="6614" y="847"/>
                      <a:pt x="6893" y="1124"/>
                    </a:cubicBezTo>
                    <a:lnTo>
                      <a:pt x="11677" y="5909"/>
                    </a:lnTo>
                    <a:cubicBezTo>
                      <a:pt x="11954" y="6186"/>
                      <a:pt x="11953" y="6636"/>
                      <a:pt x="11676" y="6913"/>
                    </a:cubicBezTo>
                    <a:lnTo>
                      <a:pt x="6913" y="1167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8176004" y="4727574"/>
            <a:ext cx="792480" cy="1016734"/>
            <a:chOff x="8308132" y="4780341"/>
            <a:chExt cx="792480" cy="1016734"/>
          </a:xfrm>
        </p:grpSpPr>
        <p:sp>
          <p:nvSpPr>
            <p:cNvPr id="67" name="文本框 66"/>
            <p:cNvSpPr txBox="1"/>
            <p:nvPr/>
          </p:nvSpPr>
          <p:spPr>
            <a:xfrm>
              <a:off x="8308132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8377512" y="4780341"/>
              <a:ext cx="653718" cy="653718"/>
              <a:chOff x="8317870" y="4572715"/>
              <a:chExt cx="872466" cy="872466"/>
            </a:xfrm>
          </p:grpSpPr>
          <p:sp>
            <p:nvSpPr>
              <p:cNvPr id="69" name="椭圆 68"/>
              <p:cNvSpPr/>
              <p:nvPr/>
            </p:nvSpPr>
            <p:spPr>
              <a:xfrm>
                <a:off x="8317870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70" name="iconfont-11655-2733951"/>
              <p:cNvSpPr/>
              <p:nvPr/>
            </p:nvSpPr>
            <p:spPr>
              <a:xfrm>
                <a:off x="8490754" y="4745600"/>
                <a:ext cx="526698" cy="526696"/>
              </a:xfrm>
              <a:custGeom>
                <a:avLst/>
                <a:gdLst>
                  <a:gd name="T0" fmla="*/ 6266 w 12532"/>
                  <a:gd name="T1" fmla="*/ 0 h 12532"/>
                  <a:gd name="T2" fmla="*/ 0 w 12532"/>
                  <a:gd name="T3" fmla="*/ 3091 h 12532"/>
                  <a:gd name="T4" fmla="*/ 0 w 12532"/>
                  <a:gd name="T5" fmla="*/ 9357 h 12532"/>
                  <a:gd name="T6" fmla="*/ 6266 w 12532"/>
                  <a:gd name="T7" fmla="*/ 12532 h 12532"/>
                  <a:gd name="T8" fmla="*/ 12532 w 12532"/>
                  <a:gd name="T9" fmla="*/ 9357 h 12532"/>
                  <a:gd name="T10" fmla="*/ 12532 w 12532"/>
                  <a:gd name="T11" fmla="*/ 3091 h 12532"/>
                  <a:gd name="T12" fmla="*/ 6266 w 12532"/>
                  <a:gd name="T13" fmla="*/ 0 h 12532"/>
                  <a:gd name="T14" fmla="*/ 6016 w 12532"/>
                  <a:gd name="T15" fmla="*/ 11780 h 12532"/>
                  <a:gd name="T16" fmla="*/ 584 w 12532"/>
                  <a:gd name="T17" fmla="*/ 9023 h 12532"/>
                  <a:gd name="T18" fmla="*/ 584 w 12532"/>
                  <a:gd name="T19" fmla="*/ 3759 h 12532"/>
                  <a:gd name="T20" fmla="*/ 6016 w 12532"/>
                  <a:gd name="T21" fmla="*/ 6432 h 12532"/>
                  <a:gd name="T22" fmla="*/ 6016 w 12532"/>
                  <a:gd name="T23" fmla="*/ 11780 h 12532"/>
                  <a:gd name="T24" fmla="*/ 6266 w 12532"/>
                  <a:gd name="T25" fmla="*/ 5932 h 12532"/>
                  <a:gd name="T26" fmla="*/ 835 w 12532"/>
                  <a:gd name="T27" fmla="*/ 3341 h 12532"/>
                  <a:gd name="T28" fmla="*/ 6266 w 12532"/>
                  <a:gd name="T29" fmla="*/ 584 h 12532"/>
                  <a:gd name="T30" fmla="*/ 11697 w 12532"/>
                  <a:gd name="T31" fmla="*/ 3257 h 12532"/>
                  <a:gd name="T32" fmla="*/ 6266 w 12532"/>
                  <a:gd name="T33" fmla="*/ 5932 h 12532"/>
                  <a:gd name="T34" fmla="*/ 11948 w 12532"/>
                  <a:gd name="T35" fmla="*/ 9023 h 12532"/>
                  <a:gd name="T36" fmla="*/ 6516 w 12532"/>
                  <a:gd name="T37" fmla="*/ 11780 h 12532"/>
                  <a:gd name="T38" fmla="*/ 6516 w 12532"/>
                  <a:gd name="T39" fmla="*/ 6433 h 12532"/>
                  <a:gd name="T40" fmla="*/ 11948 w 12532"/>
                  <a:gd name="T41" fmla="*/ 3760 h 12532"/>
                  <a:gd name="T42" fmla="*/ 11948 w 12532"/>
                  <a:gd name="T43" fmla="*/ 9023 h 12532"/>
                  <a:gd name="T44" fmla="*/ 1587 w 12532"/>
                  <a:gd name="T45" fmla="*/ 6433 h 12532"/>
                  <a:gd name="T46" fmla="*/ 4177 w 12532"/>
                  <a:gd name="T47" fmla="*/ 7687 h 12532"/>
                  <a:gd name="T48" fmla="*/ 4260 w 12532"/>
                  <a:gd name="T49" fmla="*/ 7687 h 12532"/>
                  <a:gd name="T50" fmla="*/ 4511 w 12532"/>
                  <a:gd name="T51" fmla="*/ 7520 h 12532"/>
                  <a:gd name="T52" fmla="*/ 4344 w 12532"/>
                  <a:gd name="T53" fmla="*/ 7185 h 12532"/>
                  <a:gd name="T54" fmla="*/ 1837 w 12532"/>
                  <a:gd name="T55" fmla="*/ 5932 h 12532"/>
                  <a:gd name="T56" fmla="*/ 1503 w 12532"/>
                  <a:gd name="T57" fmla="*/ 6099 h 12532"/>
                  <a:gd name="T58" fmla="*/ 1587 w 12532"/>
                  <a:gd name="T59" fmla="*/ 6433 h 12532"/>
                  <a:gd name="T60" fmla="*/ 8188 w 12532"/>
                  <a:gd name="T61" fmla="*/ 7687 h 12532"/>
                  <a:gd name="T62" fmla="*/ 8271 w 12532"/>
                  <a:gd name="T63" fmla="*/ 7687 h 12532"/>
                  <a:gd name="T64" fmla="*/ 10861 w 12532"/>
                  <a:gd name="T65" fmla="*/ 6433 h 12532"/>
                  <a:gd name="T66" fmla="*/ 11028 w 12532"/>
                  <a:gd name="T67" fmla="*/ 6099 h 12532"/>
                  <a:gd name="T68" fmla="*/ 10694 w 12532"/>
                  <a:gd name="T69" fmla="*/ 5932 h 12532"/>
                  <a:gd name="T70" fmla="*/ 8104 w 12532"/>
                  <a:gd name="T71" fmla="*/ 7185 h 12532"/>
                  <a:gd name="T72" fmla="*/ 7936 w 12532"/>
                  <a:gd name="T73" fmla="*/ 7520 h 12532"/>
                  <a:gd name="T74" fmla="*/ 8188 w 12532"/>
                  <a:gd name="T75" fmla="*/ 7687 h 12532"/>
                  <a:gd name="T76" fmla="*/ 8188 w 12532"/>
                  <a:gd name="T77" fmla="*/ 7687 h 12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532" h="12532">
                    <a:moveTo>
                      <a:pt x="6266" y="0"/>
                    </a:moveTo>
                    <a:lnTo>
                      <a:pt x="0" y="3091"/>
                    </a:lnTo>
                    <a:lnTo>
                      <a:pt x="0" y="9357"/>
                    </a:lnTo>
                    <a:lnTo>
                      <a:pt x="6266" y="12532"/>
                    </a:lnTo>
                    <a:lnTo>
                      <a:pt x="12532" y="9357"/>
                    </a:lnTo>
                    <a:lnTo>
                      <a:pt x="12532" y="3091"/>
                    </a:lnTo>
                    <a:lnTo>
                      <a:pt x="6266" y="0"/>
                    </a:lnTo>
                    <a:close/>
                    <a:moveTo>
                      <a:pt x="6016" y="11780"/>
                    </a:moveTo>
                    <a:lnTo>
                      <a:pt x="584" y="9023"/>
                    </a:lnTo>
                    <a:lnTo>
                      <a:pt x="584" y="3759"/>
                    </a:lnTo>
                    <a:lnTo>
                      <a:pt x="6016" y="6432"/>
                    </a:lnTo>
                    <a:lnTo>
                      <a:pt x="6016" y="11780"/>
                    </a:lnTo>
                    <a:close/>
                    <a:moveTo>
                      <a:pt x="6266" y="5932"/>
                    </a:moveTo>
                    <a:lnTo>
                      <a:pt x="835" y="3341"/>
                    </a:lnTo>
                    <a:lnTo>
                      <a:pt x="6266" y="584"/>
                    </a:lnTo>
                    <a:lnTo>
                      <a:pt x="11697" y="3257"/>
                    </a:lnTo>
                    <a:lnTo>
                      <a:pt x="6266" y="5932"/>
                    </a:lnTo>
                    <a:close/>
                    <a:moveTo>
                      <a:pt x="11948" y="9023"/>
                    </a:moveTo>
                    <a:lnTo>
                      <a:pt x="6516" y="11780"/>
                    </a:lnTo>
                    <a:lnTo>
                      <a:pt x="6516" y="6433"/>
                    </a:lnTo>
                    <a:lnTo>
                      <a:pt x="11948" y="3760"/>
                    </a:lnTo>
                    <a:lnTo>
                      <a:pt x="11948" y="9023"/>
                    </a:lnTo>
                    <a:close/>
                    <a:moveTo>
                      <a:pt x="1587" y="6433"/>
                    </a:moveTo>
                    <a:lnTo>
                      <a:pt x="4177" y="7687"/>
                    </a:lnTo>
                    <a:lnTo>
                      <a:pt x="4260" y="7687"/>
                    </a:lnTo>
                    <a:cubicBezTo>
                      <a:pt x="4344" y="7687"/>
                      <a:pt x="4428" y="7604"/>
                      <a:pt x="4511" y="7520"/>
                    </a:cubicBezTo>
                    <a:cubicBezTo>
                      <a:pt x="4594" y="7352"/>
                      <a:pt x="4511" y="7185"/>
                      <a:pt x="4344" y="7185"/>
                    </a:cubicBezTo>
                    <a:lnTo>
                      <a:pt x="1837" y="5932"/>
                    </a:lnTo>
                    <a:cubicBezTo>
                      <a:pt x="1670" y="5848"/>
                      <a:pt x="1503" y="5932"/>
                      <a:pt x="1503" y="6099"/>
                    </a:cubicBezTo>
                    <a:cubicBezTo>
                      <a:pt x="1420" y="6183"/>
                      <a:pt x="1420" y="6349"/>
                      <a:pt x="1587" y="6433"/>
                    </a:cubicBezTo>
                    <a:close/>
                    <a:moveTo>
                      <a:pt x="8188" y="7687"/>
                    </a:moveTo>
                    <a:lnTo>
                      <a:pt x="8271" y="7687"/>
                    </a:lnTo>
                    <a:lnTo>
                      <a:pt x="10861" y="6433"/>
                    </a:lnTo>
                    <a:cubicBezTo>
                      <a:pt x="11028" y="6350"/>
                      <a:pt x="11028" y="6183"/>
                      <a:pt x="11028" y="6099"/>
                    </a:cubicBezTo>
                    <a:cubicBezTo>
                      <a:pt x="10945" y="5932"/>
                      <a:pt x="10778" y="5932"/>
                      <a:pt x="10694" y="5932"/>
                    </a:cubicBezTo>
                    <a:lnTo>
                      <a:pt x="8104" y="7185"/>
                    </a:lnTo>
                    <a:cubicBezTo>
                      <a:pt x="7936" y="7268"/>
                      <a:pt x="7853" y="7436"/>
                      <a:pt x="7936" y="7520"/>
                    </a:cubicBezTo>
                    <a:cubicBezTo>
                      <a:pt x="8020" y="7687"/>
                      <a:pt x="8104" y="7687"/>
                      <a:pt x="8188" y="7687"/>
                    </a:cubicBezTo>
                    <a:close/>
                    <a:moveTo>
                      <a:pt x="8188" y="7687"/>
                    </a:move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57" name="组合 56"/>
          <p:cNvGrpSpPr/>
          <p:nvPr/>
        </p:nvGrpSpPr>
        <p:grpSpPr>
          <a:xfrm>
            <a:off x="10733101" y="4727574"/>
            <a:ext cx="792480" cy="1016734"/>
            <a:chOff x="10577953" y="4780341"/>
            <a:chExt cx="792480" cy="1016734"/>
          </a:xfrm>
        </p:grpSpPr>
        <p:sp>
          <p:nvSpPr>
            <p:cNvPr id="63" name="文本框 62"/>
            <p:cNvSpPr txBox="1"/>
            <p:nvPr/>
          </p:nvSpPr>
          <p:spPr>
            <a:xfrm>
              <a:off x="10577953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10647333" y="4780341"/>
              <a:ext cx="653718" cy="653718"/>
              <a:chOff x="10587691" y="4572715"/>
              <a:chExt cx="872466" cy="872466"/>
            </a:xfrm>
          </p:grpSpPr>
          <p:sp>
            <p:nvSpPr>
              <p:cNvPr id="65" name="椭圆 64"/>
              <p:cNvSpPr/>
              <p:nvPr/>
            </p:nvSpPr>
            <p:spPr>
              <a:xfrm>
                <a:off x="10587691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66" name="iconfont-11655-2733960"/>
              <p:cNvSpPr/>
              <p:nvPr/>
            </p:nvSpPr>
            <p:spPr>
              <a:xfrm>
                <a:off x="10760620" y="4745600"/>
                <a:ext cx="526608" cy="526696"/>
              </a:xfrm>
              <a:custGeom>
                <a:avLst/>
                <a:gdLst>
                  <a:gd name="T0" fmla="*/ 3145 w 12601"/>
                  <a:gd name="T1" fmla="*/ 6580 h 12602"/>
                  <a:gd name="T2" fmla="*/ 9607 w 12601"/>
                  <a:gd name="T3" fmla="*/ 6580 h 12602"/>
                  <a:gd name="T4" fmla="*/ 9973 w 12601"/>
                  <a:gd name="T5" fmla="*/ 6223 h 12602"/>
                  <a:gd name="T6" fmla="*/ 9607 w 12601"/>
                  <a:gd name="T7" fmla="*/ 5864 h 12602"/>
                  <a:gd name="T8" fmla="*/ 3145 w 12601"/>
                  <a:gd name="T9" fmla="*/ 5864 h 12602"/>
                  <a:gd name="T10" fmla="*/ 2752 w 12601"/>
                  <a:gd name="T11" fmla="*/ 6223 h 12602"/>
                  <a:gd name="T12" fmla="*/ 3145 w 12601"/>
                  <a:gd name="T13" fmla="*/ 6580 h 12602"/>
                  <a:gd name="T14" fmla="*/ 7969 w 12601"/>
                  <a:gd name="T15" fmla="*/ 8444 h 12602"/>
                  <a:gd name="T16" fmla="*/ 9607 w 12601"/>
                  <a:gd name="T17" fmla="*/ 8444 h 12602"/>
                  <a:gd name="T18" fmla="*/ 9973 w 12601"/>
                  <a:gd name="T19" fmla="*/ 8087 h 12602"/>
                  <a:gd name="T20" fmla="*/ 9607 w 12601"/>
                  <a:gd name="T21" fmla="*/ 7729 h 12602"/>
                  <a:gd name="T22" fmla="*/ 7969 w 12601"/>
                  <a:gd name="T23" fmla="*/ 7729 h 12602"/>
                  <a:gd name="T24" fmla="*/ 7577 w 12601"/>
                  <a:gd name="T25" fmla="*/ 8087 h 12602"/>
                  <a:gd name="T26" fmla="*/ 7969 w 12601"/>
                  <a:gd name="T27" fmla="*/ 8444 h 12602"/>
                  <a:gd name="T28" fmla="*/ 12597 w 12601"/>
                  <a:gd name="T29" fmla="*/ 6300 h 12602"/>
                  <a:gd name="T30" fmla="*/ 10757 w 12601"/>
                  <a:gd name="T31" fmla="*/ 1844 h 12602"/>
                  <a:gd name="T32" fmla="*/ 6301 w 12601"/>
                  <a:gd name="T33" fmla="*/ 4 h 12602"/>
                  <a:gd name="T34" fmla="*/ 1850 w 12601"/>
                  <a:gd name="T35" fmla="*/ 1844 h 12602"/>
                  <a:gd name="T36" fmla="*/ 9 w 12601"/>
                  <a:gd name="T37" fmla="*/ 6300 h 12602"/>
                  <a:gd name="T38" fmla="*/ 1844 w 12601"/>
                  <a:gd name="T39" fmla="*/ 10759 h 12602"/>
                  <a:gd name="T40" fmla="*/ 6301 w 12601"/>
                  <a:gd name="T41" fmla="*/ 12592 h 12602"/>
                  <a:gd name="T42" fmla="*/ 12597 w 12601"/>
                  <a:gd name="T43" fmla="*/ 6300 h 12602"/>
                  <a:gd name="T44" fmla="*/ 748 w 12601"/>
                  <a:gd name="T45" fmla="*/ 6300 h 12602"/>
                  <a:gd name="T46" fmla="*/ 2373 w 12601"/>
                  <a:gd name="T47" fmla="*/ 2371 h 12602"/>
                  <a:gd name="T48" fmla="*/ 6301 w 12601"/>
                  <a:gd name="T49" fmla="*/ 743 h 12602"/>
                  <a:gd name="T50" fmla="*/ 11893 w 12601"/>
                  <a:gd name="T51" fmla="*/ 6300 h 12602"/>
                  <a:gd name="T52" fmla="*/ 6301 w 12601"/>
                  <a:gd name="T53" fmla="*/ 11855 h 12602"/>
                  <a:gd name="T54" fmla="*/ 2367 w 12601"/>
                  <a:gd name="T55" fmla="*/ 10235 h 12602"/>
                  <a:gd name="T56" fmla="*/ 748 w 12601"/>
                  <a:gd name="T57" fmla="*/ 6300 h 12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601" h="12602">
                    <a:moveTo>
                      <a:pt x="3145" y="6580"/>
                    </a:moveTo>
                    <a:lnTo>
                      <a:pt x="9607" y="6580"/>
                    </a:lnTo>
                    <a:cubicBezTo>
                      <a:pt x="9917" y="6580"/>
                      <a:pt x="9973" y="6420"/>
                      <a:pt x="9973" y="6223"/>
                    </a:cubicBezTo>
                    <a:cubicBezTo>
                      <a:pt x="9973" y="6023"/>
                      <a:pt x="9917" y="5864"/>
                      <a:pt x="9607" y="5864"/>
                    </a:cubicBezTo>
                    <a:lnTo>
                      <a:pt x="3145" y="5864"/>
                    </a:lnTo>
                    <a:cubicBezTo>
                      <a:pt x="2834" y="5864"/>
                      <a:pt x="2752" y="6024"/>
                      <a:pt x="2752" y="6223"/>
                    </a:cubicBezTo>
                    <a:cubicBezTo>
                      <a:pt x="2752" y="6419"/>
                      <a:pt x="2835" y="6580"/>
                      <a:pt x="3145" y="6580"/>
                    </a:cubicBezTo>
                    <a:close/>
                    <a:moveTo>
                      <a:pt x="7969" y="8444"/>
                    </a:moveTo>
                    <a:lnTo>
                      <a:pt x="9607" y="8444"/>
                    </a:lnTo>
                    <a:cubicBezTo>
                      <a:pt x="9917" y="8444"/>
                      <a:pt x="9973" y="8284"/>
                      <a:pt x="9973" y="8087"/>
                    </a:cubicBezTo>
                    <a:cubicBezTo>
                      <a:pt x="9973" y="7887"/>
                      <a:pt x="9917" y="7729"/>
                      <a:pt x="9607" y="7729"/>
                    </a:cubicBezTo>
                    <a:lnTo>
                      <a:pt x="7969" y="7729"/>
                    </a:lnTo>
                    <a:cubicBezTo>
                      <a:pt x="7659" y="7729"/>
                      <a:pt x="7577" y="7888"/>
                      <a:pt x="7577" y="8087"/>
                    </a:cubicBezTo>
                    <a:cubicBezTo>
                      <a:pt x="7577" y="8284"/>
                      <a:pt x="7660" y="8444"/>
                      <a:pt x="7969" y="8444"/>
                    </a:cubicBezTo>
                    <a:close/>
                    <a:moveTo>
                      <a:pt x="12597" y="6300"/>
                    </a:moveTo>
                    <a:cubicBezTo>
                      <a:pt x="12601" y="4629"/>
                      <a:pt x="11939" y="3025"/>
                      <a:pt x="10757" y="1844"/>
                    </a:cubicBezTo>
                    <a:cubicBezTo>
                      <a:pt x="9576" y="662"/>
                      <a:pt x="7972" y="0"/>
                      <a:pt x="6301" y="4"/>
                    </a:cubicBezTo>
                    <a:cubicBezTo>
                      <a:pt x="4632" y="1"/>
                      <a:pt x="3030" y="663"/>
                      <a:pt x="1850" y="1844"/>
                    </a:cubicBezTo>
                    <a:cubicBezTo>
                      <a:pt x="668" y="3025"/>
                      <a:pt x="5" y="4629"/>
                      <a:pt x="9" y="6300"/>
                    </a:cubicBezTo>
                    <a:cubicBezTo>
                      <a:pt x="0" y="7972"/>
                      <a:pt x="661" y="9578"/>
                      <a:pt x="1844" y="10759"/>
                    </a:cubicBezTo>
                    <a:cubicBezTo>
                      <a:pt x="3024" y="11942"/>
                      <a:pt x="4630" y="12602"/>
                      <a:pt x="6301" y="12592"/>
                    </a:cubicBezTo>
                    <a:cubicBezTo>
                      <a:pt x="9767" y="12557"/>
                      <a:pt x="12597" y="9764"/>
                      <a:pt x="12597" y="6300"/>
                    </a:cubicBezTo>
                    <a:close/>
                    <a:moveTo>
                      <a:pt x="748" y="6300"/>
                    </a:moveTo>
                    <a:cubicBezTo>
                      <a:pt x="747" y="4826"/>
                      <a:pt x="1332" y="3413"/>
                      <a:pt x="2373" y="2371"/>
                    </a:cubicBezTo>
                    <a:cubicBezTo>
                      <a:pt x="3415" y="1328"/>
                      <a:pt x="4828" y="743"/>
                      <a:pt x="6301" y="743"/>
                    </a:cubicBezTo>
                    <a:cubicBezTo>
                      <a:pt x="9389" y="743"/>
                      <a:pt x="11893" y="3244"/>
                      <a:pt x="11893" y="6300"/>
                    </a:cubicBezTo>
                    <a:cubicBezTo>
                      <a:pt x="11893" y="9350"/>
                      <a:pt x="9389" y="11855"/>
                      <a:pt x="6301" y="11855"/>
                    </a:cubicBezTo>
                    <a:cubicBezTo>
                      <a:pt x="4826" y="11861"/>
                      <a:pt x="3410" y="11278"/>
                      <a:pt x="2367" y="10235"/>
                    </a:cubicBezTo>
                    <a:cubicBezTo>
                      <a:pt x="1324" y="9192"/>
                      <a:pt x="741" y="7775"/>
                      <a:pt x="748" y="630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9454553" y="4727574"/>
            <a:ext cx="792480" cy="1016734"/>
            <a:chOff x="9443043" y="4780341"/>
            <a:chExt cx="792480" cy="1016734"/>
          </a:xfrm>
        </p:grpSpPr>
        <p:sp>
          <p:nvSpPr>
            <p:cNvPr id="59" name="文本框 58"/>
            <p:cNvSpPr txBox="1"/>
            <p:nvPr/>
          </p:nvSpPr>
          <p:spPr>
            <a:xfrm>
              <a:off x="9443043" y="5459890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小論點</a:t>
              </a:r>
              <a:endParaRPr lang="zh-CN" altLang="en-US" sz="16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9512423" y="4780341"/>
              <a:ext cx="653718" cy="653718"/>
              <a:chOff x="9452781" y="4572715"/>
              <a:chExt cx="872466" cy="872466"/>
            </a:xfrm>
          </p:grpSpPr>
          <p:sp>
            <p:nvSpPr>
              <p:cNvPr id="61" name="椭圆 60"/>
              <p:cNvSpPr/>
              <p:nvPr/>
            </p:nvSpPr>
            <p:spPr>
              <a:xfrm>
                <a:off x="9452781" y="4572715"/>
                <a:ext cx="872466" cy="87246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228600" dist="152400" dir="5400000" sx="95000" sy="95000" algn="tl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  <p:sp>
            <p:nvSpPr>
              <p:cNvPr id="62" name="iconfont-11655-2733968"/>
              <p:cNvSpPr/>
              <p:nvPr/>
            </p:nvSpPr>
            <p:spPr>
              <a:xfrm>
                <a:off x="9625793" y="4745600"/>
                <a:ext cx="526442" cy="526696"/>
              </a:xfrm>
              <a:custGeom>
                <a:avLst/>
                <a:gdLst>
                  <a:gd name="T0" fmla="*/ 8541 w 12808"/>
                  <a:gd name="T1" fmla="*/ 6473 h 12815"/>
                  <a:gd name="T2" fmla="*/ 8450 w 12808"/>
                  <a:gd name="T3" fmla="*/ 6708 h 12815"/>
                  <a:gd name="T4" fmla="*/ 8222 w 12808"/>
                  <a:gd name="T5" fmla="*/ 6801 h 12815"/>
                  <a:gd name="T6" fmla="*/ 7996 w 12808"/>
                  <a:gd name="T7" fmla="*/ 6708 h 12815"/>
                  <a:gd name="T8" fmla="*/ 6735 w 12808"/>
                  <a:gd name="T9" fmla="*/ 5408 h 12815"/>
                  <a:gd name="T10" fmla="*/ 6735 w 12808"/>
                  <a:gd name="T11" fmla="*/ 12478 h 12815"/>
                  <a:gd name="T12" fmla="*/ 6409 w 12808"/>
                  <a:gd name="T13" fmla="*/ 12814 h 12815"/>
                  <a:gd name="T14" fmla="*/ 6082 w 12808"/>
                  <a:gd name="T15" fmla="*/ 12478 h 12815"/>
                  <a:gd name="T16" fmla="*/ 6082 w 12808"/>
                  <a:gd name="T17" fmla="*/ 5416 h 12815"/>
                  <a:gd name="T18" fmla="*/ 4823 w 12808"/>
                  <a:gd name="T19" fmla="*/ 6716 h 12815"/>
                  <a:gd name="T20" fmla="*/ 4595 w 12808"/>
                  <a:gd name="T21" fmla="*/ 6809 h 12815"/>
                  <a:gd name="T22" fmla="*/ 4367 w 12808"/>
                  <a:gd name="T23" fmla="*/ 6716 h 12815"/>
                  <a:gd name="T24" fmla="*/ 4277 w 12808"/>
                  <a:gd name="T25" fmla="*/ 6481 h 12815"/>
                  <a:gd name="T26" fmla="*/ 4367 w 12808"/>
                  <a:gd name="T27" fmla="*/ 6245 h 12815"/>
                  <a:gd name="T28" fmla="*/ 6182 w 12808"/>
                  <a:gd name="T29" fmla="*/ 4375 h 12815"/>
                  <a:gd name="T30" fmla="*/ 6410 w 12808"/>
                  <a:gd name="T31" fmla="*/ 4281 h 12815"/>
                  <a:gd name="T32" fmla="*/ 6638 w 12808"/>
                  <a:gd name="T33" fmla="*/ 4375 h 12815"/>
                  <a:gd name="T34" fmla="*/ 8452 w 12808"/>
                  <a:gd name="T35" fmla="*/ 6245 h 12815"/>
                  <a:gd name="T36" fmla="*/ 8541 w 12808"/>
                  <a:gd name="T37" fmla="*/ 6473 h 12815"/>
                  <a:gd name="T38" fmla="*/ 12808 w 12808"/>
                  <a:gd name="T39" fmla="*/ 6531 h 12815"/>
                  <a:gd name="T40" fmla="*/ 8458 w 12808"/>
                  <a:gd name="T41" fmla="*/ 12712 h 12815"/>
                  <a:gd name="T42" fmla="*/ 8317 w 12808"/>
                  <a:gd name="T43" fmla="*/ 12743 h 12815"/>
                  <a:gd name="T44" fmla="*/ 7950 w 12808"/>
                  <a:gd name="T45" fmla="*/ 12369 h 12815"/>
                  <a:gd name="T46" fmla="*/ 8192 w 12808"/>
                  <a:gd name="T47" fmla="*/ 12019 h 12815"/>
                  <a:gd name="T48" fmla="*/ 12081 w 12808"/>
                  <a:gd name="T49" fmla="*/ 6539 h 12815"/>
                  <a:gd name="T50" fmla="*/ 6412 w 12808"/>
                  <a:gd name="T51" fmla="*/ 763 h 12815"/>
                  <a:gd name="T52" fmla="*/ 742 w 12808"/>
                  <a:gd name="T53" fmla="*/ 6538 h 12815"/>
                  <a:gd name="T54" fmla="*/ 4842 w 12808"/>
                  <a:gd name="T55" fmla="*/ 12091 h 12815"/>
                  <a:gd name="T56" fmla="*/ 5084 w 12808"/>
                  <a:gd name="T57" fmla="*/ 12441 h 12815"/>
                  <a:gd name="T58" fmla="*/ 4717 w 12808"/>
                  <a:gd name="T59" fmla="*/ 12815 h 12815"/>
                  <a:gd name="T60" fmla="*/ 4638 w 12808"/>
                  <a:gd name="T61" fmla="*/ 12807 h 12815"/>
                  <a:gd name="T62" fmla="*/ 4630 w 12808"/>
                  <a:gd name="T63" fmla="*/ 12807 h 12815"/>
                  <a:gd name="T64" fmla="*/ 4599 w 12808"/>
                  <a:gd name="T65" fmla="*/ 12799 h 12815"/>
                  <a:gd name="T66" fmla="*/ 1319 w 12808"/>
                  <a:gd name="T67" fmla="*/ 10491 h 12815"/>
                  <a:gd name="T68" fmla="*/ 6 w 12808"/>
                  <a:gd name="T69" fmla="*/ 6538 h 12815"/>
                  <a:gd name="T70" fmla="*/ 1890 w 12808"/>
                  <a:gd name="T71" fmla="*/ 1924 h 12815"/>
                  <a:gd name="T72" fmla="*/ 6411 w 12808"/>
                  <a:gd name="T73" fmla="*/ 14 h 12815"/>
                  <a:gd name="T74" fmla="*/ 12808 w 12808"/>
                  <a:gd name="T75" fmla="*/ 6531 h 12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08" h="12815">
                    <a:moveTo>
                      <a:pt x="8541" y="6473"/>
                    </a:moveTo>
                    <a:cubicBezTo>
                      <a:pt x="8542" y="6560"/>
                      <a:pt x="8510" y="6644"/>
                      <a:pt x="8450" y="6708"/>
                    </a:cubicBezTo>
                    <a:cubicBezTo>
                      <a:pt x="8390" y="6768"/>
                      <a:pt x="8308" y="6802"/>
                      <a:pt x="8222" y="6801"/>
                    </a:cubicBezTo>
                    <a:cubicBezTo>
                      <a:pt x="8137" y="6802"/>
                      <a:pt x="8056" y="6768"/>
                      <a:pt x="7996" y="6708"/>
                    </a:cubicBezTo>
                    <a:lnTo>
                      <a:pt x="6735" y="5408"/>
                    </a:lnTo>
                    <a:lnTo>
                      <a:pt x="6735" y="12478"/>
                    </a:lnTo>
                    <a:cubicBezTo>
                      <a:pt x="6735" y="12665"/>
                      <a:pt x="6591" y="12814"/>
                      <a:pt x="6409" y="12814"/>
                    </a:cubicBezTo>
                    <a:cubicBezTo>
                      <a:pt x="6225" y="12812"/>
                      <a:pt x="6079" y="12661"/>
                      <a:pt x="6082" y="12478"/>
                    </a:cubicBezTo>
                    <a:lnTo>
                      <a:pt x="6082" y="5416"/>
                    </a:lnTo>
                    <a:lnTo>
                      <a:pt x="4823" y="6716"/>
                    </a:lnTo>
                    <a:cubicBezTo>
                      <a:pt x="4763" y="6776"/>
                      <a:pt x="4681" y="6810"/>
                      <a:pt x="4595" y="6809"/>
                    </a:cubicBezTo>
                    <a:cubicBezTo>
                      <a:pt x="4510" y="6810"/>
                      <a:pt x="4427" y="6776"/>
                      <a:pt x="4367" y="6716"/>
                    </a:cubicBezTo>
                    <a:cubicBezTo>
                      <a:pt x="4308" y="6652"/>
                      <a:pt x="4275" y="6568"/>
                      <a:pt x="4277" y="6481"/>
                    </a:cubicBezTo>
                    <a:cubicBezTo>
                      <a:pt x="4277" y="6395"/>
                      <a:pt x="4306" y="6308"/>
                      <a:pt x="4367" y="6245"/>
                    </a:cubicBezTo>
                    <a:lnTo>
                      <a:pt x="6182" y="4375"/>
                    </a:lnTo>
                    <a:cubicBezTo>
                      <a:pt x="6242" y="4315"/>
                      <a:pt x="6324" y="4281"/>
                      <a:pt x="6410" y="4281"/>
                    </a:cubicBezTo>
                    <a:cubicBezTo>
                      <a:pt x="6494" y="4281"/>
                      <a:pt x="6577" y="4313"/>
                      <a:pt x="6638" y="4375"/>
                    </a:cubicBezTo>
                    <a:lnTo>
                      <a:pt x="8452" y="6245"/>
                    </a:lnTo>
                    <a:cubicBezTo>
                      <a:pt x="8508" y="6308"/>
                      <a:pt x="8540" y="6389"/>
                      <a:pt x="8541" y="6473"/>
                    </a:cubicBezTo>
                    <a:close/>
                    <a:moveTo>
                      <a:pt x="12808" y="6531"/>
                    </a:moveTo>
                    <a:cubicBezTo>
                      <a:pt x="12808" y="9331"/>
                      <a:pt x="11059" y="11813"/>
                      <a:pt x="8458" y="12712"/>
                    </a:cubicBezTo>
                    <a:cubicBezTo>
                      <a:pt x="8413" y="12731"/>
                      <a:pt x="8365" y="12742"/>
                      <a:pt x="8317" y="12743"/>
                    </a:cubicBezTo>
                    <a:cubicBezTo>
                      <a:pt x="8112" y="12741"/>
                      <a:pt x="7948" y="12574"/>
                      <a:pt x="7950" y="12369"/>
                    </a:cubicBezTo>
                    <a:cubicBezTo>
                      <a:pt x="7950" y="12210"/>
                      <a:pt x="8051" y="12068"/>
                      <a:pt x="8192" y="12019"/>
                    </a:cubicBezTo>
                    <a:cubicBezTo>
                      <a:pt x="10520" y="11233"/>
                      <a:pt x="12081" y="9029"/>
                      <a:pt x="12081" y="6539"/>
                    </a:cubicBezTo>
                    <a:cubicBezTo>
                      <a:pt x="12081" y="3356"/>
                      <a:pt x="9535" y="763"/>
                      <a:pt x="6412" y="763"/>
                    </a:cubicBezTo>
                    <a:cubicBezTo>
                      <a:pt x="3287" y="763"/>
                      <a:pt x="742" y="3355"/>
                      <a:pt x="742" y="6538"/>
                    </a:cubicBezTo>
                    <a:cubicBezTo>
                      <a:pt x="742" y="9099"/>
                      <a:pt x="2429" y="11376"/>
                      <a:pt x="4842" y="12091"/>
                    </a:cubicBezTo>
                    <a:cubicBezTo>
                      <a:pt x="4989" y="12144"/>
                      <a:pt x="5087" y="12285"/>
                      <a:pt x="5084" y="12441"/>
                    </a:cubicBezTo>
                    <a:cubicBezTo>
                      <a:pt x="5086" y="12646"/>
                      <a:pt x="4921" y="12813"/>
                      <a:pt x="4717" y="12815"/>
                    </a:cubicBezTo>
                    <a:cubicBezTo>
                      <a:pt x="4686" y="12815"/>
                      <a:pt x="4662" y="12807"/>
                      <a:pt x="4638" y="12807"/>
                    </a:cubicBezTo>
                    <a:lnTo>
                      <a:pt x="4630" y="12807"/>
                    </a:lnTo>
                    <a:cubicBezTo>
                      <a:pt x="4622" y="12807"/>
                      <a:pt x="4607" y="12807"/>
                      <a:pt x="4599" y="12799"/>
                    </a:cubicBezTo>
                    <a:cubicBezTo>
                      <a:pt x="3288" y="12398"/>
                      <a:pt x="2139" y="11590"/>
                      <a:pt x="1319" y="10491"/>
                    </a:cubicBezTo>
                    <a:cubicBezTo>
                      <a:pt x="461" y="9352"/>
                      <a:pt x="0" y="7964"/>
                      <a:pt x="6" y="6538"/>
                    </a:cubicBezTo>
                    <a:cubicBezTo>
                      <a:pt x="6" y="4796"/>
                      <a:pt x="678" y="3157"/>
                      <a:pt x="1890" y="1924"/>
                    </a:cubicBezTo>
                    <a:cubicBezTo>
                      <a:pt x="3077" y="702"/>
                      <a:pt x="4708" y="13"/>
                      <a:pt x="6411" y="14"/>
                    </a:cubicBezTo>
                    <a:cubicBezTo>
                      <a:pt x="9934" y="0"/>
                      <a:pt x="12808" y="2927"/>
                      <a:pt x="12808" y="65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D-DIN" panose="020B0504030202030204" pitchFamily="34" charset="0"/>
                  <a:sym typeface="D-DIN" panose="020B0504030202030204" pitchFamily="34" charset="0"/>
                </a:endParaRPr>
              </a:p>
            </p:txBody>
          </p:sp>
        </p:grpSp>
      </p:grpSp>
      <p:pic>
        <p:nvPicPr>
          <p:cNvPr id="45" name="图片 44" descr="手机屏幕的截图&#10;&#10;低可信度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4016">
            <a:off x="11140990" y="4973061"/>
            <a:ext cx="2394354" cy="2394354"/>
          </a:xfrm>
          <a:prstGeom prst="rect">
            <a:avLst/>
          </a:prstGeom>
          <a:effectLst>
            <a:outerShdw blurRad="381000" dist="317500" dir="5400000" sx="95000" sy="95000" algn="tr" rotWithShape="0">
              <a:schemeClr val="accent1">
                <a:alpha val="23000"/>
              </a:schemeClr>
            </a:outerShdw>
          </a:effectLst>
        </p:spPr>
      </p:pic>
      <p:pic>
        <p:nvPicPr>
          <p:cNvPr id="48" name="图片 47" descr="图形用户界面, 应用程序&#10;&#10;描述已自动生成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92">
            <a:off x="4891632" y="4837699"/>
            <a:ext cx="2440401" cy="2440401"/>
          </a:xfrm>
          <a:prstGeom prst="rect">
            <a:avLst/>
          </a:prstGeom>
          <a:effectLst>
            <a:outerShdw blurRad="381000" dist="254000" dir="2400000" sx="94000" sy="94000" algn="tl" rotWithShape="0">
              <a:schemeClr val="accent1">
                <a:alpha val="30000"/>
              </a:schemeClr>
            </a:outerShdw>
          </a:effectLst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ISLIDE.ICON" val="#400671;#400693;#381144;#391205;#13568;#407514;"/>
</p:tagLst>
</file>

<file path=ppt/tags/tag2.xml><?xml version="1.0" encoding="utf-8"?>
<p:tagLst xmlns:p="http://schemas.openxmlformats.org/presentationml/2006/main">
  <p:tag name="ISLIDE.ICON" val="#375509;"/>
</p:tagLst>
</file>

<file path=ppt/tags/tag3.xml><?xml version="1.0" encoding="utf-8"?>
<p:tagLst xmlns:p="http://schemas.openxmlformats.org/presentationml/2006/main">
  <p:tag name="ISLIDE.ICON" val="#400674;#400691;#400700;#400705;#400708;"/>
</p:tagLst>
</file>

<file path=ppt/tags/tag4.xml><?xml version="1.0" encoding="utf-8"?>
<p:tagLst xmlns:p="http://schemas.openxmlformats.org/presentationml/2006/main">
  <p:tag name="ISLIDE.ICON" val="#375509;"/>
</p:tagLst>
</file>

<file path=ppt/tags/tag5.xml><?xml version="1.0" encoding="utf-8"?>
<p:tagLst xmlns:p="http://schemas.openxmlformats.org/presentationml/2006/main">
  <p:tag name="ISLIDE.ICON" val="#375509;"/>
</p:tagLst>
</file>

<file path=ppt/tags/tag6.xml><?xml version="1.0" encoding="utf-8"?>
<p:tagLst xmlns:p="http://schemas.openxmlformats.org/presentationml/2006/main">
  <p:tag name="ISLIDE.ICON" val="#400708;"/>
</p:tagLst>
</file>

<file path=ppt/tags/tag7.xml><?xml version="1.0" encoding="utf-8"?>
<p:tagLst xmlns:p="http://schemas.openxmlformats.org/presentationml/2006/main">
  <p:tag name="ISLIDE.ICON" val="#375509;"/>
</p:tagLst>
</file>

<file path=ppt/tags/tag8.xml><?xml version="1.0" encoding="utf-8"?>
<p:tagLst xmlns:p="http://schemas.openxmlformats.org/presentationml/2006/main">
  <p:tag name="ISLIDE.GUIDESSETTING" val="{&quot;Id&quot;:&quot;GuidesStyle_Wide&quot;,&quot;Name&quot;:&quot;宽&quot;,&quot;Kind&quot;:&quot;System&quot;,&quot;OldGuidesSetting&quot;:{&quot;HeaderHeight&quot;:15.0,&quot;FooterHeight&quot;:9.0,&quot;SideMargin&quot;:5.5,&quot;TopMargin&quot;:0.0,&quot;BottomMargin&quot;:0.0,&quot;IntervalMargin&quot;:2.5}}"/>
  <p:tag name="FULLTEXTBEAUTIFYED" val="1"/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588FC"/>
      </a:accent1>
      <a:accent2>
        <a:srgbClr val="FF7500"/>
      </a:accent2>
      <a:accent3>
        <a:srgbClr val="5893FE"/>
      </a:accent3>
      <a:accent4>
        <a:srgbClr val="5DC5FF"/>
      </a:accent4>
      <a:accent5>
        <a:srgbClr val="A5A5A5"/>
      </a:accent5>
      <a:accent6>
        <a:srgbClr val="C9C9C9"/>
      </a:accent6>
      <a:hlink>
        <a:srgbClr val="4472C4"/>
      </a:hlink>
      <a:folHlink>
        <a:srgbClr val="BFBFBF"/>
      </a:folHlink>
    </a:clrScheme>
    <a:fontScheme name="稿定">
      <a:majorFont>
        <a:latin typeface="Barlow Condensed ExtraBold"/>
        <a:ea typeface="OPPOSans H"/>
        <a:cs typeface=""/>
      </a:majorFont>
      <a:minorFont>
        <a:latin typeface="Barlow Condensed Medium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2588FC"/>
    </a:accent1>
    <a:accent2>
      <a:srgbClr val="FF7500"/>
    </a:accent2>
    <a:accent3>
      <a:srgbClr val="5893FE"/>
    </a:accent3>
    <a:accent4>
      <a:srgbClr val="5DC5FF"/>
    </a:accent4>
    <a:accent5>
      <a:srgbClr val="A5A5A5"/>
    </a:accent5>
    <a:accent6>
      <a:srgbClr val="C9C9C9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稿定PPT-简约-竞赛路演1">
    <a:dk1>
      <a:srgbClr val="000000"/>
    </a:dk1>
    <a:lt1>
      <a:srgbClr val="FFFFFF"/>
    </a:lt1>
    <a:dk2>
      <a:srgbClr val="778495"/>
    </a:dk2>
    <a:lt2>
      <a:srgbClr val="F0F0F0"/>
    </a:lt2>
    <a:accent1>
      <a:srgbClr val="1C46F2"/>
    </a:accent1>
    <a:accent2>
      <a:srgbClr val="00B0F0"/>
    </a:accent2>
    <a:accent3>
      <a:srgbClr val="6D03F5"/>
    </a:accent3>
    <a:accent4>
      <a:srgbClr val="185AF2"/>
    </a:accent4>
    <a:accent5>
      <a:srgbClr val="F2ED00"/>
    </a:accent5>
    <a:accent6>
      <a:srgbClr val="F27630"/>
    </a:accent6>
    <a:hlink>
      <a:srgbClr val="4472C4"/>
    </a:hlink>
    <a:folHlink>
      <a:srgbClr val="BFBFBF"/>
    </a:folHlink>
  </a:clrScheme>
  <a:fontScheme name="Temp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2588FC"/>
    </a:accent1>
    <a:accent2>
      <a:srgbClr val="FF7500"/>
    </a:accent2>
    <a:accent3>
      <a:srgbClr val="5893FE"/>
    </a:accent3>
    <a:accent4>
      <a:srgbClr val="5DC5FF"/>
    </a:accent4>
    <a:accent5>
      <a:srgbClr val="A5A5A5"/>
    </a:accent5>
    <a:accent6>
      <a:srgbClr val="C9C9C9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3785</Words>
  <Application>WPS 演示</Application>
  <PresentationFormat>宽屏</PresentationFormat>
  <Paragraphs>511</Paragraphs>
  <Slides>20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SimSun</vt:lpstr>
      <vt:lpstr>Wingdings</vt:lpstr>
      <vt:lpstr>D-DIN</vt:lpstr>
      <vt:lpstr>Segoe Script</vt:lpstr>
      <vt:lpstr>Game of Thrones</vt:lpstr>
      <vt:lpstr>优设好身体</vt:lpstr>
      <vt:lpstr>阿里巴巴普惠体 R</vt:lpstr>
      <vt:lpstr>Microsoft YaHei</vt:lpstr>
      <vt:lpstr>DengXian</vt:lpstr>
      <vt:lpstr>Calibri</vt:lpstr>
      <vt:lpstr>OPPOSans R</vt:lpstr>
      <vt:lpstr>OPPOSans H</vt:lpstr>
      <vt:lpstr>Barlow Condensed Medium</vt:lpstr>
      <vt:lpstr>Barlow Condensed ExtraBold</vt:lpstr>
      <vt:lpstr>Arial Unicode MS</vt:lpstr>
      <vt:lpstr>思源黑体 CN Heavy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52</cp:revision>
  <dcterms:created xsi:type="dcterms:W3CDTF">2022-05-13T07:18:00Z</dcterms:created>
  <dcterms:modified xsi:type="dcterms:W3CDTF">2022-08-21T03:35:36Z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8A62449C97AF409CBE179A188217BD93</vt:lpwstr>
  </property>
  <property fmtid="{D5CDD505-2E9C-101B-9397-08002B2CF9AE}" pid="3" name="KSOProductBuildVer">
    <vt:lpwstr>2052-11.1.0.12349</vt:lpwstr>
  </property>
</Properties>
</file>