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1664" r:id="rId2"/>
    <p:sldId id="473" r:id="rId3"/>
    <p:sldId id="474" r:id="rId4"/>
    <p:sldId id="475" r:id="rId5"/>
    <p:sldId id="476" r:id="rId6"/>
    <p:sldId id="477" r:id="rId7"/>
    <p:sldId id="478" r:id="rId8"/>
    <p:sldId id="705" r:id="rId9"/>
    <p:sldId id="706" r:id="rId10"/>
    <p:sldId id="770" r:id="rId11"/>
    <p:sldId id="773" r:id="rId12"/>
    <p:sldId id="771" r:id="rId13"/>
    <p:sldId id="772" r:id="rId14"/>
    <p:sldId id="1776" r:id="rId15"/>
    <p:sldId id="1777" r:id="rId16"/>
    <p:sldId id="294" r:id="rId17"/>
    <p:sldId id="433" r:id="rId18"/>
    <p:sldId id="434" r:id="rId19"/>
    <p:sldId id="1778" r:id="rId20"/>
    <p:sldId id="1779" r:id="rId21"/>
    <p:sldId id="714" r:id="rId22"/>
    <p:sldId id="716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8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311346" y="1037967"/>
            <a:ext cx="1569308" cy="1569308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6221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79425" y="393700"/>
            <a:ext cx="3559175" cy="2730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4"/>
          </p:nvPr>
        </p:nvSpPr>
        <p:spPr>
          <a:xfrm>
            <a:off x="1031972" y="2625206"/>
            <a:ext cx="1919046" cy="1872751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/>
          </a:p>
        </p:txBody>
      </p:sp>
      <p:sp>
        <p:nvSpPr>
          <p:cNvPr id="40" name="Picture Placeholder 39"/>
          <p:cNvSpPr>
            <a:spLocks noGrp="1"/>
          </p:cNvSpPr>
          <p:nvPr>
            <p:ph type="pic" sz="quarter" idx="15"/>
          </p:nvPr>
        </p:nvSpPr>
        <p:spPr>
          <a:xfrm flipH="1">
            <a:off x="3913909" y="5105241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/>
          </a:p>
        </p:txBody>
      </p:sp>
      <p:sp>
        <p:nvSpPr>
          <p:cNvPr id="41" name="Picture Placeholder 40"/>
          <p:cNvSpPr>
            <a:spLocks noGrp="1"/>
          </p:cNvSpPr>
          <p:nvPr>
            <p:ph type="pic" sz="quarter" idx="16"/>
          </p:nvPr>
        </p:nvSpPr>
        <p:spPr>
          <a:xfrm flipH="1">
            <a:off x="3913908" y="1877961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17"/>
          </p:nvPr>
        </p:nvSpPr>
        <p:spPr>
          <a:xfrm flipH="1">
            <a:off x="4191001" y="3495474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cxnSp>
        <p:nvCxnSpPr>
          <p:cNvPr id="12" name="Curved Connector 11"/>
          <p:cNvCxnSpPr/>
          <p:nvPr userDrawn="1"/>
        </p:nvCxnSpPr>
        <p:spPr>
          <a:xfrm flipV="1">
            <a:off x="3016827" y="2482812"/>
            <a:ext cx="831271" cy="750746"/>
          </a:xfrm>
          <a:prstGeom prst="curvedConnector3">
            <a:avLst>
              <a:gd name="adj1" fmla="val 42552"/>
            </a:avLst>
          </a:prstGeom>
          <a:ln w="63500"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/>
          <p:cNvCxnSpPr/>
          <p:nvPr userDrawn="1"/>
        </p:nvCxnSpPr>
        <p:spPr>
          <a:xfrm>
            <a:off x="3054763" y="3447034"/>
            <a:ext cx="1052417" cy="466216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2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 userDrawn="1"/>
        </p:nvCxnSpPr>
        <p:spPr>
          <a:xfrm rot="16200000" flipH="1">
            <a:off x="2903902" y="3831001"/>
            <a:ext cx="1285559" cy="983837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727364" y="4731063"/>
            <a:ext cx="2492492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29"/>
          </p:nvPr>
        </p:nvSpPr>
        <p:spPr>
          <a:xfrm>
            <a:off x="727364" y="5008739"/>
            <a:ext cx="2492492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30"/>
          </p:nvPr>
        </p:nvSpPr>
        <p:spPr>
          <a:xfrm>
            <a:off x="4984173" y="1985429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8" name="Text Placeholder 21"/>
          <p:cNvSpPr>
            <a:spLocks noGrp="1"/>
          </p:cNvSpPr>
          <p:nvPr>
            <p:ph type="body" sz="quarter" idx="31"/>
          </p:nvPr>
        </p:nvSpPr>
        <p:spPr>
          <a:xfrm>
            <a:off x="4984173" y="2263105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9" name="Text Placeholder 21"/>
          <p:cNvSpPr>
            <a:spLocks noGrp="1"/>
          </p:cNvSpPr>
          <p:nvPr>
            <p:ph type="body" sz="quarter" idx="32"/>
          </p:nvPr>
        </p:nvSpPr>
        <p:spPr>
          <a:xfrm>
            <a:off x="5347857" y="3720474"/>
            <a:ext cx="1959723" cy="228072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0" name="Text Placeholder 21"/>
          <p:cNvSpPr>
            <a:spLocks noGrp="1"/>
          </p:cNvSpPr>
          <p:nvPr>
            <p:ph type="body" sz="quarter" idx="33"/>
          </p:nvPr>
        </p:nvSpPr>
        <p:spPr>
          <a:xfrm>
            <a:off x="5347857" y="3998149"/>
            <a:ext cx="1959723" cy="293485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34"/>
          </p:nvPr>
        </p:nvSpPr>
        <p:spPr>
          <a:xfrm>
            <a:off x="4984173" y="5377600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35"/>
          </p:nvPr>
        </p:nvSpPr>
        <p:spPr>
          <a:xfrm>
            <a:off x="4984173" y="5655276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cxnSp>
        <p:nvCxnSpPr>
          <p:cNvPr id="31" name="Curved Connector 30"/>
          <p:cNvCxnSpPr/>
          <p:nvPr userDrawn="1"/>
        </p:nvCxnSpPr>
        <p:spPr>
          <a:xfrm flipV="1">
            <a:off x="7470570" y="2732683"/>
            <a:ext cx="1396339" cy="1062006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/>
          <p:cNvCxnSpPr/>
          <p:nvPr userDrawn="1"/>
        </p:nvCxnSpPr>
        <p:spPr>
          <a:xfrm>
            <a:off x="7459981" y="3998149"/>
            <a:ext cx="1140030" cy="0"/>
          </a:xfrm>
          <a:prstGeom prst="straightConnector1">
            <a:avLst/>
          </a:prstGeom>
          <a:ln w="63500">
            <a:solidFill>
              <a:schemeClr val="accent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/>
          <p:nvPr userDrawn="1"/>
        </p:nvCxnSpPr>
        <p:spPr>
          <a:xfrm>
            <a:off x="7455230" y="4220040"/>
            <a:ext cx="1396339" cy="1062006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6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icture Placeholder 40"/>
          <p:cNvSpPr>
            <a:spLocks noGrp="1"/>
          </p:cNvSpPr>
          <p:nvPr>
            <p:ph type="pic" sz="quarter" idx="36"/>
          </p:nvPr>
        </p:nvSpPr>
        <p:spPr>
          <a:xfrm flipH="1">
            <a:off x="8891349" y="1938226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37" name="Picture Placeholder 40"/>
          <p:cNvSpPr>
            <a:spLocks noGrp="1"/>
          </p:cNvSpPr>
          <p:nvPr>
            <p:ph type="pic" sz="quarter" idx="37"/>
          </p:nvPr>
        </p:nvSpPr>
        <p:spPr>
          <a:xfrm flipH="1">
            <a:off x="8860669" y="3517733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38" name="Picture Placeholder 40"/>
          <p:cNvSpPr>
            <a:spLocks noGrp="1"/>
          </p:cNvSpPr>
          <p:nvPr>
            <p:ph type="pic" sz="quarter" idx="38"/>
          </p:nvPr>
        </p:nvSpPr>
        <p:spPr>
          <a:xfrm flipH="1">
            <a:off x="8891349" y="5189755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39"/>
          </p:nvPr>
        </p:nvSpPr>
        <p:spPr>
          <a:xfrm>
            <a:off x="9975125" y="2355972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5" name="Text Placeholder 21"/>
          <p:cNvSpPr>
            <a:spLocks noGrp="1"/>
          </p:cNvSpPr>
          <p:nvPr>
            <p:ph type="body" sz="quarter" idx="40"/>
          </p:nvPr>
        </p:nvSpPr>
        <p:spPr>
          <a:xfrm>
            <a:off x="9975125" y="2633648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6" name="Text Placeholder 21"/>
          <p:cNvSpPr>
            <a:spLocks noGrp="1"/>
          </p:cNvSpPr>
          <p:nvPr>
            <p:ph type="body" sz="quarter" idx="41"/>
          </p:nvPr>
        </p:nvSpPr>
        <p:spPr>
          <a:xfrm>
            <a:off x="9975125" y="3907067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8" name="Text Placeholder 21"/>
          <p:cNvSpPr>
            <a:spLocks noGrp="1"/>
          </p:cNvSpPr>
          <p:nvPr>
            <p:ph type="body" sz="quarter" idx="42"/>
          </p:nvPr>
        </p:nvSpPr>
        <p:spPr>
          <a:xfrm>
            <a:off x="9975125" y="4184743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9" name="Text Placeholder 21"/>
          <p:cNvSpPr>
            <a:spLocks noGrp="1"/>
          </p:cNvSpPr>
          <p:nvPr>
            <p:ph type="body" sz="quarter" idx="43"/>
          </p:nvPr>
        </p:nvSpPr>
        <p:spPr>
          <a:xfrm>
            <a:off x="9975125" y="5398106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50" name="Text Placeholder 21"/>
          <p:cNvSpPr>
            <a:spLocks noGrp="1"/>
          </p:cNvSpPr>
          <p:nvPr>
            <p:ph type="body" sz="quarter" idx="44"/>
          </p:nvPr>
        </p:nvSpPr>
        <p:spPr>
          <a:xfrm>
            <a:off x="9975125" y="5675782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6333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9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0" grpId="0" animBg="1"/>
      <p:bldP spid="41" grpId="0" animBg="1"/>
      <p:bldP spid="42" grpId="0" animBg="1"/>
      <p:bldP spid="15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 animBg="1"/>
      <p:bldP spid="44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79425" y="393700"/>
            <a:ext cx="3559175" cy="2730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9393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93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STRUCTURED</a:t>
            </a:r>
            <a:r>
              <a: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FLOWCHART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 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AEE83A-98FC-4850-8BB3-C62ACCF0BF42}"/>
              </a:ext>
            </a:extLst>
          </p:cNvPr>
          <p:cNvGrpSpPr/>
          <p:nvPr/>
        </p:nvGrpSpPr>
        <p:grpSpPr>
          <a:xfrm>
            <a:off x="817880" y="1544320"/>
            <a:ext cx="10556240" cy="1539240"/>
            <a:chOff x="817880" y="1544320"/>
            <a:chExt cx="10556240" cy="153924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16E79C-08E2-42D4-ADB7-B79858AABD61}"/>
                </a:ext>
              </a:extLst>
            </p:cNvPr>
            <p:cNvGrpSpPr/>
            <p:nvPr/>
          </p:nvGrpSpPr>
          <p:grpSpPr>
            <a:xfrm>
              <a:off x="817880" y="1544320"/>
              <a:ext cx="10556240" cy="1539240"/>
              <a:chOff x="817880" y="1544320"/>
              <a:chExt cx="10556240" cy="153924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817880" y="2001520"/>
                <a:ext cx="10556240" cy="1082040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  <a:alpha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817880" y="1544320"/>
                <a:ext cx="10556240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236821" y="2188186"/>
                <a:ext cx="9718358" cy="612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There are many variations of passages of Lorem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available, but the majority have suffered alteration in some form, or randomized words which don't look even slightly believable.</a:t>
                </a:r>
                <a:endPara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084781" y="1587535"/>
              <a:ext cx="20224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6096000" y="3079250"/>
            <a:ext cx="0" cy="252000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20648" y="3329122"/>
            <a:ext cx="8171024" cy="0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68F85D-96DD-421C-9A21-930E1431FBB4}"/>
              </a:ext>
            </a:extLst>
          </p:cNvPr>
          <p:cNvGrpSpPr/>
          <p:nvPr/>
        </p:nvGrpSpPr>
        <p:grpSpPr>
          <a:xfrm>
            <a:off x="822570" y="3318962"/>
            <a:ext cx="2404097" cy="3059937"/>
            <a:chOff x="822570" y="3318962"/>
            <a:chExt cx="2404097" cy="3059937"/>
          </a:xfrm>
        </p:grpSpPr>
        <p:sp>
          <p:nvSpPr>
            <p:cNvPr id="19" name="Rectangle 18"/>
            <p:cNvSpPr/>
            <p:nvPr/>
          </p:nvSpPr>
          <p:spPr>
            <a:xfrm>
              <a:off x="842170" y="3872187"/>
              <a:ext cx="2364896" cy="1014773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42170" y="5364126"/>
              <a:ext cx="2364896" cy="1014773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2024618" y="3318962"/>
              <a:ext cx="0" cy="25200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024618" y="4887101"/>
              <a:ext cx="0" cy="18000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42170" y="3562416"/>
              <a:ext cx="2364896" cy="324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42170" y="5048957"/>
              <a:ext cx="2364896" cy="32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13399" y="3570528"/>
              <a:ext cx="20224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013399" y="5057069"/>
              <a:ext cx="20224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91" name="Content Placeholder 19"/>
            <p:cNvSpPr txBox="1">
              <a:spLocks/>
            </p:cNvSpPr>
            <p:nvPr/>
          </p:nvSpPr>
          <p:spPr>
            <a:xfrm>
              <a:off x="822570" y="4019974"/>
              <a:ext cx="2404097" cy="739451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presentation.</a:t>
              </a:r>
            </a:p>
          </p:txBody>
        </p:sp>
        <p:sp>
          <p:nvSpPr>
            <p:cNvPr id="95" name="Content Placeholder 19"/>
            <p:cNvSpPr txBox="1">
              <a:spLocks/>
            </p:cNvSpPr>
            <p:nvPr/>
          </p:nvSpPr>
          <p:spPr>
            <a:xfrm>
              <a:off x="822570" y="5541724"/>
              <a:ext cx="2404097" cy="739451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3402EE-FBAD-463A-8B25-3C912BD58F7C}"/>
              </a:ext>
            </a:extLst>
          </p:cNvPr>
          <p:cNvGrpSpPr/>
          <p:nvPr/>
        </p:nvGrpSpPr>
        <p:grpSpPr>
          <a:xfrm>
            <a:off x="3561874" y="3318962"/>
            <a:ext cx="2404097" cy="3059937"/>
            <a:chOff x="3561874" y="3318962"/>
            <a:chExt cx="2404097" cy="3059937"/>
          </a:xfrm>
        </p:grpSpPr>
        <p:sp>
          <p:nvSpPr>
            <p:cNvPr id="50" name="Rectangle 49"/>
            <p:cNvSpPr/>
            <p:nvPr/>
          </p:nvSpPr>
          <p:spPr>
            <a:xfrm>
              <a:off x="3581474" y="3872187"/>
              <a:ext cx="2364896" cy="1014773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581474" y="5364126"/>
              <a:ext cx="2364896" cy="1014773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4763922" y="3318962"/>
              <a:ext cx="0" cy="25200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4763922" y="4887101"/>
              <a:ext cx="0" cy="18000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>
            <a:xfrm>
              <a:off x="3581474" y="3562416"/>
              <a:ext cx="2364896" cy="324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581474" y="5048957"/>
              <a:ext cx="2364896" cy="32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752703" y="3570528"/>
              <a:ext cx="20224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752703" y="5057069"/>
              <a:ext cx="20224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92" name="Content Placeholder 19"/>
            <p:cNvSpPr txBox="1">
              <a:spLocks/>
            </p:cNvSpPr>
            <p:nvPr/>
          </p:nvSpPr>
          <p:spPr>
            <a:xfrm>
              <a:off x="3561874" y="4019974"/>
              <a:ext cx="2404097" cy="739451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presentation.</a:t>
              </a:r>
            </a:p>
          </p:txBody>
        </p:sp>
        <p:sp>
          <p:nvSpPr>
            <p:cNvPr id="96" name="Content Placeholder 19"/>
            <p:cNvSpPr txBox="1">
              <a:spLocks/>
            </p:cNvSpPr>
            <p:nvPr/>
          </p:nvSpPr>
          <p:spPr>
            <a:xfrm>
              <a:off x="3561874" y="5541724"/>
              <a:ext cx="2404097" cy="739451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E2A9C76-7E90-4D14-91FC-1A79B786C6F6}"/>
              </a:ext>
            </a:extLst>
          </p:cNvPr>
          <p:cNvGrpSpPr/>
          <p:nvPr/>
        </p:nvGrpSpPr>
        <p:grpSpPr>
          <a:xfrm>
            <a:off x="6246348" y="3318962"/>
            <a:ext cx="2404097" cy="3059937"/>
            <a:chOff x="6246348" y="3318962"/>
            <a:chExt cx="2404097" cy="3059937"/>
          </a:xfrm>
        </p:grpSpPr>
        <p:sp>
          <p:nvSpPr>
            <p:cNvPr id="66" name="Rectangle 65"/>
            <p:cNvSpPr/>
            <p:nvPr/>
          </p:nvSpPr>
          <p:spPr>
            <a:xfrm>
              <a:off x="6265948" y="3872187"/>
              <a:ext cx="2364896" cy="1014773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265948" y="5364126"/>
              <a:ext cx="2364896" cy="1014773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>
              <a:off x="7448396" y="3318962"/>
              <a:ext cx="0" cy="25200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7448396" y="4887101"/>
              <a:ext cx="0" cy="18000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6265948" y="3562416"/>
              <a:ext cx="2364896" cy="324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265948" y="5048957"/>
              <a:ext cx="2364896" cy="32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437177" y="3570528"/>
              <a:ext cx="20224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437177" y="5057069"/>
              <a:ext cx="20224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93" name="Content Placeholder 19"/>
            <p:cNvSpPr txBox="1">
              <a:spLocks/>
            </p:cNvSpPr>
            <p:nvPr/>
          </p:nvSpPr>
          <p:spPr>
            <a:xfrm>
              <a:off x="6246348" y="4019974"/>
              <a:ext cx="2404097" cy="739451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presentation.</a:t>
              </a:r>
            </a:p>
          </p:txBody>
        </p:sp>
        <p:sp>
          <p:nvSpPr>
            <p:cNvPr id="97" name="Content Placeholder 19"/>
            <p:cNvSpPr txBox="1">
              <a:spLocks/>
            </p:cNvSpPr>
            <p:nvPr/>
          </p:nvSpPr>
          <p:spPr>
            <a:xfrm>
              <a:off x="6246348" y="5541724"/>
              <a:ext cx="2404097" cy="739451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141C3B1-D07A-4D0C-8963-D7BEA88902E3}"/>
              </a:ext>
            </a:extLst>
          </p:cNvPr>
          <p:cNvGrpSpPr/>
          <p:nvPr/>
        </p:nvGrpSpPr>
        <p:grpSpPr>
          <a:xfrm>
            <a:off x="8970023" y="3318962"/>
            <a:ext cx="2404097" cy="3059937"/>
            <a:chOff x="8970023" y="3318962"/>
            <a:chExt cx="2404097" cy="3059937"/>
          </a:xfrm>
        </p:grpSpPr>
        <p:cxnSp>
          <p:nvCxnSpPr>
            <p:cNvPr id="70" name="Straight Connector 69"/>
            <p:cNvCxnSpPr/>
            <p:nvPr/>
          </p:nvCxnSpPr>
          <p:spPr>
            <a:xfrm>
              <a:off x="10172071" y="3318962"/>
              <a:ext cx="0" cy="25200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155094-22D4-42E3-86D9-AA80332A4E88}"/>
                </a:ext>
              </a:extLst>
            </p:cNvPr>
            <p:cNvGrpSpPr/>
            <p:nvPr/>
          </p:nvGrpSpPr>
          <p:grpSpPr>
            <a:xfrm>
              <a:off x="8970023" y="3562416"/>
              <a:ext cx="2404097" cy="2816483"/>
              <a:chOff x="8970023" y="3562416"/>
              <a:chExt cx="2404097" cy="2816483"/>
            </a:xfrm>
          </p:grpSpPr>
          <p:sp>
            <p:nvSpPr>
              <p:cNvPr id="74" name="Rectangle 73"/>
              <p:cNvSpPr/>
              <p:nvPr/>
            </p:nvSpPr>
            <p:spPr>
              <a:xfrm>
                <a:off x="8989623" y="3872187"/>
                <a:ext cx="2364896" cy="1014773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  <a:alpha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89623" y="5364126"/>
                <a:ext cx="2364896" cy="1014773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  <a:alpha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1" name="Straight Connector 70"/>
              <p:cNvCxnSpPr/>
              <p:nvPr/>
            </p:nvCxnSpPr>
            <p:spPr>
              <a:xfrm>
                <a:off x="10172071" y="4887101"/>
                <a:ext cx="0" cy="180000"/>
              </a:xfrm>
              <a:prstGeom prst="line">
                <a:avLst/>
              </a:prstGeom>
              <a:ln w="12700">
                <a:solidFill>
                  <a:schemeClr val="tx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Rectangle 72"/>
              <p:cNvSpPr/>
              <p:nvPr/>
            </p:nvSpPr>
            <p:spPr>
              <a:xfrm>
                <a:off x="8989623" y="3562416"/>
                <a:ext cx="2364896" cy="32400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89623" y="5048957"/>
                <a:ext cx="2364896" cy="324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9160852" y="3570528"/>
                <a:ext cx="20224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Description</a:t>
                </a: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9160852" y="5057069"/>
                <a:ext cx="20224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Description</a:t>
                </a:r>
              </a:p>
            </p:txBody>
          </p:sp>
          <p:sp>
            <p:nvSpPr>
              <p:cNvPr id="94" name="Content Placeholder 19"/>
              <p:cNvSpPr txBox="1">
                <a:spLocks/>
              </p:cNvSpPr>
              <p:nvPr/>
            </p:nvSpPr>
            <p:spPr>
              <a:xfrm>
                <a:off x="8970023" y="4019974"/>
                <a:ext cx="2404097" cy="739451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id-ID" sz="11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</a:t>
                </a:r>
                <a:r>
                  <a:rPr lang="id-ID" sz="11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business and personal presentation.</a:t>
                </a:r>
              </a:p>
            </p:txBody>
          </p:sp>
          <p:sp>
            <p:nvSpPr>
              <p:cNvPr id="98" name="Content Placeholder 19"/>
              <p:cNvSpPr txBox="1">
                <a:spLocks/>
              </p:cNvSpPr>
              <p:nvPr/>
            </p:nvSpPr>
            <p:spPr>
              <a:xfrm>
                <a:off x="8970023" y="5541724"/>
                <a:ext cx="2404097" cy="739451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id-ID" sz="11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</a:t>
                </a:r>
                <a:r>
                  <a:rPr lang="id-ID" sz="11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business and personal presentation.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56656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 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C6EBE7-FA5B-4EF1-A0C1-680C61F4FF32}"/>
              </a:ext>
            </a:extLst>
          </p:cNvPr>
          <p:cNvGrpSpPr/>
          <p:nvPr/>
        </p:nvGrpSpPr>
        <p:grpSpPr>
          <a:xfrm>
            <a:off x="655320" y="2463800"/>
            <a:ext cx="3315335" cy="2804160"/>
            <a:chOff x="655320" y="2463800"/>
            <a:chExt cx="3315335" cy="2804160"/>
          </a:xfrm>
        </p:grpSpPr>
        <p:sp>
          <p:nvSpPr>
            <p:cNvPr id="7" name="Rectangle 6"/>
            <p:cNvSpPr/>
            <p:nvPr/>
          </p:nvSpPr>
          <p:spPr>
            <a:xfrm>
              <a:off x="655320" y="3003936"/>
              <a:ext cx="3315335" cy="2264024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655320" y="2463800"/>
              <a:ext cx="3315335" cy="5257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094904" y="3168003"/>
              <a:ext cx="2288854" cy="15844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5999" y="2575118"/>
              <a:ext cx="2653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4246880" y="2447250"/>
            <a:ext cx="0" cy="2820709"/>
          </a:xfrm>
          <a:prstGeom prst="line">
            <a:avLst/>
          </a:prstGeom>
          <a:ln w="1587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78F8BBE8-F276-4B5A-8190-B4D383903C04}"/>
              </a:ext>
            </a:extLst>
          </p:cNvPr>
          <p:cNvGrpSpPr/>
          <p:nvPr/>
        </p:nvGrpSpPr>
        <p:grpSpPr>
          <a:xfrm>
            <a:off x="4236720" y="1438216"/>
            <a:ext cx="7222843" cy="2034619"/>
            <a:chOff x="4236720" y="1438216"/>
            <a:chExt cx="7222843" cy="2034619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4236720" y="2455525"/>
              <a:ext cx="286385" cy="0"/>
            </a:xfrm>
            <a:prstGeom prst="line">
              <a:avLst/>
            </a:prstGeom>
            <a:ln w="158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4533266" y="1867816"/>
              <a:ext cx="3315335" cy="1605019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533266" y="1438216"/>
              <a:ext cx="3315335" cy="43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046718" y="2024927"/>
              <a:ext cx="2288427" cy="1076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63945" y="1484939"/>
              <a:ext cx="2653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7855302" y="2455525"/>
              <a:ext cx="286385" cy="0"/>
            </a:xfrm>
            <a:prstGeom prst="line">
              <a:avLst/>
            </a:prstGeom>
            <a:ln w="158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8144228" y="1867816"/>
              <a:ext cx="3315335" cy="1605019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144228" y="1438216"/>
              <a:ext cx="3315335" cy="43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520475" y="2009707"/>
              <a:ext cx="2562837" cy="1076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474907" y="1484939"/>
              <a:ext cx="2653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3D5B23B-1A7D-4ECD-9D20-97A976FD49B5}"/>
              </a:ext>
            </a:extLst>
          </p:cNvPr>
          <p:cNvGrpSpPr/>
          <p:nvPr/>
        </p:nvGrpSpPr>
        <p:grpSpPr>
          <a:xfrm>
            <a:off x="4236720" y="4258925"/>
            <a:ext cx="7222842" cy="2034619"/>
            <a:chOff x="4236720" y="4258925"/>
            <a:chExt cx="7222842" cy="2034619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4236720" y="5276234"/>
              <a:ext cx="286385" cy="0"/>
            </a:xfrm>
            <a:prstGeom prst="line">
              <a:avLst/>
            </a:prstGeom>
            <a:ln w="158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4533265" y="4688525"/>
              <a:ext cx="3315335" cy="1605019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533265" y="4258925"/>
              <a:ext cx="3315335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924018" y="4881463"/>
              <a:ext cx="2543071" cy="1076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63944" y="4305648"/>
              <a:ext cx="2653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7855302" y="5276234"/>
              <a:ext cx="286385" cy="0"/>
            </a:xfrm>
            <a:prstGeom prst="line">
              <a:avLst/>
            </a:prstGeom>
            <a:ln w="158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8144227" y="4688525"/>
              <a:ext cx="3315335" cy="1605019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144227" y="4258925"/>
              <a:ext cx="3315335" cy="43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520475" y="4834740"/>
              <a:ext cx="2404514" cy="1076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474906" y="4305648"/>
              <a:ext cx="2653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6AD1FF-2ED7-48BD-8FC4-6C947BF03C2E}"/>
              </a:ext>
            </a:extLst>
          </p:cNvPr>
          <p:cNvCxnSpPr/>
          <p:nvPr/>
        </p:nvCxnSpPr>
        <p:spPr>
          <a:xfrm>
            <a:off x="3960495" y="3865880"/>
            <a:ext cx="286385" cy="0"/>
          </a:xfrm>
          <a:prstGeom prst="line">
            <a:avLst/>
          </a:prstGeom>
          <a:ln w="1587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3160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CC5ACA-09E5-4855-B04A-B0E478EC0944}"/>
              </a:ext>
            </a:extLst>
          </p:cNvPr>
          <p:cNvGrpSpPr/>
          <p:nvPr/>
        </p:nvGrpSpPr>
        <p:grpSpPr>
          <a:xfrm>
            <a:off x="7250267" y="1823174"/>
            <a:ext cx="3612191" cy="1319232"/>
            <a:chOff x="7250267" y="1823174"/>
            <a:chExt cx="3612191" cy="1319232"/>
          </a:xfrm>
        </p:grpSpPr>
        <p:sp>
          <p:nvSpPr>
            <p:cNvPr id="22" name="TextBox 21"/>
            <p:cNvSpPr txBox="1"/>
            <p:nvPr/>
          </p:nvSpPr>
          <p:spPr>
            <a:xfrm>
              <a:off x="7250267" y="2065765"/>
              <a:ext cx="3612191" cy="10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250267" y="1823174"/>
              <a:ext cx="11095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 One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FF1E33-CAFF-4C78-80BE-87DE2155B026}"/>
              </a:ext>
            </a:extLst>
          </p:cNvPr>
          <p:cNvGrpSpPr/>
          <p:nvPr/>
        </p:nvGrpSpPr>
        <p:grpSpPr>
          <a:xfrm>
            <a:off x="7250267" y="3356985"/>
            <a:ext cx="3612191" cy="1573148"/>
            <a:chOff x="7250267" y="3356985"/>
            <a:chExt cx="3612191" cy="1573148"/>
          </a:xfrm>
        </p:grpSpPr>
        <p:sp>
          <p:nvSpPr>
            <p:cNvPr id="24" name="TextBox 23"/>
            <p:cNvSpPr txBox="1"/>
            <p:nvPr/>
          </p:nvSpPr>
          <p:spPr>
            <a:xfrm>
              <a:off x="7250267" y="3599576"/>
              <a:ext cx="3612191" cy="1330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Nulla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venenatis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iaculis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vel.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Vestibulum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enim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urna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Cras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quis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venenatis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turpis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non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sodales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velit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Aenean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turpis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vestibulum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ac.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250267" y="3356985"/>
              <a:ext cx="11058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 Two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BDCE8A6-A053-4AC4-998F-9AB111C5DAAB}"/>
              </a:ext>
            </a:extLst>
          </p:cNvPr>
          <p:cNvGrpSpPr/>
          <p:nvPr/>
        </p:nvGrpSpPr>
        <p:grpSpPr>
          <a:xfrm>
            <a:off x="7270739" y="5239464"/>
            <a:ext cx="3612191" cy="811401"/>
            <a:chOff x="7270739" y="5239464"/>
            <a:chExt cx="3612191" cy="811401"/>
          </a:xfrm>
        </p:grpSpPr>
        <p:sp>
          <p:nvSpPr>
            <p:cNvPr id="26" name="TextBox 25"/>
            <p:cNvSpPr txBox="1"/>
            <p:nvPr/>
          </p:nvSpPr>
          <p:spPr>
            <a:xfrm>
              <a:off x="7270739" y="5482055"/>
              <a:ext cx="3612191" cy="568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270739" y="5239464"/>
              <a:ext cx="12490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 </a:t>
              </a: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FAD09C4-F238-4117-A85D-56F43C4A7549}"/>
              </a:ext>
            </a:extLst>
          </p:cNvPr>
          <p:cNvGrpSpPr/>
          <p:nvPr/>
        </p:nvGrpSpPr>
        <p:grpSpPr>
          <a:xfrm>
            <a:off x="838200" y="1181735"/>
            <a:ext cx="5072381" cy="5231236"/>
            <a:chOff x="838200" y="1181735"/>
            <a:chExt cx="5072381" cy="5231236"/>
          </a:xfrm>
        </p:grpSpPr>
        <p:sp>
          <p:nvSpPr>
            <p:cNvPr id="4" name="Shape 1067"/>
            <p:cNvSpPr/>
            <p:nvPr/>
          </p:nvSpPr>
          <p:spPr>
            <a:xfrm>
              <a:off x="3038141" y="2575489"/>
              <a:ext cx="513476" cy="24437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extrusionOk="0">
                  <a:moveTo>
                    <a:pt x="125" y="21600"/>
                  </a:moveTo>
                  <a:cubicBezTo>
                    <a:pt x="21600" y="14478"/>
                    <a:pt x="21558" y="7278"/>
                    <a:pt x="0" y="0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20000"/>
                  <a:lumOff val="80000"/>
                </a:schemeClr>
              </a:solidFill>
              <a:prstDash val="sysDot"/>
              <a:miter lim="400000"/>
            </a:ln>
            <a:effectLst/>
          </p:spPr>
          <p:txBody>
            <a:bodyPr/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Shape 1068"/>
            <p:cNvSpPr/>
            <p:nvPr/>
          </p:nvSpPr>
          <p:spPr>
            <a:xfrm>
              <a:off x="3746142" y="1908379"/>
              <a:ext cx="793827" cy="3777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extrusionOk="0">
                  <a:moveTo>
                    <a:pt x="125" y="21600"/>
                  </a:moveTo>
                  <a:cubicBezTo>
                    <a:pt x="21600" y="14478"/>
                    <a:pt x="21558" y="7278"/>
                    <a:pt x="0" y="0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20000"/>
                  <a:lumOff val="80000"/>
                </a:schemeClr>
              </a:solidFill>
              <a:prstDash val="sysDot"/>
              <a:miter lim="400000"/>
            </a:ln>
            <a:effectLst/>
          </p:spPr>
          <p:txBody>
            <a:bodyPr/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hape 1069"/>
            <p:cNvSpPr/>
            <p:nvPr/>
          </p:nvSpPr>
          <p:spPr>
            <a:xfrm>
              <a:off x="4451738" y="1181735"/>
              <a:ext cx="1099198" cy="5231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extrusionOk="0">
                  <a:moveTo>
                    <a:pt x="125" y="21600"/>
                  </a:moveTo>
                  <a:cubicBezTo>
                    <a:pt x="21600" y="14478"/>
                    <a:pt x="21558" y="7278"/>
                    <a:pt x="0" y="0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20000"/>
                  <a:lumOff val="80000"/>
                </a:schemeClr>
              </a:solidFill>
              <a:prstDash val="sysDot"/>
              <a:miter lim="400000"/>
            </a:ln>
            <a:effectLst/>
          </p:spPr>
          <p:txBody>
            <a:bodyPr/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hape 1048"/>
            <p:cNvSpPr/>
            <p:nvPr/>
          </p:nvSpPr>
          <p:spPr>
            <a:xfrm flipH="1">
              <a:off x="1834002" y="2247320"/>
              <a:ext cx="3331627" cy="1539811"/>
            </a:xfrm>
            <a:prstGeom prst="line">
              <a:avLst/>
            </a:prstGeom>
            <a:noFill/>
            <a:ln w="38100" cap="flat">
              <a:solidFill>
                <a:schemeClr val="tx1">
                  <a:lumMod val="20000"/>
                  <a:lumOff val="80000"/>
                </a:schemeClr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Shape 1049"/>
            <p:cNvSpPr/>
            <p:nvPr/>
          </p:nvSpPr>
          <p:spPr>
            <a:xfrm>
              <a:off x="1831538" y="3831878"/>
              <a:ext cx="3334090" cy="1539652"/>
            </a:xfrm>
            <a:prstGeom prst="line">
              <a:avLst/>
            </a:prstGeom>
            <a:noFill/>
            <a:ln w="38100" cap="flat">
              <a:solidFill>
                <a:schemeClr val="tx1">
                  <a:lumMod val="20000"/>
                  <a:lumOff val="80000"/>
                </a:schemeClr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Shape 1050"/>
            <p:cNvSpPr/>
            <p:nvPr/>
          </p:nvSpPr>
          <p:spPr>
            <a:xfrm flipH="1">
              <a:off x="4542542" y="3348880"/>
              <a:ext cx="975963" cy="463391"/>
            </a:xfrm>
            <a:prstGeom prst="line">
              <a:avLst/>
            </a:prstGeom>
            <a:noFill/>
            <a:ln w="38100" cap="flat">
              <a:solidFill>
                <a:schemeClr val="tx1">
                  <a:lumMod val="20000"/>
                  <a:lumOff val="80000"/>
                </a:schemeClr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Shape 1051"/>
            <p:cNvSpPr/>
            <p:nvPr/>
          </p:nvSpPr>
          <p:spPr>
            <a:xfrm>
              <a:off x="4542542" y="3856842"/>
              <a:ext cx="975963" cy="413128"/>
            </a:xfrm>
            <a:prstGeom prst="line">
              <a:avLst/>
            </a:prstGeom>
            <a:noFill/>
            <a:ln w="38100" cap="flat">
              <a:solidFill>
                <a:schemeClr val="tx1">
                  <a:lumMod val="20000"/>
                  <a:lumOff val="80000"/>
                </a:schemeClr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hape 1053"/>
            <p:cNvSpPr/>
            <p:nvPr/>
          </p:nvSpPr>
          <p:spPr>
            <a:xfrm>
              <a:off x="3940953" y="4637279"/>
              <a:ext cx="689730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Shape 1054"/>
            <p:cNvSpPr/>
            <p:nvPr/>
          </p:nvSpPr>
          <p:spPr>
            <a:xfrm>
              <a:off x="3940953" y="2291839"/>
              <a:ext cx="689730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Shape 1055"/>
            <p:cNvSpPr/>
            <p:nvPr/>
          </p:nvSpPr>
          <p:spPr>
            <a:xfrm>
              <a:off x="3015773" y="4169249"/>
              <a:ext cx="689729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hape 1056"/>
            <p:cNvSpPr/>
            <p:nvPr/>
          </p:nvSpPr>
          <p:spPr>
            <a:xfrm>
              <a:off x="3015773" y="2759870"/>
              <a:ext cx="689729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Shape 1057"/>
            <p:cNvSpPr/>
            <p:nvPr/>
          </p:nvSpPr>
          <p:spPr>
            <a:xfrm>
              <a:off x="4188313" y="3489192"/>
              <a:ext cx="689729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Shape 1058"/>
            <p:cNvSpPr/>
            <p:nvPr/>
          </p:nvSpPr>
          <p:spPr>
            <a:xfrm>
              <a:off x="5220851" y="2981749"/>
              <a:ext cx="689730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hape 1059"/>
            <p:cNvSpPr/>
            <p:nvPr/>
          </p:nvSpPr>
          <p:spPr>
            <a:xfrm>
              <a:off x="5220851" y="3947370"/>
              <a:ext cx="689730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Shape 1060"/>
            <p:cNvSpPr/>
            <p:nvPr/>
          </p:nvSpPr>
          <p:spPr>
            <a:xfrm>
              <a:off x="4866133" y="1846682"/>
              <a:ext cx="689730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Shape 1061"/>
            <p:cNvSpPr/>
            <p:nvPr/>
          </p:nvSpPr>
          <p:spPr>
            <a:xfrm>
              <a:off x="4866133" y="5082437"/>
              <a:ext cx="689730" cy="689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01" y="0"/>
                  </a:moveTo>
                  <a:lnTo>
                    <a:pt x="11100" y="0"/>
                  </a:lnTo>
                  <a:cubicBezTo>
                    <a:pt x="16899" y="0"/>
                    <a:pt x="21600" y="4702"/>
                    <a:pt x="21600" y="10500"/>
                  </a:cubicBezTo>
                  <a:lnTo>
                    <a:pt x="21600" y="11100"/>
                  </a:lnTo>
                  <a:cubicBezTo>
                    <a:pt x="21600" y="16898"/>
                    <a:pt x="16899" y="21600"/>
                    <a:pt x="11100" y="21600"/>
                  </a:cubicBezTo>
                  <a:lnTo>
                    <a:pt x="10501" y="21600"/>
                  </a:lnTo>
                  <a:cubicBezTo>
                    <a:pt x="4702" y="21600"/>
                    <a:pt x="0" y="16898"/>
                    <a:pt x="0" y="11100"/>
                  </a:cubicBezTo>
                  <a:lnTo>
                    <a:pt x="0" y="10500"/>
                  </a:lnTo>
                  <a:cubicBezTo>
                    <a:pt x="0" y="4702"/>
                    <a:pt x="4702" y="0"/>
                    <a:pt x="10501" y="0"/>
                  </a:cubicBezTo>
                  <a:cubicBezTo>
                    <a:pt x="10501" y="0"/>
                    <a:pt x="10501" y="0"/>
                    <a:pt x="10501" y="0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Shape 1063"/>
            <p:cNvSpPr/>
            <p:nvPr/>
          </p:nvSpPr>
          <p:spPr>
            <a:xfrm>
              <a:off x="838200" y="2824097"/>
              <a:ext cx="1970654" cy="197065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endParaRPr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75140" y="3922903"/>
              <a:ext cx="10967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</a:p>
          </p:txBody>
        </p:sp>
        <p:sp>
          <p:nvSpPr>
            <p:cNvPr id="29" name="Freeform 57"/>
            <p:cNvSpPr>
              <a:spLocks noEditPoints="1"/>
            </p:cNvSpPr>
            <p:nvPr/>
          </p:nvSpPr>
          <p:spPr bwMode="auto">
            <a:xfrm>
              <a:off x="1476460" y="3307413"/>
              <a:ext cx="694134" cy="548610"/>
            </a:xfrm>
            <a:custGeom>
              <a:avLst/>
              <a:gdLst>
                <a:gd name="T0" fmla="*/ 41 w 228"/>
                <a:gd name="T1" fmla="*/ 93 h 180"/>
                <a:gd name="T2" fmla="*/ 74 w 228"/>
                <a:gd name="T3" fmla="*/ 131 h 180"/>
                <a:gd name="T4" fmla="*/ 86 w 228"/>
                <a:gd name="T5" fmla="*/ 128 h 180"/>
                <a:gd name="T6" fmla="*/ 75 w 228"/>
                <a:gd name="T7" fmla="*/ 93 h 180"/>
                <a:gd name="T8" fmla="*/ 116 w 228"/>
                <a:gd name="T9" fmla="*/ 115 h 180"/>
                <a:gd name="T10" fmla="*/ 123 w 228"/>
                <a:gd name="T11" fmla="*/ 93 h 180"/>
                <a:gd name="T12" fmla="*/ 163 w 228"/>
                <a:gd name="T13" fmla="*/ 86 h 180"/>
                <a:gd name="T14" fmla="*/ 123 w 228"/>
                <a:gd name="T15" fmla="*/ 56 h 180"/>
                <a:gd name="T16" fmla="*/ 164 w 228"/>
                <a:gd name="T17" fmla="*/ 86 h 180"/>
                <a:gd name="T18" fmla="*/ 165 w 228"/>
                <a:gd name="T19" fmla="*/ 48 h 180"/>
                <a:gd name="T20" fmla="*/ 187 w 228"/>
                <a:gd name="T21" fmla="*/ 49 h 180"/>
                <a:gd name="T22" fmla="*/ 120 w 228"/>
                <a:gd name="T23" fmla="*/ 0 h 180"/>
                <a:gd name="T24" fmla="*/ 45 w 228"/>
                <a:gd name="T25" fmla="*/ 139 h 180"/>
                <a:gd name="T26" fmla="*/ 177 w 228"/>
                <a:gd name="T27" fmla="*/ 35 h 180"/>
                <a:gd name="T28" fmla="*/ 148 w 228"/>
                <a:gd name="T29" fmla="*/ 16 h 180"/>
                <a:gd name="T30" fmla="*/ 123 w 228"/>
                <a:gd name="T31" fmla="*/ 11 h 180"/>
                <a:gd name="T32" fmla="*/ 156 w 228"/>
                <a:gd name="T33" fmla="*/ 44 h 180"/>
                <a:gd name="T34" fmla="*/ 123 w 228"/>
                <a:gd name="T35" fmla="*/ 11 h 180"/>
                <a:gd name="T36" fmla="*/ 75 w 228"/>
                <a:gd name="T37" fmla="*/ 86 h 180"/>
                <a:gd name="T38" fmla="*/ 116 w 228"/>
                <a:gd name="T39" fmla="*/ 56 h 180"/>
                <a:gd name="T40" fmla="*/ 108 w 228"/>
                <a:gd name="T41" fmla="*/ 12 h 180"/>
                <a:gd name="T42" fmla="*/ 116 w 228"/>
                <a:gd name="T43" fmla="*/ 48 h 180"/>
                <a:gd name="T44" fmla="*/ 108 w 228"/>
                <a:gd name="T45" fmla="*/ 12 h 180"/>
                <a:gd name="T46" fmla="*/ 76 w 228"/>
                <a:gd name="T47" fmla="*/ 41 h 180"/>
                <a:gd name="T48" fmla="*/ 91 w 228"/>
                <a:gd name="T49" fmla="*/ 16 h 180"/>
                <a:gd name="T50" fmla="*/ 74 w 228"/>
                <a:gd name="T51" fmla="*/ 48 h 180"/>
                <a:gd name="T52" fmla="*/ 41 w 228"/>
                <a:gd name="T53" fmla="*/ 86 h 180"/>
                <a:gd name="T54" fmla="*/ 199 w 228"/>
                <a:gd name="T55" fmla="*/ 106 h 180"/>
                <a:gd name="T56" fmla="*/ 181 w 228"/>
                <a:gd name="T57" fmla="*/ 139 h 180"/>
                <a:gd name="T58" fmla="*/ 167 w 228"/>
                <a:gd name="T59" fmla="*/ 126 h 180"/>
                <a:gd name="T60" fmla="*/ 156 w 228"/>
                <a:gd name="T61" fmla="*/ 136 h 180"/>
                <a:gd name="T62" fmla="*/ 123 w 228"/>
                <a:gd name="T63" fmla="*/ 169 h 180"/>
                <a:gd name="T64" fmla="*/ 116 w 228"/>
                <a:gd name="T65" fmla="*/ 148 h 180"/>
                <a:gd name="T66" fmla="*/ 108 w 228"/>
                <a:gd name="T67" fmla="*/ 168 h 180"/>
                <a:gd name="T68" fmla="*/ 87 w 228"/>
                <a:gd name="T69" fmla="*/ 158 h 180"/>
                <a:gd name="T70" fmla="*/ 82 w 228"/>
                <a:gd name="T71" fmla="*/ 159 h 180"/>
                <a:gd name="T72" fmla="*/ 120 w 228"/>
                <a:gd name="T73" fmla="*/ 180 h 180"/>
                <a:gd name="T74" fmla="*/ 205 w 228"/>
                <a:gd name="T75" fmla="*/ 106 h 180"/>
                <a:gd name="T76" fmla="*/ 148 w 228"/>
                <a:gd name="T77" fmla="*/ 163 h 180"/>
                <a:gd name="T78" fmla="*/ 177 w 228"/>
                <a:gd name="T79" fmla="*/ 144 h 180"/>
                <a:gd name="T80" fmla="*/ 228 w 228"/>
                <a:gd name="T81" fmla="*/ 75 h 180"/>
                <a:gd name="T82" fmla="*/ 198 w 228"/>
                <a:gd name="T83" fmla="*/ 97 h 180"/>
                <a:gd name="T84" fmla="*/ 26 w 228"/>
                <a:gd name="T85" fmla="*/ 157 h 180"/>
                <a:gd name="T86" fmla="*/ 31 w 228"/>
                <a:gd name="T87" fmla="*/ 148 h 180"/>
                <a:gd name="T88" fmla="*/ 183 w 228"/>
                <a:gd name="T89" fmla="*/ 81 h 180"/>
                <a:gd name="T90" fmla="*/ 205 w 228"/>
                <a:gd name="T91" fmla="*/ 5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8" h="180">
                  <a:moveTo>
                    <a:pt x="57" y="137"/>
                  </a:moveTo>
                  <a:cubicBezTo>
                    <a:pt x="47" y="125"/>
                    <a:pt x="42" y="110"/>
                    <a:pt x="41" y="93"/>
                  </a:cubicBezTo>
                  <a:cubicBezTo>
                    <a:pt x="68" y="93"/>
                    <a:pt x="68" y="93"/>
                    <a:pt x="68" y="93"/>
                  </a:cubicBezTo>
                  <a:cubicBezTo>
                    <a:pt x="68" y="107"/>
                    <a:pt x="70" y="120"/>
                    <a:pt x="74" y="131"/>
                  </a:cubicBezTo>
                  <a:cubicBezTo>
                    <a:pt x="72" y="132"/>
                    <a:pt x="70" y="133"/>
                    <a:pt x="68" y="134"/>
                  </a:cubicBezTo>
                  <a:cubicBezTo>
                    <a:pt x="74" y="132"/>
                    <a:pt x="80" y="130"/>
                    <a:pt x="86" y="128"/>
                  </a:cubicBezTo>
                  <a:cubicBezTo>
                    <a:pt x="84" y="128"/>
                    <a:pt x="83" y="129"/>
                    <a:pt x="81" y="129"/>
                  </a:cubicBezTo>
                  <a:cubicBezTo>
                    <a:pt x="78" y="119"/>
                    <a:pt x="75" y="106"/>
                    <a:pt x="75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115"/>
                    <a:pt x="116" y="115"/>
                    <a:pt x="116" y="115"/>
                  </a:cubicBezTo>
                  <a:cubicBezTo>
                    <a:pt x="119" y="114"/>
                    <a:pt x="121" y="113"/>
                    <a:pt x="123" y="112"/>
                  </a:cubicBezTo>
                  <a:cubicBezTo>
                    <a:pt x="123" y="93"/>
                    <a:pt x="123" y="93"/>
                    <a:pt x="123" y="93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7" y="91"/>
                    <a:pt x="160" y="89"/>
                    <a:pt x="163" y="86"/>
                  </a:cubicBezTo>
                  <a:cubicBezTo>
                    <a:pt x="123" y="86"/>
                    <a:pt x="123" y="86"/>
                    <a:pt x="123" y="86"/>
                  </a:cubicBezTo>
                  <a:cubicBezTo>
                    <a:pt x="123" y="56"/>
                    <a:pt x="123" y="56"/>
                    <a:pt x="123" y="56"/>
                  </a:cubicBezTo>
                  <a:cubicBezTo>
                    <a:pt x="136" y="55"/>
                    <a:pt x="148" y="54"/>
                    <a:pt x="159" y="50"/>
                  </a:cubicBezTo>
                  <a:cubicBezTo>
                    <a:pt x="162" y="61"/>
                    <a:pt x="164" y="73"/>
                    <a:pt x="164" y="86"/>
                  </a:cubicBezTo>
                  <a:cubicBezTo>
                    <a:pt x="167" y="84"/>
                    <a:pt x="169" y="82"/>
                    <a:pt x="171" y="80"/>
                  </a:cubicBezTo>
                  <a:cubicBezTo>
                    <a:pt x="170" y="69"/>
                    <a:pt x="168" y="58"/>
                    <a:pt x="165" y="48"/>
                  </a:cubicBezTo>
                  <a:cubicBezTo>
                    <a:pt x="171" y="46"/>
                    <a:pt x="177" y="44"/>
                    <a:pt x="181" y="41"/>
                  </a:cubicBezTo>
                  <a:cubicBezTo>
                    <a:pt x="184" y="44"/>
                    <a:pt x="185" y="46"/>
                    <a:pt x="187" y="49"/>
                  </a:cubicBezTo>
                  <a:cubicBezTo>
                    <a:pt x="190" y="47"/>
                    <a:pt x="194" y="46"/>
                    <a:pt x="197" y="45"/>
                  </a:cubicBezTo>
                  <a:cubicBezTo>
                    <a:pt x="182" y="18"/>
                    <a:pt x="153" y="0"/>
                    <a:pt x="120" y="0"/>
                  </a:cubicBezTo>
                  <a:cubicBezTo>
                    <a:pt x="70" y="0"/>
                    <a:pt x="30" y="40"/>
                    <a:pt x="30" y="90"/>
                  </a:cubicBezTo>
                  <a:cubicBezTo>
                    <a:pt x="30" y="108"/>
                    <a:pt x="35" y="125"/>
                    <a:pt x="45" y="139"/>
                  </a:cubicBezTo>
                  <a:cubicBezTo>
                    <a:pt x="49" y="139"/>
                    <a:pt x="52" y="138"/>
                    <a:pt x="57" y="137"/>
                  </a:cubicBezTo>
                  <a:close/>
                  <a:moveTo>
                    <a:pt x="177" y="35"/>
                  </a:moveTo>
                  <a:cubicBezTo>
                    <a:pt x="172" y="38"/>
                    <a:pt x="168" y="40"/>
                    <a:pt x="163" y="41"/>
                  </a:cubicBezTo>
                  <a:cubicBezTo>
                    <a:pt x="159" y="31"/>
                    <a:pt x="154" y="23"/>
                    <a:pt x="148" y="16"/>
                  </a:cubicBezTo>
                  <a:cubicBezTo>
                    <a:pt x="159" y="20"/>
                    <a:pt x="169" y="27"/>
                    <a:pt x="177" y="35"/>
                  </a:cubicBezTo>
                  <a:close/>
                  <a:moveTo>
                    <a:pt x="123" y="11"/>
                  </a:moveTo>
                  <a:cubicBezTo>
                    <a:pt x="126" y="11"/>
                    <a:pt x="128" y="11"/>
                    <a:pt x="131" y="12"/>
                  </a:cubicBezTo>
                  <a:cubicBezTo>
                    <a:pt x="141" y="17"/>
                    <a:pt x="150" y="28"/>
                    <a:pt x="156" y="44"/>
                  </a:cubicBezTo>
                  <a:cubicBezTo>
                    <a:pt x="146" y="46"/>
                    <a:pt x="135" y="48"/>
                    <a:pt x="123" y="48"/>
                  </a:cubicBezTo>
                  <a:lnTo>
                    <a:pt x="123" y="11"/>
                  </a:lnTo>
                  <a:close/>
                  <a:moveTo>
                    <a:pt x="116" y="86"/>
                  </a:moveTo>
                  <a:cubicBezTo>
                    <a:pt x="75" y="86"/>
                    <a:pt x="75" y="86"/>
                    <a:pt x="75" y="86"/>
                  </a:cubicBezTo>
                  <a:cubicBezTo>
                    <a:pt x="75" y="73"/>
                    <a:pt x="78" y="61"/>
                    <a:pt x="81" y="50"/>
                  </a:cubicBezTo>
                  <a:cubicBezTo>
                    <a:pt x="92" y="54"/>
                    <a:pt x="104" y="55"/>
                    <a:pt x="116" y="56"/>
                  </a:cubicBezTo>
                  <a:lnTo>
                    <a:pt x="116" y="86"/>
                  </a:lnTo>
                  <a:close/>
                  <a:moveTo>
                    <a:pt x="108" y="12"/>
                  </a:moveTo>
                  <a:cubicBezTo>
                    <a:pt x="111" y="11"/>
                    <a:pt x="113" y="11"/>
                    <a:pt x="116" y="11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48"/>
                    <a:pt x="93" y="46"/>
                    <a:pt x="83" y="44"/>
                  </a:cubicBezTo>
                  <a:cubicBezTo>
                    <a:pt x="89" y="28"/>
                    <a:pt x="98" y="17"/>
                    <a:pt x="108" y="12"/>
                  </a:cubicBezTo>
                  <a:close/>
                  <a:moveTo>
                    <a:pt x="91" y="16"/>
                  </a:moveTo>
                  <a:cubicBezTo>
                    <a:pt x="85" y="23"/>
                    <a:pt x="80" y="31"/>
                    <a:pt x="76" y="41"/>
                  </a:cubicBezTo>
                  <a:cubicBezTo>
                    <a:pt x="72" y="40"/>
                    <a:pt x="67" y="38"/>
                    <a:pt x="63" y="35"/>
                  </a:cubicBezTo>
                  <a:cubicBezTo>
                    <a:pt x="71" y="27"/>
                    <a:pt x="80" y="20"/>
                    <a:pt x="91" y="16"/>
                  </a:cubicBezTo>
                  <a:close/>
                  <a:moveTo>
                    <a:pt x="58" y="41"/>
                  </a:moveTo>
                  <a:cubicBezTo>
                    <a:pt x="63" y="44"/>
                    <a:pt x="68" y="46"/>
                    <a:pt x="74" y="48"/>
                  </a:cubicBezTo>
                  <a:cubicBezTo>
                    <a:pt x="70" y="60"/>
                    <a:pt x="68" y="73"/>
                    <a:pt x="68" y="86"/>
                  </a:cubicBezTo>
                  <a:cubicBezTo>
                    <a:pt x="41" y="86"/>
                    <a:pt x="41" y="86"/>
                    <a:pt x="41" y="86"/>
                  </a:cubicBezTo>
                  <a:cubicBezTo>
                    <a:pt x="42" y="69"/>
                    <a:pt x="48" y="53"/>
                    <a:pt x="58" y="41"/>
                  </a:cubicBezTo>
                  <a:close/>
                  <a:moveTo>
                    <a:pt x="199" y="106"/>
                  </a:moveTo>
                  <a:cubicBezTo>
                    <a:pt x="198" y="106"/>
                    <a:pt x="197" y="107"/>
                    <a:pt x="196" y="108"/>
                  </a:cubicBezTo>
                  <a:cubicBezTo>
                    <a:pt x="194" y="119"/>
                    <a:pt x="189" y="130"/>
                    <a:pt x="181" y="139"/>
                  </a:cubicBezTo>
                  <a:cubicBezTo>
                    <a:pt x="177" y="136"/>
                    <a:pt x="171" y="134"/>
                    <a:pt x="165" y="131"/>
                  </a:cubicBezTo>
                  <a:cubicBezTo>
                    <a:pt x="166" y="130"/>
                    <a:pt x="166" y="128"/>
                    <a:pt x="167" y="126"/>
                  </a:cubicBezTo>
                  <a:cubicBezTo>
                    <a:pt x="161" y="129"/>
                    <a:pt x="156" y="132"/>
                    <a:pt x="150" y="135"/>
                  </a:cubicBezTo>
                  <a:cubicBezTo>
                    <a:pt x="152" y="135"/>
                    <a:pt x="154" y="136"/>
                    <a:pt x="156" y="136"/>
                  </a:cubicBezTo>
                  <a:cubicBezTo>
                    <a:pt x="150" y="152"/>
                    <a:pt x="141" y="163"/>
                    <a:pt x="131" y="168"/>
                  </a:cubicBezTo>
                  <a:cubicBezTo>
                    <a:pt x="128" y="168"/>
                    <a:pt x="126" y="169"/>
                    <a:pt x="123" y="169"/>
                  </a:cubicBezTo>
                  <a:cubicBezTo>
                    <a:pt x="123" y="146"/>
                    <a:pt x="123" y="146"/>
                    <a:pt x="123" y="146"/>
                  </a:cubicBezTo>
                  <a:cubicBezTo>
                    <a:pt x="121" y="147"/>
                    <a:pt x="118" y="147"/>
                    <a:pt x="116" y="148"/>
                  </a:cubicBezTo>
                  <a:cubicBezTo>
                    <a:pt x="116" y="169"/>
                    <a:pt x="116" y="169"/>
                    <a:pt x="116" y="169"/>
                  </a:cubicBezTo>
                  <a:cubicBezTo>
                    <a:pt x="113" y="169"/>
                    <a:pt x="111" y="168"/>
                    <a:pt x="108" y="168"/>
                  </a:cubicBezTo>
                  <a:cubicBezTo>
                    <a:pt x="103" y="165"/>
                    <a:pt x="98" y="161"/>
                    <a:pt x="94" y="156"/>
                  </a:cubicBezTo>
                  <a:cubicBezTo>
                    <a:pt x="91" y="156"/>
                    <a:pt x="89" y="157"/>
                    <a:pt x="87" y="158"/>
                  </a:cubicBezTo>
                  <a:cubicBezTo>
                    <a:pt x="88" y="160"/>
                    <a:pt x="90" y="162"/>
                    <a:pt x="91" y="163"/>
                  </a:cubicBezTo>
                  <a:cubicBezTo>
                    <a:pt x="88" y="162"/>
                    <a:pt x="85" y="161"/>
                    <a:pt x="82" y="159"/>
                  </a:cubicBezTo>
                  <a:cubicBezTo>
                    <a:pt x="77" y="160"/>
                    <a:pt x="72" y="161"/>
                    <a:pt x="67" y="162"/>
                  </a:cubicBezTo>
                  <a:cubicBezTo>
                    <a:pt x="82" y="173"/>
                    <a:pt x="100" y="180"/>
                    <a:pt x="120" y="180"/>
                  </a:cubicBezTo>
                  <a:cubicBezTo>
                    <a:pt x="164" y="180"/>
                    <a:pt x="200" y="148"/>
                    <a:pt x="208" y="106"/>
                  </a:cubicBezTo>
                  <a:cubicBezTo>
                    <a:pt x="207" y="106"/>
                    <a:pt x="206" y="106"/>
                    <a:pt x="205" y="106"/>
                  </a:cubicBezTo>
                  <a:cubicBezTo>
                    <a:pt x="203" y="106"/>
                    <a:pt x="201" y="106"/>
                    <a:pt x="199" y="106"/>
                  </a:cubicBezTo>
                  <a:close/>
                  <a:moveTo>
                    <a:pt x="148" y="163"/>
                  </a:moveTo>
                  <a:cubicBezTo>
                    <a:pt x="154" y="157"/>
                    <a:pt x="159" y="148"/>
                    <a:pt x="163" y="138"/>
                  </a:cubicBezTo>
                  <a:cubicBezTo>
                    <a:pt x="168" y="140"/>
                    <a:pt x="172" y="142"/>
                    <a:pt x="177" y="144"/>
                  </a:cubicBezTo>
                  <a:cubicBezTo>
                    <a:pt x="169" y="153"/>
                    <a:pt x="159" y="159"/>
                    <a:pt x="148" y="163"/>
                  </a:cubicBezTo>
                  <a:close/>
                  <a:moveTo>
                    <a:pt x="228" y="75"/>
                  </a:moveTo>
                  <a:cubicBezTo>
                    <a:pt x="228" y="88"/>
                    <a:pt x="218" y="98"/>
                    <a:pt x="205" y="98"/>
                  </a:cubicBezTo>
                  <a:cubicBezTo>
                    <a:pt x="202" y="98"/>
                    <a:pt x="200" y="98"/>
                    <a:pt x="198" y="97"/>
                  </a:cubicBezTo>
                  <a:cubicBezTo>
                    <a:pt x="182" y="109"/>
                    <a:pt x="162" y="121"/>
                    <a:pt x="138" y="131"/>
                  </a:cubicBezTo>
                  <a:cubicBezTo>
                    <a:pt x="88" y="153"/>
                    <a:pt x="41" y="161"/>
                    <a:pt x="26" y="157"/>
                  </a:cubicBezTo>
                  <a:cubicBezTo>
                    <a:pt x="0" y="151"/>
                    <a:pt x="31" y="122"/>
                    <a:pt x="31" y="122"/>
                  </a:cubicBezTo>
                  <a:cubicBezTo>
                    <a:pt x="31" y="122"/>
                    <a:pt x="15" y="148"/>
                    <a:pt x="31" y="148"/>
                  </a:cubicBezTo>
                  <a:cubicBezTo>
                    <a:pt x="55" y="149"/>
                    <a:pt x="103" y="132"/>
                    <a:pt x="131" y="117"/>
                  </a:cubicBezTo>
                  <a:cubicBezTo>
                    <a:pt x="153" y="104"/>
                    <a:pt x="170" y="92"/>
                    <a:pt x="183" y="81"/>
                  </a:cubicBezTo>
                  <a:cubicBezTo>
                    <a:pt x="182" y="79"/>
                    <a:pt x="182" y="77"/>
                    <a:pt x="182" y="75"/>
                  </a:cubicBezTo>
                  <a:cubicBezTo>
                    <a:pt x="182" y="62"/>
                    <a:pt x="192" y="52"/>
                    <a:pt x="205" y="52"/>
                  </a:cubicBezTo>
                  <a:cubicBezTo>
                    <a:pt x="218" y="52"/>
                    <a:pt x="228" y="62"/>
                    <a:pt x="228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0" name="Group 129"/>
            <p:cNvGrpSpPr/>
            <p:nvPr/>
          </p:nvGrpSpPr>
          <p:grpSpPr>
            <a:xfrm>
              <a:off x="3225700" y="4348220"/>
              <a:ext cx="269875" cy="331788"/>
              <a:chOff x="-347663" y="-1341438"/>
              <a:chExt cx="269875" cy="331788"/>
            </a:xfrm>
            <a:solidFill>
              <a:schemeClr val="bg1"/>
            </a:solidFill>
          </p:grpSpPr>
          <p:sp>
            <p:nvSpPr>
              <p:cNvPr id="33" name="Freeform 5"/>
              <p:cNvSpPr>
                <a:spLocks noEditPoints="1"/>
              </p:cNvSpPr>
              <p:nvPr/>
            </p:nvSpPr>
            <p:spPr bwMode="auto">
              <a:xfrm>
                <a:off x="-309563" y="-1341438"/>
                <a:ext cx="187325" cy="187325"/>
              </a:xfrm>
              <a:custGeom>
                <a:avLst/>
                <a:gdLst>
                  <a:gd name="T0" fmla="*/ 36 w 72"/>
                  <a:gd name="T1" fmla="*/ 72 h 72"/>
                  <a:gd name="T2" fmla="*/ 0 w 72"/>
                  <a:gd name="T3" fmla="*/ 36 h 72"/>
                  <a:gd name="T4" fmla="*/ 36 w 72"/>
                  <a:gd name="T5" fmla="*/ 0 h 72"/>
                  <a:gd name="T6" fmla="*/ 72 w 72"/>
                  <a:gd name="T7" fmla="*/ 36 h 72"/>
                  <a:gd name="T8" fmla="*/ 36 w 72"/>
                  <a:gd name="T9" fmla="*/ 72 h 72"/>
                  <a:gd name="T10" fmla="*/ 36 w 72"/>
                  <a:gd name="T11" fmla="*/ 8 h 72"/>
                  <a:gd name="T12" fmla="*/ 8 w 72"/>
                  <a:gd name="T13" fmla="*/ 36 h 72"/>
                  <a:gd name="T14" fmla="*/ 36 w 72"/>
                  <a:gd name="T15" fmla="*/ 64 h 72"/>
                  <a:gd name="T16" fmla="*/ 64 w 72"/>
                  <a:gd name="T17" fmla="*/ 36 h 72"/>
                  <a:gd name="T18" fmla="*/ 36 w 72"/>
                  <a:gd name="T19" fmla="*/ 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ubicBezTo>
                      <a:pt x="72" y="56"/>
                      <a:pt x="56" y="72"/>
                      <a:pt x="36" y="72"/>
                    </a:cubicBezTo>
                    <a:close/>
                    <a:moveTo>
                      <a:pt x="36" y="8"/>
                    </a:moveTo>
                    <a:cubicBezTo>
                      <a:pt x="21" y="8"/>
                      <a:pt x="8" y="21"/>
                      <a:pt x="8" y="36"/>
                    </a:cubicBezTo>
                    <a:cubicBezTo>
                      <a:pt x="8" y="51"/>
                      <a:pt x="21" y="64"/>
                      <a:pt x="36" y="64"/>
                    </a:cubicBezTo>
                    <a:cubicBezTo>
                      <a:pt x="52" y="64"/>
                      <a:pt x="64" y="51"/>
                      <a:pt x="64" y="36"/>
                    </a:cubicBezTo>
                    <a:cubicBezTo>
                      <a:pt x="64" y="21"/>
                      <a:pt x="52" y="8"/>
                      <a:pt x="3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"/>
              <p:cNvSpPr>
                <a:spLocks/>
              </p:cNvSpPr>
              <p:nvPr/>
            </p:nvSpPr>
            <p:spPr bwMode="auto">
              <a:xfrm>
                <a:off x="-347663" y="-1144588"/>
                <a:ext cx="269875" cy="134938"/>
              </a:xfrm>
              <a:custGeom>
                <a:avLst/>
                <a:gdLst>
                  <a:gd name="T0" fmla="*/ 170 w 170"/>
                  <a:gd name="T1" fmla="*/ 85 h 85"/>
                  <a:gd name="T2" fmla="*/ 0 w 170"/>
                  <a:gd name="T3" fmla="*/ 85 h 85"/>
                  <a:gd name="T4" fmla="*/ 6 w 170"/>
                  <a:gd name="T5" fmla="*/ 15 h 85"/>
                  <a:gd name="T6" fmla="*/ 44 w 170"/>
                  <a:gd name="T7" fmla="*/ 0 h 85"/>
                  <a:gd name="T8" fmla="*/ 47 w 170"/>
                  <a:gd name="T9" fmla="*/ 13 h 85"/>
                  <a:gd name="T10" fmla="*/ 19 w 170"/>
                  <a:gd name="T11" fmla="*/ 25 h 85"/>
                  <a:gd name="T12" fmla="*/ 13 w 170"/>
                  <a:gd name="T13" fmla="*/ 72 h 85"/>
                  <a:gd name="T14" fmla="*/ 157 w 170"/>
                  <a:gd name="T15" fmla="*/ 72 h 85"/>
                  <a:gd name="T16" fmla="*/ 150 w 170"/>
                  <a:gd name="T17" fmla="*/ 25 h 85"/>
                  <a:gd name="T18" fmla="*/ 122 w 170"/>
                  <a:gd name="T19" fmla="*/ 13 h 85"/>
                  <a:gd name="T20" fmla="*/ 126 w 170"/>
                  <a:gd name="T21" fmla="*/ 0 h 85"/>
                  <a:gd name="T22" fmla="*/ 163 w 170"/>
                  <a:gd name="T23" fmla="*/ 15 h 85"/>
                  <a:gd name="T24" fmla="*/ 170 w 170"/>
                  <a:gd name="T25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0" h="85">
                    <a:moveTo>
                      <a:pt x="170" y="85"/>
                    </a:moveTo>
                    <a:lnTo>
                      <a:pt x="0" y="85"/>
                    </a:lnTo>
                    <a:lnTo>
                      <a:pt x="6" y="15"/>
                    </a:lnTo>
                    <a:lnTo>
                      <a:pt x="44" y="0"/>
                    </a:lnTo>
                    <a:lnTo>
                      <a:pt x="47" y="13"/>
                    </a:lnTo>
                    <a:lnTo>
                      <a:pt x="19" y="25"/>
                    </a:lnTo>
                    <a:lnTo>
                      <a:pt x="13" y="72"/>
                    </a:lnTo>
                    <a:lnTo>
                      <a:pt x="157" y="72"/>
                    </a:lnTo>
                    <a:lnTo>
                      <a:pt x="150" y="25"/>
                    </a:lnTo>
                    <a:lnTo>
                      <a:pt x="122" y="13"/>
                    </a:lnTo>
                    <a:lnTo>
                      <a:pt x="126" y="0"/>
                    </a:lnTo>
                    <a:lnTo>
                      <a:pt x="163" y="15"/>
                    </a:lnTo>
                    <a:lnTo>
                      <a:pt x="170" y="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3191568" y="2938841"/>
              <a:ext cx="338138" cy="331788"/>
              <a:chOff x="469900" y="-1341438"/>
              <a:chExt cx="338138" cy="331788"/>
            </a:xfrm>
            <a:solidFill>
              <a:schemeClr val="bg1"/>
            </a:solidFill>
          </p:grpSpPr>
          <p:sp>
            <p:nvSpPr>
              <p:cNvPr id="35" name="Freeform 7"/>
              <p:cNvSpPr>
                <a:spLocks noEditPoints="1"/>
              </p:cNvSpPr>
              <p:nvPr/>
            </p:nvSpPr>
            <p:spPr bwMode="auto">
              <a:xfrm>
                <a:off x="503237" y="-1341438"/>
                <a:ext cx="187325" cy="187325"/>
              </a:xfrm>
              <a:custGeom>
                <a:avLst/>
                <a:gdLst>
                  <a:gd name="T0" fmla="*/ 36 w 72"/>
                  <a:gd name="T1" fmla="*/ 72 h 72"/>
                  <a:gd name="T2" fmla="*/ 0 w 72"/>
                  <a:gd name="T3" fmla="*/ 36 h 72"/>
                  <a:gd name="T4" fmla="*/ 36 w 72"/>
                  <a:gd name="T5" fmla="*/ 0 h 72"/>
                  <a:gd name="T6" fmla="*/ 72 w 72"/>
                  <a:gd name="T7" fmla="*/ 36 h 72"/>
                  <a:gd name="T8" fmla="*/ 36 w 72"/>
                  <a:gd name="T9" fmla="*/ 72 h 72"/>
                  <a:gd name="T10" fmla="*/ 36 w 72"/>
                  <a:gd name="T11" fmla="*/ 8 h 72"/>
                  <a:gd name="T12" fmla="*/ 8 w 72"/>
                  <a:gd name="T13" fmla="*/ 36 h 72"/>
                  <a:gd name="T14" fmla="*/ 36 w 72"/>
                  <a:gd name="T15" fmla="*/ 64 h 72"/>
                  <a:gd name="T16" fmla="*/ 64 w 72"/>
                  <a:gd name="T17" fmla="*/ 36 h 72"/>
                  <a:gd name="T18" fmla="*/ 36 w 72"/>
                  <a:gd name="T19" fmla="*/ 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ubicBezTo>
                      <a:pt x="72" y="56"/>
                      <a:pt x="56" y="72"/>
                      <a:pt x="36" y="72"/>
                    </a:cubicBezTo>
                    <a:close/>
                    <a:moveTo>
                      <a:pt x="36" y="8"/>
                    </a:moveTo>
                    <a:cubicBezTo>
                      <a:pt x="21" y="8"/>
                      <a:pt x="8" y="21"/>
                      <a:pt x="8" y="36"/>
                    </a:cubicBezTo>
                    <a:cubicBezTo>
                      <a:pt x="8" y="51"/>
                      <a:pt x="21" y="64"/>
                      <a:pt x="36" y="64"/>
                    </a:cubicBezTo>
                    <a:cubicBezTo>
                      <a:pt x="51" y="64"/>
                      <a:pt x="64" y="51"/>
                      <a:pt x="64" y="36"/>
                    </a:cubicBezTo>
                    <a:cubicBezTo>
                      <a:pt x="64" y="21"/>
                      <a:pt x="51" y="8"/>
                      <a:pt x="3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8"/>
              <p:cNvSpPr>
                <a:spLocks/>
              </p:cNvSpPr>
              <p:nvPr/>
            </p:nvSpPr>
            <p:spPr bwMode="auto">
              <a:xfrm>
                <a:off x="711200" y="-1300163"/>
                <a:ext cx="73025" cy="146050"/>
              </a:xfrm>
              <a:custGeom>
                <a:avLst/>
                <a:gdLst>
                  <a:gd name="T0" fmla="*/ 0 w 28"/>
                  <a:gd name="T1" fmla="*/ 56 h 56"/>
                  <a:gd name="T2" fmla="*/ 0 w 28"/>
                  <a:gd name="T3" fmla="*/ 48 h 56"/>
                  <a:gd name="T4" fmla="*/ 20 w 28"/>
                  <a:gd name="T5" fmla="*/ 28 h 56"/>
                  <a:gd name="T6" fmla="*/ 0 w 28"/>
                  <a:gd name="T7" fmla="*/ 8 h 56"/>
                  <a:gd name="T8" fmla="*/ 0 w 28"/>
                  <a:gd name="T9" fmla="*/ 0 h 56"/>
                  <a:gd name="T10" fmla="*/ 28 w 28"/>
                  <a:gd name="T11" fmla="*/ 28 h 56"/>
                  <a:gd name="T12" fmla="*/ 0 w 28"/>
                  <a:gd name="T13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56">
                    <a:moveTo>
                      <a:pt x="0" y="56"/>
                    </a:moveTo>
                    <a:cubicBezTo>
                      <a:pt x="0" y="48"/>
                      <a:pt x="0" y="48"/>
                      <a:pt x="0" y="48"/>
                    </a:cubicBezTo>
                    <a:cubicBezTo>
                      <a:pt x="11" y="48"/>
                      <a:pt x="20" y="39"/>
                      <a:pt x="20" y="28"/>
                    </a:cubicBezTo>
                    <a:cubicBezTo>
                      <a:pt x="20" y="17"/>
                      <a:pt x="11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" y="0"/>
                      <a:pt x="28" y="13"/>
                      <a:pt x="28" y="28"/>
                    </a:cubicBezTo>
                    <a:cubicBezTo>
                      <a:pt x="28" y="43"/>
                      <a:pt x="15" y="56"/>
                      <a:pt x="0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739775" y="-1133475"/>
                <a:ext cx="68263" cy="103188"/>
              </a:xfrm>
              <a:custGeom>
                <a:avLst/>
                <a:gdLst>
                  <a:gd name="T0" fmla="*/ 43 w 43"/>
                  <a:gd name="T1" fmla="*/ 65 h 65"/>
                  <a:gd name="T2" fmla="*/ 2 w 43"/>
                  <a:gd name="T3" fmla="*/ 65 h 65"/>
                  <a:gd name="T4" fmla="*/ 2 w 43"/>
                  <a:gd name="T5" fmla="*/ 52 h 65"/>
                  <a:gd name="T6" fmla="*/ 26 w 43"/>
                  <a:gd name="T7" fmla="*/ 52 h 65"/>
                  <a:gd name="T8" fmla="*/ 21 w 43"/>
                  <a:gd name="T9" fmla="*/ 18 h 65"/>
                  <a:gd name="T10" fmla="*/ 0 w 43"/>
                  <a:gd name="T11" fmla="*/ 13 h 65"/>
                  <a:gd name="T12" fmla="*/ 3 w 43"/>
                  <a:gd name="T13" fmla="*/ 0 h 65"/>
                  <a:gd name="T14" fmla="*/ 35 w 43"/>
                  <a:gd name="T15" fmla="*/ 8 h 65"/>
                  <a:gd name="T16" fmla="*/ 43 w 43"/>
                  <a:gd name="T17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65">
                    <a:moveTo>
                      <a:pt x="43" y="65"/>
                    </a:moveTo>
                    <a:lnTo>
                      <a:pt x="2" y="65"/>
                    </a:lnTo>
                    <a:lnTo>
                      <a:pt x="2" y="52"/>
                    </a:lnTo>
                    <a:lnTo>
                      <a:pt x="26" y="52"/>
                    </a:lnTo>
                    <a:lnTo>
                      <a:pt x="21" y="18"/>
                    </a:lnTo>
                    <a:lnTo>
                      <a:pt x="0" y="13"/>
                    </a:lnTo>
                    <a:lnTo>
                      <a:pt x="3" y="0"/>
                    </a:lnTo>
                    <a:lnTo>
                      <a:pt x="35" y="8"/>
                    </a:lnTo>
                    <a:lnTo>
                      <a:pt x="43" y="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469900" y="-1133475"/>
                <a:ext cx="254000" cy="123825"/>
              </a:xfrm>
              <a:custGeom>
                <a:avLst/>
                <a:gdLst>
                  <a:gd name="T0" fmla="*/ 160 w 160"/>
                  <a:gd name="T1" fmla="*/ 78 h 78"/>
                  <a:gd name="T2" fmla="*/ 0 w 160"/>
                  <a:gd name="T3" fmla="*/ 78 h 78"/>
                  <a:gd name="T4" fmla="*/ 8 w 160"/>
                  <a:gd name="T5" fmla="*/ 10 h 78"/>
                  <a:gd name="T6" fmla="*/ 39 w 160"/>
                  <a:gd name="T7" fmla="*/ 0 h 78"/>
                  <a:gd name="T8" fmla="*/ 44 w 160"/>
                  <a:gd name="T9" fmla="*/ 13 h 78"/>
                  <a:gd name="T10" fmla="*/ 21 w 160"/>
                  <a:gd name="T11" fmla="*/ 20 h 78"/>
                  <a:gd name="T12" fmla="*/ 16 w 160"/>
                  <a:gd name="T13" fmla="*/ 65 h 78"/>
                  <a:gd name="T14" fmla="*/ 144 w 160"/>
                  <a:gd name="T15" fmla="*/ 65 h 78"/>
                  <a:gd name="T16" fmla="*/ 139 w 160"/>
                  <a:gd name="T17" fmla="*/ 20 h 78"/>
                  <a:gd name="T18" fmla="*/ 116 w 160"/>
                  <a:gd name="T19" fmla="*/ 13 h 78"/>
                  <a:gd name="T20" fmla="*/ 121 w 160"/>
                  <a:gd name="T21" fmla="*/ 0 h 78"/>
                  <a:gd name="T22" fmla="*/ 152 w 160"/>
                  <a:gd name="T23" fmla="*/ 10 h 78"/>
                  <a:gd name="T24" fmla="*/ 160 w 160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0" h="78">
                    <a:moveTo>
                      <a:pt x="160" y="78"/>
                    </a:moveTo>
                    <a:lnTo>
                      <a:pt x="0" y="78"/>
                    </a:lnTo>
                    <a:lnTo>
                      <a:pt x="8" y="10"/>
                    </a:lnTo>
                    <a:lnTo>
                      <a:pt x="39" y="0"/>
                    </a:lnTo>
                    <a:lnTo>
                      <a:pt x="44" y="13"/>
                    </a:lnTo>
                    <a:lnTo>
                      <a:pt x="21" y="20"/>
                    </a:lnTo>
                    <a:lnTo>
                      <a:pt x="16" y="65"/>
                    </a:lnTo>
                    <a:lnTo>
                      <a:pt x="144" y="65"/>
                    </a:lnTo>
                    <a:lnTo>
                      <a:pt x="139" y="20"/>
                    </a:lnTo>
                    <a:lnTo>
                      <a:pt x="116" y="13"/>
                    </a:lnTo>
                    <a:lnTo>
                      <a:pt x="121" y="0"/>
                    </a:lnTo>
                    <a:lnTo>
                      <a:pt x="152" y="10"/>
                    </a:lnTo>
                    <a:lnTo>
                      <a:pt x="160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2" name="Group 131"/>
            <p:cNvGrpSpPr/>
            <p:nvPr/>
          </p:nvGrpSpPr>
          <p:grpSpPr>
            <a:xfrm>
              <a:off x="4408558" y="3668163"/>
              <a:ext cx="249238" cy="331788"/>
              <a:chOff x="3070225" y="-1341438"/>
              <a:chExt cx="249238" cy="331788"/>
            </a:xfrm>
            <a:solidFill>
              <a:schemeClr val="bg1"/>
            </a:solidFill>
          </p:grpSpPr>
          <p:sp>
            <p:nvSpPr>
              <p:cNvPr id="44" name="Freeform 16"/>
              <p:cNvSpPr>
                <a:spLocks/>
              </p:cNvSpPr>
              <p:nvPr/>
            </p:nvSpPr>
            <p:spPr bwMode="auto">
              <a:xfrm>
                <a:off x="3070225" y="-1341438"/>
                <a:ext cx="249238" cy="200025"/>
              </a:xfrm>
              <a:custGeom>
                <a:avLst/>
                <a:gdLst>
                  <a:gd name="T0" fmla="*/ 17 w 96"/>
                  <a:gd name="T1" fmla="*/ 77 h 77"/>
                  <a:gd name="T2" fmla="*/ 17 w 96"/>
                  <a:gd name="T3" fmla="*/ 13 h 77"/>
                  <a:gd name="T4" fmla="*/ 48 w 96"/>
                  <a:gd name="T5" fmla="*/ 0 h 77"/>
                  <a:gd name="T6" fmla="*/ 48 w 96"/>
                  <a:gd name="T7" fmla="*/ 0 h 77"/>
                  <a:gd name="T8" fmla="*/ 79 w 96"/>
                  <a:gd name="T9" fmla="*/ 13 h 77"/>
                  <a:gd name="T10" fmla="*/ 79 w 96"/>
                  <a:gd name="T11" fmla="*/ 77 h 77"/>
                  <a:gd name="T12" fmla="*/ 73 w 96"/>
                  <a:gd name="T13" fmla="*/ 71 h 77"/>
                  <a:gd name="T14" fmla="*/ 73 w 96"/>
                  <a:gd name="T15" fmla="*/ 19 h 77"/>
                  <a:gd name="T16" fmla="*/ 48 w 96"/>
                  <a:gd name="T17" fmla="*/ 8 h 77"/>
                  <a:gd name="T18" fmla="*/ 48 w 96"/>
                  <a:gd name="T19" fmla="*/ 8 h 77"/>
                  <a:gd name="T20" fmla="*/ 23 w 96"/>
                  <a:gd name="T21" fmla="*/ 19 h 77"/>
                  <a:gd name="T22" fmla="*/ 23 w 96"/>
                  <a:gd name="T23" fmla="*/ 71 h 77"/>
                  <a:gd name="T24" fmla="*/ 17 w 96"/>
                  <a:gd name="T25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6" h="77">
                    <a:moveTo>
                      <a:pt x="17" y="77"/>
                    </a:moveTo>
                    <a:cubicBezTo>
                      <a:pt x="0" y="59"/>
                      <a:pt x="0" y="31"/>
                      <a:pt x="17" y="13"/>
                    </a:cubicBezTo>
                    <a:cubicBezTo>
                      <a:pt x="25" y="5"/>
                      <a:pt x="36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60" y="0"/>
                      <a:pt x="71" y="5"/>
                      <a:pt x="79" y="13"/>
                    </a:cubicBezTo>
                    <a:cubicBezTo>
                      <a:pt x="96" y="31"/>
                      <a:pt x="96" y="59"/>
                      <a:pt x="79" y="77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88" y="57"/>
                      <a:pt x="88" y="33"/>
                      <a:pt x="73" y="19"/>
                    </a:cubicBezTo>
                    <a:cubicBezTo>
                      <a:pt x="67" y="12"/>
                      <a:pt x="58" y="8"/>
                      <a:pt x="48" y="8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38" y="8"/>
                      <a:pt x="29" y="12"/>
                      <a:pt x="23" y="19"/>
                    </a:cubicBezTo>
                    <a:cubicBezTo>
                      <a:pt x="8" y="33"/>
                      <a:pt x="8" y="57"/>
                      <a:pt x="23" y="71"/>
                    </a:cubicBezTo>
                    <a:lnTo>
                      <a:pt x="17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7"/>
              <p:cNvSpPr>
                <a:spLocks/>
              </p:cNvSpPr>
              <p:nvPr/>
            </p:nvSpPr>
            <p:spPr bwMode="auto">
              <a:xfrm>
                <a:off x="3135313" y="-1117600"/>
                <a:ext cx="119063" cy="107950"/>
              </a:xfrm>
              <a:custGeom>
                <a:avLst/>
                <a:gdLst>
                  <a:gd name="T0" fmla="*/ 37 w 75"/>
                  <a:gd name="T1" fmla="*/ 68 h 68"/>
                  <a:gd name="T2" fmla="*/ 0 w 75"/>
                  <a:gd name="T3" fmla="*/ 6 h 68"/>
                  <a:gd name="T4" fmla="*/ 9 w 75"/>
                  <a:gd name="T5" fmla="*/ 0 h 68"/>
                  <a:gd name="T6" fmla="*/ 37 w 75"/>
                  <a:gd name="T7" fmla="*/ 42 h 68"/>
                  <a:gd name="T8" fmla="*/ 65 w 75"/>
                  <a:gd name="T9" fmla="*/ 0 h 68"/>
                  <a:gd name="T10" fmla="*/ 75 w 75"/>
                  <a:gd name="T11" fmla="*/ 6 h 68"/>
                  <a:gd name="T12" fmla="*/ 37 w 75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8">
                    <a:moveTo>
                      <a:pt x="37" y="68"/>
                    </a:moveTo>
                    <a:lnTo>
                      <a:pt x="0" y="6"/>
                    </a:lnTo>
                    <a:lnTo>
                      <a:pt x="9" y="0"/>
                    </a:lnTo>
                    <a:lnTo>
                      <a:pt x="37" y="42"/>
                    </a:lnTo>
                    <a:lnTo>
                      <a:pt x="65" y="0"/>
                    </a:lnTo>
                    <a:lnTo>
                      <a:pt x="75" y="6"/>
                    </a:lnTo>
                    <a:lnTo>
                      <a:pt x="37" y="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18"/>
              <p:cNvSpPr>
                <a:spLocks noEditPoints="1"/>
              </p:cNvSpPr>
              <p:nvPr/>
            </p:nvSpPr>
            <p:spPr bwMode="auto">
              <a:xfrm>
                <a:off x="3132138" y="-1289050"/>
                <a:ext cx="125413" cy="123825"/>
              </a:xfrm>
              <a:custGeom>
                <a:avLst/>
                <a:gdLst>
                  <a:gd name="T0" fmla="*/ 24 w 48"/>
                  <a:gd name="T1" fmla="*/ 48 h 48"/>
                  <a:gd name="T2" fmla="*/ 0 w 48"/>
                  <a:gd name="T3" fmla="*/ 24 h 48"/>
                  <a:gd name="T4" fmla="*/ 24 w 48"/>
                  <a:gd name="T5" fmla="*/ 0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8 h 48"/>
                  <a:gd name="T12" fmla="*/ 8 w 48"/>
                  <a:gd name="T13" fmla="*/ 24 h 48"/>
                  <a:gd name="T14" fmla="*/ 24 w 48"/>
                  <a:gd name="T15" fmla="*/ 40 h 48"/>
                  <a:gd name="T16" fmla="*/ 40 w 48"/>
                  <a:gd name="T17" fmla="*/ 24 h 48"/>
                  <a:gd name="T18" fmla="*/ 24 w 48"/>
                  <a:gd name="T19" fmla="*/ 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48">
                    <a:moveTo>
                      <a:pt x="24" y="48"/>
                    </a:moveTo>
                    <a:cubicBezTo>
                      <a:pt x="11" y="48"/>
                      <a:pt x="0" y="37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ubicBezTo>
                      <a:pt x="48" y="37"/>
                      <a:pt x="37" y="48"/>
                      <a:pt x="24" y="48"/>
                    </a:cubicBezTo>
                    <a:close/>
                    <a:moveTo>
                      <a:pt x="24" y="8"/>
                    </a:moveTo>
                    <a:cubicBezTo>
                      <a:pt x="15" y="8"/>
                      <a:pt x="8" y="15"/>
                      <a:pt x="8" y="24"/>
                    </a:cubicBezTo>
                    <a:cubicBezTo>
                      <a:pt x="8" y="33"/>
                      <a:pt x="15" y="40"/>
                      <a:pt x="24" y="40"/>
                    </a:cubicBezTo>
                    <a:cubicBezTo>
                      <a:pt x="33" y="40"/>
                      <a:pt x="40" y="33"/>
                      <a:pt x="40" y="24"/>
                    </a:cubicBezTo>
                    <a:cubicBezTo>
                      <a:pt x="40" y="15"/>
                      <a:pt x="33" y="8"/>
                      <a:pt x="2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4119924" y="4816250"/>
              <a:ext cx="331788" cy="331788"/>
              <a:chOff x="473075" y="-488950"/>
              <a:chExt cx="331788" cy="331788"/>
            </a:xfrm>
            <a:solidFill>
              <a:schemeClr val="bg1"/>
            </a:solidFill>
          </p:grpSpPr>
          <p:sp>
            <p:nvSpPr>
              <p:cNvPr id="51" name="Freeform 23"/>
              <p:cNvSpPr>
                <a:spLocks/>
              </p:cNvSpPr>
              <p:nvPr/>
            </p:nvSpPr>
            <p:spPr bwMode="auto">
              <a:xfrm>
                <a:off x="473075" y="-415925"/>
                <a:ext cx="331788" cy="258763"/>
              </a:xfrm>
              <a:custGeom>
                <a:avLst/>
                <a:gdLst>
                  <a:gd name="T0" fmla="*/ 209 w 209"/>
                  <a:gd name="T1" fmla="*/ 163 h 163"/>
                  <a:gd name="T2" fmla="*/ 0 w 209"/>
                  <a:gd name="T3" fmla="*/ 163 h 163"/>
                  <a:gd name="T4" fmla="*/ 0 w 209"/>
                  <a:gd name="T5" fmla="*/ 0 h 163"/>
                  <a:gd name="T6" fmla="*/ 13 w 209"/>
                  <a:gd name="T7" fmla="*/ 0 h 163"/>
                  <a:gd name="T8" fmla="*/ 13 w 209"/>
                  <a:gd name="T9" fmla="*/ 150 h 163"/>
                  <a:gd name="T10" fmla="*/ 196 w 209"/>
                  <a:gd name="T11" fmla="*/ 150 h 163"/>
                  <a:gd name="T12" fmla="*/ 196 w 209"/>
                  <a:gd name="T13" fmla="*/ 0 h 163"/>
                  <a:gd name="T14" fmla="*/ 209 w 209"/>
                  <a:gd name="T15" fmla="*/ 0 h 163"/>
                  <a:gd name="T16" fmla="*/ 209 w 209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9" h="163">
                    <a:moveTo>
                      <a:pt x="209" y="163"/>
                    </a:moveTo>
                    <a:lnTo>
                      <a:pt x="0" y="16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150"/>
                    </a:lnTo>
                    <a:lnTo>
                      <a:pt x="196" y="150"/>
                    </a:lnTo>
                    <a:lnTo>
                      <a:pt x="196" y="0"/>
                    </a:lnTo>
                    <a:lnTo>
                      <a:pt x="209" y="0"/>
                    </a:lnTo>
                    <a:lnTo>
                      <a:pt x="209" y="1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24"/>
              <p:cNvSpPr>
                <a:spLocks/>
              </p:cNvSpPr>
              <p:nvPr/>
            </p:nvSpPr>
            <p:spPr bwMode="auto">
              <a:xfrm>
                <a:off x="506412" y="-328613"/>
                <a:ext cx="77788" cy="114300"/>
              </a:xfrm>
              <a:custGeom>
                <a:avLst/>
                <a:gdLst>
                  <a:gd name="T0" fmla="*/ 10 w 49"/>
                  <a:gd name="T1" fmla="*/ 72 h 72"/>
                  <a:gd name="T2" fmla="*/ 0 w 49"/>
                  <a:gd name="T3" fmla="*/ 66 h 72"/>
                  <a:gd name="T4" fmla="*/ 39 w 49"/>
                  <a:gd name="T5" fmla="*/ 0 h 72"/>
                  <a:gd name="T6" fmla="*/ 49 w 49"/>
                  <a:gd name="T7" fmla="*/ 7 h 72"/>
                  <a:gd name="T8" fmla="*/ 10 w 49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72">
                    <a:moveTo>
                      <a:pt x="10" y="72"/>
                    </a:moveTo>
                    <a:lnTo>
                      <a:pt x="0" y="66"/>
                    </a:lnTo>
                    <a:lnTo>
                      <a:pt x="39" y="0"/>
                    </a:lnTo>
                    <a:lnTo>
                      <a:pt x="49" y="7"/>
                    </a:lnTo>
                    <a:lnTo>
                      <a:pt x="10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25"/>
              <p:cNvSpPr>
                <a:spLocks/>
              </p:cNvSpPr>
              <p:nvPr/>
            </p:nvSpPr>
            <p:spPr bwMode="auto">
              <a:xfrm>
                <a:off x="509587" y="-365125"/>
                <a:ext cx="258763" cy="84138"/>
              </a:xfrm>
              <a:custGeom>
                <a:avLst/>
                <a:gdLst>
                  <a:gd name="T0" fmla="*/ 81 w 163"/>
                  <a:gd name="T1" fmla="*/ 53 h 53"/>
                  <a:gd name="T2" fmla="*/ 0 w 163"/>
                  <a:gd name="T3" fmla="*/ 13 h 53"/>
                  <a:gd name="T4" fmla="*/ 6 w 163"/>
                  <a:gd name="T5" fmla="*/ 0 h 53"/>
                  <a:gd name="T6" fmla="*/ 81 w 163"/>
                  <a:gd name="T7" fmla="*/ 40 h 53"/>
                  <a:gd name="T8" fmla="*/ 157 w 163"/>
                  <a:gd name="T9" fmla="*/ 0 h 53"/>
                  <a:gd name="T10" fmla="*/ 163 w 163"/>
                  <a:gd name="T11" fmla="*/ 13 h 53"/>
                  <a:gd name="T12" fmla="*/ 81 w 163"/>
                  <a:gd name="T13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3" h="53">
                    <a:moveTo>
                      <a:pt x="81" y="53"/>
                    </a:moveTo>
                    <a:lnTo>
                      <a:pt x="0" y="13"/>
                    </a:lnTo>
                    <a:lnTo>
                      <a:pt x="6" y="0"/>
                    </a:lnTo>
                    <a:lnTo>
                      <a:pt x="81" y="40"/>
                    </a:lnTo>
                    <a:lnTo>
                      <a:pt x="157" y="0"/>
                    </a:lnTo>
                    <a:lnTo>
                      <a:pt x="163" y="13"/>
                    </a:lnTo>
                    <a:lnTo>
                      <a:pt x="81" y="5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26"/>
              <p:cNvSpPr>
                <a:spLocks/>
              </p:cNvSpPr>
              <p:nvPr/>
            </p:nvSpPr>
            <p:spPr bwMode="auto">
              <a:xfrm>
                <a:off x="693737" y="-328613"/>
                <a:ext cx="77788" cy="114300"/>
              </a:xfrm>
              <a:custGeom>
                <a:avLst/>
                <a:gdLst>
                  <a:gd name="T0" fmla="*/ 39 w 49"/>
                  <a:gd name="T1" fmla="*/ 72 h 72"/>
                  <a:gd name="T2" fmla="*/ 0 w 49"/>
                  <a:gd name="T3" fmla="*/ 7 h 72"/>
                  <a:gd name="T4" fmla="*/ 10 w 49"/>
                  <a:gd name="T5" fmla="*/ 0 h 72"/>
                  <a:gd name="T6" fmla="*/ 49 w 49"/>
                  <a:gd name="T7" fmla="*/ 66 h 72"/>
                  <a:gd name="T8" fmla="*/ 39 w 49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72">
                    <a:moveTo>
                      <a:pt x="39" y="72"/>
                    </a:moveTo>
                    <a:lnTo>
                      <a:pt x="0" y="7"/>
                    </a:lnTo>
                    <a:lnTo>
                      <a:pt x="10" y="0"/>
                    </a:lnTo>
                    <a:lnTo>
                      <a:pt x="49" y="66"/>
                    </a:lnTo>
                    <a:lnTo>
                      <a:pt x="39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7"/>
              <p:cNvSpPr>
                <a:spLocks/>
              </p:cNvSpPr>
              <p:nvPr/>
            </p:nvSpPr>
            <p:spPr bwMode="auto">
              <a:xfrm>
                <a:off x="514350" y="-488950"/>
                <a:ext cx="249238" cy="114300"/>
              </a:xfrm>
              <a:custGeom>
                <a:avLst/>
                <a:gdLst>
                  <a:gd name="T0" fmla="*/ 157 w 157"/>
                  <a:gd name="T1" fmla="*/ 72 h 72"/>
                  <a:gd name="T2" fmla="*/ 144 w 157"/>
                  <a:gd name="T3" fmla="*/ 72 h 72"/>
                  <a:gd name="T4" fmla="*/ 144 w 157"/>
                  <a:gd name="T5" fmla="*/ 13 h 72"/>
                  <a:gd name="T6" fmla="*/ 13 w 157"/>
                  <a:gd name="T7" fmla="*/ 13 h 72"/>
                  <a:gd name="T8" fmla="*/ 13 w 157"/>
                  <a:gd name="T9" fmla="*/ 72 h 72"/>
                  <a:gd name="T10" fmla="*/ 0 w 157"/>
                  <a:gd name="T11" fmla="*/ 72 h 72"/>
                  <a:gd name="T12" fmla="*/ 0 w 157"/>
                  <a:gd name="T13" fmla="*/ 0 h 72"/>
                  <a:gd name="T14" fmla="*/ 157 w 157"/>
                  <a:gd name="T15" fmla="*/ 0 h 72"/>
                  <a:gd name="T16" fmla="*/ 157 w 157"/>
                  <a:gd name="T17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7" h="72">
                    <a:moveTo>
                      <a:pt x="157" y="72"/>
                    </a:moveTo>
                    <a:lnTo>
                      <a:pt x="144" y="72"/>
                    </a:lnTo>
                    <a:lnTo>
                      <a:pt x="144" y="13"/>
                    </a:lnTo>
                    <a:lnTo>
                      <a:pt x="13" y="13"/>
                    </a:lnTo>
                    <a:lnTo>
                      <a:pt x="13" y="72"/>
                    </a:lnTo>
                    <a:lnTo>
                      <a:pt x="0" y="72"/>
                    </a:lnTo>
                    <a:lnTo>
                      <a:pt x="0" y="0"/>
                    </a:lnTo>
                    <a:lnTo>
                      <a:pt x="157" y="0"/>
                    </a:lnTo>
                    <a:lnTo>
                      <a:pt x="157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28"/>
              <p:cNvSpPr>
                <a:spLocks noChangeArrowheads="1"/>
              </p:cNvSpPr>
              <p:nvPr/>
            </p:nvSpPr>
            <p:spPr bwMode="auto">
              <a:xfrm>
                <a:off x="555625" y="-447675"/>
                <a:ext cx="73025" cy="206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ectangle 29"/>
              <p:cNvSpPr>
                <a:spLocks noChangeArrowheads="1"/>
              </p:cNvSpPr>
              <p:nvPr/>
            </p:nvSpPr>
            <p:spPr bwMode="auto">
              <a:xfrm>
                <a:off x="555625" y="-406400"/>
                <a:ext cx="146050" cy="206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Line 30"/>
              <p:cNvSpPr>
                <a:spLocks noChangeShapeType="1"/>
              </p:cNvSpPr>
              <p:nvPr/>
            </p:nvSpPr>
            <p:spPr bwMode="auto">
              <a:xfrm>
                <a:off x="701675" y="-354013"/>
                <a:ext cx="0" cy="0"/>
              </a:xfrm>
              <a:prstGeom prst="line">
                <a:avLst/>
              </a:prstGeom>
              <a:grpFill/>
              <a:ln w="20638" cap="flat">
                <a:solidFill>
                  <a:srgbClr val="4DFFBA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4119924" y="2470811"/>
              <a:ext cx="331788" cy="331787"/>
              <a:chOff x="3028950" y="-488950"/>
              <a:chExt cx="331788" cy="331787"/>
            </a:xfrm>
            <a:solidFill>
              <a:schemeClr val="bg1"/>
            </a:solidFill>
          </p:grpSpPr>
          <p:sp>
            <p:nvSpPr>
              <p:cNvPr id="68" name="Freeform 40"/>
              <p:cNvSpPr>
                <a:spLocks noEditPoints="1"/>
              </p:cNvSpPr>
              <p:nvPr/>
            </p:nvSpPr>
            <p:spPr bwMode="auto">
              <a:xfrm>
                <a:off x="3028950" y="-488950"/>
                <a:ext cx="269875" cy="269875"/>
              </a:xfrm>
              <a:custGeom>
                <a:avLst/>
                <a:gdLst>
                  <a:gd name="T0" fmla="*/ 52 w 104"/>
                  <a:gd name="T1" fmla="*/ 104 h 104"/>
                  <a:gd name="T2" fmla="*/ 0 w 104"/>
                  <a:gd name="T3" fmla="*/ 52 h 104"/>
                  <a:gd name="T4" fmla="*/ 52 w 104"/>
                  <a:gd name="T5" fmla="*/ 0 h 104"/>
                  <a:gd name="T6" fmla="*/ 104 w 104"/>
                  <a:gd name="T7" fmla="*/ 52 h 104"/>
                  <a:gd name="T8" fmla="*/ 52 w 104"/>
                  <a:gd name="T9" fmla="*/ 104 h 104"/>
                  <a:gd name="T10" fmla="*/ 52 w 104"/>
                  <a:gd name="T11" fmla="*/ 8 h 104"/>
                  <a:gd name="T12" fmla="*/ 8 w 104"/>
                  <a:gd name="T13" fmla="*/ 52 h 104"/>
                  <a:gd name="T14" fmla="*/ 52 w 104"/>
                  <a:gd name="T15" fmla="*/ 96 h 104"/>
                  <a:gd name="T16" fmla="*/ 96 w 104"/>
                  <a:gd name="T17" fmla="*/ 52 h 104"/>
                  <a:gd name="T18" fmla="*/ 52 w 104"/>
                  <a:gd name="T19" fmla="*/ 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4">
                    <a:moveTo>
                      <a:pt x="52" y="104"/>
                    </a:moveTo>
                    <a:cubicBezTo>
                      <a:pt x="23" y="104"/>
                      <a:pt x="0" y="81"/>
                      <a:pt x="0" y="52"/>
                    </a:cubicBezTo>
                    <a:cubicBezTo>
                      <a:pt x="0" y="23"/>
                      <a:pt x="23" y="0"/>
                      <a:pt x="52" y="0"/>
                    </a:cubicBezTo>
                    <a:cubicBezTo>
                      <a:pt x="81" y="0"/>
                      <a:pt x="104" y="23"/>
                      <a:pt x="104" y="52"/>
                    </a:cubicBezTo>
                    <a:cubicBezTo>
                      <a:pt x="104" y="81"/>
                      <a:pt x="81" y="104"/>
                      <a:pt x="52" y="104"/>
                    </a:cubicBezTo>
                    <a:close/>
                    <a:moveTo>
                      <a:pt x="52" y="8"/>
                    </a:moveTo>
                    <a:cubicBezTo>
                      <a:pt x="28" y="8"/>
                      <a:pt x="8" y="28"/>
                      <a:pt x="8" y="52"/>
                    </a:cubicBezTo>
                    <a:cubicBezTo>
                      <a:pt x="8" y="76"/>
                      <a:pt x="28" y="96"/>
                      <a:pt x="52" y="96"/>
                    </a:cubicBezTo>
                    <a:cubicBezTo>
                      <a:pt x="76" y="96"/>
                      <a:pt x="96" y="76"/>
                      <a:pt x="96" y="52"/>
                    </a:cubicBezTo>
                    <a:cubicBezTo>
                      <a:pt x="96" y="28"/>
                      <a:pt x="76" y="8"/>
                      <a:pt x="5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41"/>
              <p:cNvSpPr>
                <a:spLocks/>
              </p:cNvSpPr>
              <p:nvPr/>
            </p:nvSpPr>
            <p:spPr bwMode="auto">
              <a:xfrm>
                <a:off x="3249613" y="-268288"/>
                <a:ext cx="111125" cy="111125"/>
              </a:xfrm>
              <a:custGeom>
                <a:avLst/>
                <a:gdLst>
                  <a:gd name="T0" fmla="*/ 31 w 43"/>
                  <a:gd name="T1" fmla="*/ 43 h 43"/>
                  <a:gd name="T2" fmla="*/ 23 w 43"/>
                  <a:gd name="T3" fmla="*/ 39 h 43"/>
                  <a:gd name="T4" fmla="*/ 0 w 43"/>
                  <a:gd name="T5" fmla="*/ 18 h 43"/>
                  <a:gd name="T6" fmla="*/ 6 w 43"/>
                  <a:gd name="T7" fmla="*/ 12 h 43"/>
                  <a:gd name="T8" fmla="*/ 28 w 43"/>
                  <a:gd name="T9" fmla="*/ 34 h 43"/>
                  <a:gd name="T10" fmla="*/ 34 w 43"/>
                  <a:gd name="T11" fmla="*/ 34 h 43"/>
                  <a:gd name="T12" fmla="*/ 35 w 43"/>
                  <a:gd name="T13" fmla="*/ 31 h 43"/>
                  <a:gd name="T14" fmla="*/ 34 w 43"/>
                  <a:gd name="T15" fmla="*/ 28 h 43"/>
                  <a:gd name="T16" fmla="*/ 12 w 43"/>
                  <a:gd name="T17" fmla="*/ 6 h 43"/>
                  <a:gd name="T18" fmla="*/ 18 w 43"/>
                  <a:gd name="T19" fmla="*/ 0 h 43"/>
                  <a:gd name="T20" fmla="*/ 40 w 43"/>
                  <a:gd name="T21" fmla="*/ 23 h 43"/>
                  <a:gd name="T22" fmla="*/ 43 w 43"/>
                  <a:gd name="T23" fmla="*/ 31 h 43"/>
                  <a:gd name="T24" fmla="*/ 39 w 43"/>
                  <a:gd name="T25" fmla="*/ 39 h 43"/>
                  <a:gd name="T26" fmla="*/ 31 w 43"/>
                  <a:gd name="T2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3" h="43">
                    <a:moveTo>
                      <a:pt x="31" y="43"/>
                    </a:moveTo>
                    <a:cubicBezTo>
                      <a:pt x="28" y="43"/>
                      <a:pt x="25" y="42"/>
                      <a:pt x="23" y="39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30" y="35"/>
                      <a:pt x="32" y="35"/>
                      <a:pt x="34" y="34"/>
                    </a:cubicBezTo>
                    <a:cubicBezTo>
                      <a:pt x="35" y="33"/>
                      <a:pt x="35" y="32"/>
                      <a:pt x="35" y="31"/>
                    </a:cubicBezTo>
                    <a:cubicBezTo>
                      <a:pt x="35" y="30"/>
                      <a:pt x="35" y="29"/>
                      <a:pt x="34" y="28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2" y="25"/>
                      <a:pt x="43" y="28"/>
                      <a:pt x="43" y="31"/>
                    </a:cubicBezTo>
                    <a:cubicBezTo>
                      <a:pt x="43" y="34"/>
                      <a:pt x="42" y="37"/>
                      <a:pt x="39" y="39"/>
                    </a:cubicBezTo>
                    <a:cubicBezTo>
                      <a:pt x="37" y="42"/>
                      <a:pt x="34" y="43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42"/>
              <p:cNvSpPr>
                <a:spLocks/>
              </p:cNvSpPr>
              <p:nvPr/>
            </p:nvSpPr>
            <p:spPr bwMode="auto">
              <a:xfrm>
                <a:off x="3071813" y="-414338"/>
                <a:ext cx="47625" cy="120650"/>
              </a:xfrm>
              <a:custGeom>
                <a:avLst/>
                <a:gdLst>
                  <a:gd name="T0" fmla="*/ 12 w 18"/>
                  <a:gd name="T1" fmla="*/ 46 h 46"/>
                  <a:gd name="T2" fmla="*/ 12 w 18"/>
                  <a:gd name="T3" fmla="*/ 0 h 46"/>
                  <a:gd name="T4" fmla="*/ 18 w 18"/>
                  <a:gd name="T5" fmla="*/ 6 h 46"/>
                  <a:gd name="T6" fmla="*/ 18 w 18"/>
                  <a:gd name="T7" fmla="*/ 40 h 46"/>
                  <a:gd name="T8" fmla="*/ 12 w 18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6">
                    <a:moveTo>
                      <a:pt x="12" y="46"/>
                    </a:moveTo>
                    <a:cubicBezTo>
                      <a:pt x="0" y="33"/>
                      <a:pt x="0" y="13"/>
                      <a:pt x="12" y="0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9" y="15"/>
                      <a:pt x="9" y="31"/>
                      <a:pt x="18" y="40"/>
                    </a:cubicBezTo>
                    <a:lnTo>
                      <a:pt x="12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5399822" y="3183739"/>
              <a:ext cx="331788" cy="285750"/>
              <a:chOff x="-379413" y="385763"/>
              <a:chExt cx="331788" cy="285750"/>
            </a:xfrm>
            <a:solidFill>
              <a:schemeClr val="bg1"/>
            </a:solidFill>
          </p:grpSpPr>
          <p:sp>
            <p:nvSpPr>
              <p:cNvPr id="71" name="Freeform 43"/>
              <p:cNvSpPr>
                <a:spLocks/>
              </p:cNvSpPr>
              <p:nvPr/>
            </p:nvSpPr>
            <p:spPr bwMode="auto">
              <a:xfrm>
                <a:off x="-301625" y="385763"/>
                <a:ext cx="130175" cy="285750"/>
              </a:xfrm>
              <a:custGeom>
                <a:avLst/>
                <a:gdLst>
                  <a:gd name="T0" fmla="*/ 82 w 82"/>
                  <a:gd name="T1" fmla="*/ 180 h 180"/>
                  <a:gd name="T2" fmla="*/ 0 w 82"/>
                  <a:gd name="T3" fmla="*/ 128 h 180"/>
                  <a:gd name="T4" fmla="*/ 7 w 82"/>
                  <a:gd name="T5" fmla="*/ 118 h 180"/>
                  <a:gd name="T6" fmla="*/ 69 w 82"/>
                  <a:gd name="T7" fmla="*/ 157 h 180"/>
                  <a:gd name="T8" fmla="*/ 69 w 82"/>
                  <a:gd name="T9" fmla="*/ 23 h 180"/>
                  <a:gd name="T10" fmla="*/ 7 w 82"/>
                  <a:gd name="T11" fmla="*/ 63 h 180"/>
                  <a:gd name="T12" fmla="*/ 0 w 82"/>
                  <a:gd name="T13" fmla="*/ 53 h 180"/>
                  <a:gd name="T14" fmla="*/ 82 w 82"/>
                  <a:gd name="T15" fmla="*/ 0 h 180"/>
                  <a:gd name="T16" fmla="*/ 82 w 82"/>
                  <a:gd name="T17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180">
                    <a:moveTo>
                      <a:pt x="82" y="180"/>
                    </a:moveTo>
                    <a:lnTo>
                      <a:pt x="0" y="128"/>
                    </a:lnTo>
                    <a:lnTo>
                      <a:pt x="7" y="118"/>
                    </a:lnTo>
                    <a:lnTo>
                      <a:pt x="69" y="157"/>
                    </a:lnTo>
                    <a:lnTo>
                      <a:pt x="69" y="23"/>
                    </a:lnTo>
                    <a:lnTo>
                      <a:pt x="7" y="63"/>
                    </a:lnTo>
                    <a:lnTo>
                      <a:pt x="0" y="53"/>
                    </a:lnTo>
                    <a:lnTo>
                      <a:pt x="82" y="0"/>
                    </a:lnTo>
                    <a:lnTo>
                      <a:pt x="82" y="1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44"/>
              <p:cNvSpPr>
                <a:spLocks/>
              </p:cNvSpPr>
              <p:nvPr/>
            </p:nvSpPr>
            <p:spPr bwMode="auto">
              <a:xfrm>
                <a:off x="-280988" y="479425"/>
                <a:ext cx="61913" cy="47625"/>
              </a:xfrm>
              <a:custGeom>
                <a:avLst/>
                <a:gdLst>
                  <a:gd name="T0" fmla="*/ 7 w 39"/>
                  <a:gd name="T1" fmla="*/ 30 h 30"/>
                  <a:gd name="T2" fmla="*/ 0 w 39"/>
                  <a:gd name="T3" fmla="*/ 20 h 30"/>
                  <a:gd name="T4" fmla="*/ 33 w 39"/>
                  <a:gd name="T5" fmla="*/ 0 h 30"/>
                  <a:gd name="T6" fmla="*/ 39 w 39"/>
                  <a:gd name="T7" fmla="*/ 10 h 30"/>
                  <a:gd name="T8" fmla="*/ 7 w 39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0">
                    <a:moveTo>
                      <a:pt x="7" y="30"/>
                    </a:moveTo>
                    <a:lnTo>
                      <a:pt x="0" y="20"/>
                    </a:lnTo>
                    <a:lnTo>
                      <a:pt x="33" y="0"/>
                    </a:lnTo>
                    <a:lnTo>
                      <a:pt x="39" y="10"/>
                    </a:lnTo>
                    <a:lnTo>
                      <a:pt x="7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45"/>
              <p:cNvSpPr>
                <a:spLocks noEditPoints="1"/>
              </p:cNvSpPr>
              <p:nvPr/>
            </p:nvSpPr>
            <p:spPr bwMode="auto">
              <a:xfrm>
                <a:off x="-379413" y="466725"/>
                <a:ext cx="61913" cy="125413"/>
              </a:xfrm>
              <a:custGeom>
                <a:avLst/>
                <a:gdLst>
                  <a:gd name="T0" fmla="*/ 39 w 39"/>
                  <a:gd name="T1" fmla="*/ 79 h 79"/>
                  <a:gd name="T2" fmla="*/ 0 w 39"/>
                  <a:gd name="T3" fmla="*/ 79 h 79"/>
                  <a:gd name="T4" fmla="*/ 0 w 39"/>
                  <a:gd name="T5" fmla="*/ 0 h 79"/>
                  <a:gd name="T6" fmla="*/ 39 w 39"/>
                  <a:gd name="T7" fmla="*/ 0 h 79"/>
                  <a:gd name="T8" fmla="*/ 39 w 39"/>
                  <a:gd name="T9" fmla="*/ 79 h 79"/>
                  <a:gd name="T10" fmla="*/ 13 w 39"/>
                  <a:gd name="T11" fmla="*/ 66 h 79"/>
                  <a:gd name="T12" fmla="*/ 26 w 39"/>
                  <a:gd name="T13" fmla="*/ 66 h 79"/>
                  <a:gd name="T14" fmla="*/ 26 w 39"/>
                  <a:gd name="T15" fmla="*/ 13 h 79"/>
                  <a:gd name="T16" fmla="*/ 13 w 39"/>
                  <a:gd name="T17" fmla="*/ 13 h 79"/>
                  <a:gd name="T18" fmla="*/ 13 w 39"/>
                  <a:gd name="T19" fmla="*/ 6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79">
                    <a:moveTo>
                      <a:pt x="39" y="79"/>
                    </a:moveTo>
                    <a:lnTo>
                      <a:pt x="0" y="79"/>
                    </a:lnTo>
                    <a:lnTo>
                      <a:pt x="0" y="0"/>
                    </a:lnTo>
                    <a:lnTo>
                      <a:pt x="39" y="0"/>
                    </a:lnTo>
                    <a:lnTo>
                      <a:pt x="39" y="79"/>
                    </a:lnTo>
                    <a:close/>
                    <a:moveTo>
                      <a:pt x="13" y="66"/>
                    </a:moveTo>
                    <a:lnTo>
                      <a:pt x="26" y="66"/>
                    </a:lnTo>
                    <a:lnTo>
                      <a:pt x="26" y="13"/>
                    </a:lnTo>
                    <a:lnTo>
                      <a:pt x="13" y="13"/>
                    </a:lnTo>
                    <a:lnTo>
                      <a:pt x="13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46"/>
              <p:cNvSpPr>
                <a:spLocks/>
              </p:cNvSpPr>
              <p:nvPr/>
            </p:nvSpPr>
            <p:spPr bwMode="auto">
              <a:xfrm>
                <a:off x="-150813" y="466725"/>
                <a:ext cx="61913" cy="125413"/>
              </a:xfrm>
              <a:custGeom>
                <a:avLst/>
                <a:gdLst>
                  <a:gd name="T0" fmla="*/ 0 w 24"/>
                  <a:gd name="T1" fmla="*/ 48 h 48"/>
                  <a:gd name="T2" fmla="*/ 0 w 24"/>
                  <a:gd name="T3" fmla="*/ 40 h 48"/>
                  <a:gd name="T4" fmla="*/ 16 w 24"/>
                  <a:gd name="T5" fmla="*/ 24 h 48"/>
                  <a:gd name="T6" fmla="*/ 0 w 24"/>
                  <a:gd name="T7" fmla="*/ 8 h 48"/>
                  <a:gd name="T8" fmla="*/ 0 w 24"/>
                  <a:gd name="T9" fmla="*/ 0 h 48"/>
                  <a:gd name="T10" fmla="*/ 24 w 24"/>
                  <a:gd name="T11" fmla="*/ 24 h 48"/>
                  <a:gd name="T12" fmla="*/ 0 w 24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9" y="40"/>
                      <a:pt x="16" y="33"/>
                      <a:pt x="16" y="24"/>
                    </a:cubicBezTo>
                    <a:cubicBezTo>
                      <a:pt x="16" y="15"/>
                      <a:pt x="9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0"/>
                      <a:pt x="24" y="11"/>
                      <a:pt x="24" y="24"/>
                    </a:cubicBezTo>
                    <a:cubicBezTo>
                      <a:pt x="24" y="37"/>
                      <a:pt x="13" y="48"/>
                      <a:pt x="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47"/>
              <p:cNvSpPr>
                <a:spLocks/>
              </p:cNvSpPr>
              <p:nvPr/>
            </p:nvSpPr>
            <p:spPr bwMode="auto">
              <a:xfrm>
                <a:off x="-150813" y="425450"/>
                <a:ext cx="103188" cy="207963"/>
              </a:xfrm>
              <a:custGeom>
                <a:avLst/>
                <a:gdLst>
                  <a:gd name="T0" fmla="*/ 0 w 40"/>
                  <a:gd name="T1" fmla="*/ 80 h 80"/>
                  <a:gd name="T2" fmla="*/ 0 w 40"/>
                  <a:gd name="T3" fmla="*/ 72 h 80"/>
                  <a:gd name="T4" fmla="*/ 32 w 40"/>
                  <a:gd name="T5" fmla="*/ 40 h 80"/>
                  <a:gd name="T6" fmla="*/ 0 w 40"/>
                  <a:gd name="T7" fmla="*/ 8 h 80"/>
                  <a:gd name="T8" fmla="*/ 0 w 40"/>
                  <a:gd name="T9" fmla="*/ 0 h 80"/>
                  <a:gd name="T10" fmla="*/ 40 w 40"/>
                  <a:gd name="T11" fmla="*/ 40 h 80"/>
                  <a:gd name="T12" fmla="*/ 0 w 40"/>
                  <a:gd name="T13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80">
                    <a:moveTo>
                      <a:pt x="0" y="80"/>
                    </a:moveTo>
                    <a:cubicBezTo>
                      <a:pt x="0" y="72"/>
                      <a:pt x="0" y="72"/>
                      <a:pt x="0" y="72"/>
                    </a:cubicBezTo>
                    <a:cubicBezTo>
                      <a:pt x="18" y="72"/>
                      <a:pt x="32" y="58"/>
                      <a:pt x="32" y="40"/>
                    </a:cubicBezTo>
                    <a:cubicBezTo>
                      <a:pt x="32" y="22"/>
                      <a:pt x="18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0"/>
                      <a:pt x="40" y="18"/>
                      <a:pt x="40" y="40"/>
                    </a:cubicBezTo>
                    <a:cubicBezTo>
                      <a:pt x="40" y="62"/>
                      <a:pt x="22" y="80"/>
                      <a:pt x="0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48"/>
              <p:cNvSpPr>
                <a:spLocks/>
              </p:cNvSpPr>
              <p:nvPr/>
            </p:nvSpPr>
            <p:spPr bwMode="auto">
              <a:xfrm>
                <a:off x="-150813" y="508000"/>
                <a:ext cx="20638" cy="41275"/>
              </a:xfrm>
              <a:custGeom>
                <a:avLst/>
                <a:gdLst>
                  <a:gd name="T0" fmla="*/ 0 w 8"/>
                  <a:gd name="T1" fmla="*/ 16 h 16"/>
                  <a:gd name="T2" fmla="*/ 0 w 8"/>
                  <a:gd name="T3" fmla="*/ 0 h 16"/>
                  <a:gd name="T4" fmla="*/ 8 w 8"/>
                  <a:gd name="T5" fmla="*/ 8 h 16"/>
                  <a:gd name="T6" fmla="*/ 0 w 8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6">
                    <a:moveTo>
                      <a:pt x="0" y="16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8" y="4"/>
                      <a:pt x="8" y="8"/>
                    </a:cubicBezTo>
                    <a:cubicBezTo>
                      <a:pt x="8" y="12"/>
                      <a:pt x="4" y="16"/>
                      <a:pt x="0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5044311" y="2056610"/>
              <a:ext cx="333375" cy="269875"/>
              <a:chOff x="1323975" y="1246188"/>
              <a:chExt cx="333375" cy="269875"/>
            </a:xfrm>
            <a:solidFill>
              <a:schemeClr val="bg1"/>
            </a:solidFill>
          </p:grpSpPr>
          <p:sp>
            <p:nvSpPr>
              <p:cNvPr id="91" name="Freeform 63"/>
              <p:cNvSpPr>
                <a:spLocks noEditPoints="1"/>
              </p:cNvSpPr>
              <p:nvPr/>
            </p:nvSpPr>
            <p:spPr bwMode="auto">
              <a:xfrm>
                <a:off x="1323975" y="1246188"/>
                <a:ext cx="333375" cy="269875"/>
              </a:xfrm>
              <a:custGeom>
                <a:avLst/>
                <a:gdLst>
                  <a:gd name="T0" fmla="*/ 210 w 210"/>
                  <a:gd name="T1" fmla="*/ 170 h 170"/>
                  <a:gd name="T2" fmla="*/ 0 w 210"/>
                  <a:gd name="T3" fmla="*/ 170 h 170"/>
                  <a:gd name="T4" fmla="*/ 0 w 210"/>
                  <a:gd name="T5" fmla="*/ 0 h 170"/>
                  <a:gd name="T6" fmla="*/ 210 w 210"/>
                  <a:gd name="T7" fmla="*/ 0 h 170"/>
                  <a:gd name="T8" fmla="*/ 210 w 210"/>
                  <a:gd name="T9" fmla="*/ 170 h 170"/>
                  <a:gd name="T10" fmla="*/ 13 w 210"/>
                  <a:gd name="T11" fmla="*/ 157 h 170"/>
                  <a:gd name="T12" fmla="*/ 197 w 210"/>
                  <a:gd name="T13" fmla="*/ 157 h 170"/>
                  <a:gd name="T14" fmla="*/ 197 w 210"/>
                  <a:gd name="T15" fmla="*/ 13 h 170"/>
                  <a:gd name="T16" fmla="*/ 13 w 210"/>
                  <a:gd name="T17" fmla="*/ 13 h 170"/>
                  <a:gd name="T18" fmla="*/ 13 w 210"/>
                  <a:gd name="T19" fmla="*/ 15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70">
                    <a:moveTo>
                      <a:pt x="210" y="170"/>
                    </a:moveTo>
                    <a:lnTo>
                      <a:pt x="0" y="170"/>
                    </a:lnTo>
                    <a:lnTo>
                      <a:pt x="0" y="0"/>
                    </a:lnTo>
                    <a:lnTo>
                      <a:pt x="210" y="0"/>
                    </a:lnTo>
                    <a:lnTo>
                      <a:pt x="210" y="170"/>
                    </a:lnTo>
                    <a:close/>
                    <a:moveTo>
                      <a:pt x="13" y="157"/>
                    </a:moveTo>
                    <a:lnTo>
                      <a:pt x="197" y="157"/>
                    </a:lnTo>
                    <a:lnTo>
                      <a:pt x="197" y="13"/>
                    </a:lnTo>
                    <a:lnTo>
                      <a:pt x="13" y="13"/>
                    </a:lnTo>
                    <a:lnTo>
                      <a:pt x="13" y="1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64"/>
              <p:cNvSpPr>
                <a:spLocks/>
              </p:cNvSpPr>
              <p:nvPr/>
            </p:nvSpPr>
            <p:spPr bwMode="auto">
              <a:xfrm>
                <a:off x="1358900" y="1335088"/>
                <a:ext cx="192088" cy="147638"/>
              </a:xfrm>
              <a:custGeom>
                <a:avLst/>
                <a:gdLst>
                  <a:gd name="T0" fmla="*/ 111 w 121"/>
                  <a:gd name="T1" fmla="*/ 93 h 93"/>
                  <a:gd name="T2" fmla="*/ 44 w 121"/>
                  <a:gd name="T3" fmla="*/ 19 h 93"/>
                  <a:gd name="T4" fmla="*/ 9 w 121"/>
                  <a:gd name="T5" fmla="*/ 54 h 93"/>
                  <a:gd name="T6" fmla="*/ 0 w 121"/>
                  <a:gd name="T7" fmla="*/ 44 h 93"/>
                  <a:gd name="T8" fmla="*/ 44 w 121"/>
                  <a:gd name="T9" fmla="*/ 0 h 93"/>
                  <a:gd name="T10" fmla="*/ 121 w 121"/>
                  <a:gd name="T11" fmla="*/ 83 h 93"/>
                  <a:gd name="T12" fmla="*/ 111 w 121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93">
                    <a:moveTo>
                      <a:pt x="111" y="93"/>
                    </a:moveTo>
                    <a:lnTo>
                      <a:pt x="44" y="19"/>
                    </a:lnTo>
                    <a:lnTo>
                      <a:pt x="9" y="54"/>
                    </a:lnTo>
                    <a:lnTo>
                      <a:pt x="0" y="44"/>
                    </a:lnTo>
                    <a:lnTo>
                      <a:pt x="44" y="0"/>
                    </a:lnTo>
                    <a:lnTo>
                      <a:pt x="121" y="83"/>
                    </a:lnTo>
                    <a:lnTo>
                      <a:pt x="111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65"/>
              <p:cNvSpPr>
                <a:spLocks/>
              </p:cNvSpPr>
              <p:nvPr/>
            </p:nvSpPr>
            <p:spPr bwMode="auto">
              <a:xfrm>
                <a:off x="1508125" y="1376363"/>
                <a:ext cx="114300" cy="74613"/>
              </a:xfrm>
              <a:custGeom>
                <a:avLst/>
                <a:gdLst>
                  <a:gd name="T0" fmla="*/ 63 w 72"/>
                  <a:gd name="T1" fmla="*/ 47 h 47"/>
                  <a:gd name="T2" fmla="*/ 35 w 72"/>
                  <a:gd name="T3" fmla="*/ 20 h 47"/>
                  <a:gd name="T4" fmla="*/ 10 w 72"/>
                  <a:gd name="T5" fmla="*/ 46 h 47"/>
                  <a:gd name="T6" fmla="*/ 0 w 72"/>
                  <a:gd name="T7" fmla="*/ 38 h 47"/>
                  <a:gd name="T8" fmla="*/ 35 w 72"/>
                  <a:gd name="T9" fmla="*/ 0 h 47"/>
                  <a:gd name="T10" fmla="*/ 72 w 72"/>
                  <a:gd name="T11" fmla="*/ 38 h 47"/>
                  <a:gd name="T12" fmla="*/ 63 w 72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47">
                    <a:moveTo>
                      <a:pt x="63" y="47"/>
                    </a:moveTo>
                    <a:lnTo>
                      <a:pt x="35" y="20"/>
                    </a:lnTo>
                    <a:lnTo>
                      <a:pt x="10" y="46"/>
                    </a:lnTo>
                    <a:lnTo>
                      <a:pt x="0" y="38"/>
                    </a:lnTo>
                    <a:lnTo>
                      <a:pt x="35" y="0"/>
                    </a:lnTo>
                    <a:lnTo>
                      <a:pt x="72" y="38"/>
                    </a:lnTo>
                    <a:lnTo>
                      <a:pt x="63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66"/>
              <p:cNvSpPr>
                <a:spLocks noEditPoints="1"/>
              </p:cNvSpPr>
              <p:nvPr/>
            </p:nvSpPr>
            <p:spPr bwMode="auto">
              <a:xfrm>
                <a:off x="1479550" y="1308100"/>
                <a:ext cx="63500" cy="63500"/>
              </a:xfrm>
              <a:custGeom>
                <a:avLst/>
                <a:gdLst>
                  <a:gd name="T0" fmla="*/ 12 w 24"/>
                  <a:gd name="T1" fmla="*/ 24 h 24"/>
                  <a:gd name="T2" fmla="*/ 0 w 24"/>
                  <a:gd name="T3" fmla="*/ 12 h 24"/>
                  <a:gd name="T4" fmla="*/ 12 w 24"/>
                  <a:gd name="T5" fmla="*/ 0 h 24"/>
                  <a:gd name="T6" fmla="*/ 24 w 24"/>
                  <a:gd name="T7" fmla="*/ 12 h 24"/>
                  <a:gd name="T8" fmla="*/ 12 w 24"/>
                  <a:gd name="T9" fmla="*/ 24 h 24"/>
                  <a:gd name="T10" fmla="*/ 12 w 24"/>
                  <a:gd name="T11" fmla="*/ 8 h 24"/>
                  <a:gd name="T12" fmla="*/ 8 w 24"/>
                  <a:gd name="T13" fmla="*/ 12 h 24"/>
                  <a:gd name="T14" fmla="*/ 12 w 24"/>
                  <a:gd name="T15" fmla="*/ 16 h 24"/>
                  <a:gd name="T16" fmla="*/ 16 w 24"/>
                  <a:gd name="T17" fmla="*/ 12 h 24"/>
                  <a:gd name="T18" fmla="*/ 12 w 24"/>
                  <a:gd name="T1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ubicBezTo>
                      <a:pt x="24" y="19"/>
                      <a:pt x="19" y="24"/>
                      <a:pt x="12" y="24"/>
                    </a:cubicBezTo>
                    <a:close/>
                    <a:moveTo>
                      <a:pt x="12" y="8"/>
                    </a:moveTo>
                    <a:cubicBezTo>
                      <a:pt x="10" y="8"/>
                      <a:pt x="8" y="10"/>
                      <a:pt x="8" y="12"/>
                    </a:cubicBezTo>
                    <a:cubicBezTo>
                      <a:pt x="8" y="14"/>
                      <a:pt x="10" y="16"/>
                      <a:pt x="12" y="16"/>
                    </a:cubicBezTo>
                    <a:cubicBezTo>
                      <a:pt x="14" y="16"/>
                      <a:pt x="16" y="14"/>
                      <a:pt x="16" y="12"/>
                    </a:cubicBezTo>
                    <a:cubicBezTo>
                      <a:pt x="16" y="10"/>
                      <a:pt x="14" y="8"/>
                      <a:pt x="1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5045104" y="5292365"/>
              <a:ext cx="331788" cy="269875"/>
              <a:chOff x="-379413" y="1246188"/>
              <a:chExt cx="331788" cy="269875"/>
            </a:xfrm>
            <a:solidFill>
              <a:schemeClr val="bg1"/>
            </a:solidFill>
          </p:grpSpPr>
          <p:sp>
            <p:nvSpPr>
              <p:cNvPr id="95" name="Freeform 67"/>
              <p:cNvSpPr>
                <a:spLocks/>
              </p:cNvSpPr>
              <p:nvPr/>
            </p:nvSpPr>
            <p:spPr bwMode="auto">
              <a:xfrm>
                <a:off x="-379413" y="1246188"/>
                <a:ext cx="331788" cy="269875"/>
              </a:xfrm>
              <a:custGeom>
                <a:avLst/>
                <a:gdLst>
                  <a:gd name="T0" fmla="*/ 209 w 209"/>
                  <a:gd name="T1" fmla="*/ 170 h 170"/>
                  <a:gd name="T2" fmla="*/ 157 w 209"/>
                  <a:gd name="T3" fmla="*/ 170 h 170"/>
                  <a:gd name="T4" fmla="*/ 157 w 209"/>
                  <a:gd name="T5" fmla="*/ 157 h 170"/>
                  <a:gd name="T6" fmla="*/ 196 w 209"/>
                  <a:gd name="T7" fmla="*/ 157 h 170"/>
                  <a:gd name="T8" fmla="*/ 196 w 209"/>
                  <a:gd name="T9" fmla="*/ 46 h 170"/>
                  <a:gd name="T10" fmla="*/ 154 w 209"/>
                  <a:gd name="T11" fmla="*/ 46 h 170"/>
                  <a:gd name="T12" fmla="*/ 134 w 209"/>
                  <a:gd name="T13" fmla="*/ 13 h 170"/>
                  <a:gd name="T14" fmla="*/ 75 w 209"/>
                  <a:gd name="T15" fmla="*/ 13 h 170"/>
                  <a:gd name="T16" fmla="*/ 56 w 209"/>
                  <a:gd name="T17" fmla="*/ 46 h 170"/>
                  <a:gd name="T18" fmla="*/ 13 w 209"/>
                  <a:gd name="T19" fmla="*/ 46 h 170"/>
                  <a:gd name="T20" fmla="*/ 13 w 209"/>
                  <a:gd name="T21" fmla="*/ 157 h 170"/>
                  <a:gd name="T22" fmla="*/ 52 w 209"/>
                  <a:gd name="T23" fmla="*/ 157 h 170"/>
                  <a:gd name="T24" fmla="*/ 52 w 209"/>
                  <a:gd name="T25" fmla="*/ 170 h 170"/>
                  <a:gd name="T26" fmla="*/ 0 w 209"/>
                  <a:gd name="T27" fmla="*/ 170 h 170"/>
                  <a:gd name="T28" fmla="*/ 0 w 209"/>
                  <a:gd name="T29" fmla="*/ 33 h 170"/>
                  <a:gd name="T30" fmla="*/ 49 w 209"/>
                  <a:gd name="T31" fmla="*/ 33 h 170"/>
                  <a:gd name="T32" fmla="*/ 69 w 209"/>
                  <a:gd name="T33" fmla="*/ 0 h 170"/>
                  <a:gd name="T34" fmla="*/ 141 w 209"/>
                  <a:gd name="T35" fmla="*/ 0 h 170"/>
                  <a:gd name="T36" fmla="*/ 160 w 209"/>
                  <a:gd name="T37" fmla="*/ 33 h 170"/>
                  <a:gd name="T38" fmla="*/ 209 w 209"/>
                  <a:gd name="T39" fmla="*/ 33 h 170"/>
                  <a:gd name="T40" fmla="*/ 209 w 209"/>
                  <a:gd name="T41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170">
                    <a:moveTo>
                      <a:pt x="209" y="170"/>
                    </a:moveTo>
                    <a:lnTo>
                      <a:pt x="157" y="170"/>
                    </a:lnTo>
                    <a:lnTo>
                      <a:pt x="157" y="157"/>
                    </a:lnTo>
                    <a:lnTo>
                      <a:pt x="196" y="157"/>
                    </a:lnTo>
                    <a:lnTo>
                      <a:pt x="196" y="46"/>
                    </a:lnTo>
                    <a:lnTo>
                      <a:pt x="154" y="46"/>
                    </a:lnTo>
                    <a:lnTo>
                      <a:pt x="134" y="13"/>
                    </a:lnTo>
                    <a:lnTo>
                      <a:pt x="75" y="13"/>
                    </a:lnTo>
                    <a:lnTo>
                      <a:pt x="56" y="46"/>
                    </a:lnTo>
                    <a:lnTo>
                      <a:pt x="13" y="46"/>
                    </a:lnTo>
                    <a:lnTo>
                      <a:pt x="13" y="157"/>
                    </a:lnTo>
                    <a:lnTo>
                      <a:pt x="52" y="157"/>
                    </a:lnTo>
                    <a:lnTo>
                      <a:pt x="52" y="170"/>
                    </a:lnTo>
                    <a:lnTo>
                      <a:pt x="0" y="170"/>
                    </a:lnTo>
                    <a:lnTo>
                      <a:pt x="0" y="33"/>
                    </a:lnTo>
                    <a:lnTo>
                      <a:pt x="49" y="33"/>
                    </a:lnTo>
                    <a:lnTo>
                      <a:pt x="69" y="0"/>
                    </a:lnTo>
                    <a:lnTo>
                      <a:pt x="141" y="0"/>
                    </a:lnTo>
                    <a:lnTo>
                      <a:pt x="160" y="33"/>
                    </a:lnTo>
                    <a:lnTo>
                      <a:pt x="209" y="33"/>
                    </a:lnTo>
                    <a:lnTo>
                      <a:pt x="209" y="1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68"/>
              <p:cNvSpPr>
                <a:spLocks noEditPoints="1"/>
              </p:cNvSpPr>
              <p:nvPr/>
            </p:nvSpPr>
            <p:spPr bwMode="auto">
              <a:xfrm>
                <a:off x="-306388" y="1328738"/>
                <a:ext cx="187325" cy="187325"/>
              </a:xfrm>
              <a:custGeom>
                <a:avLst/>
                <a:gdLst>
                  <a:gd name="T0" fmla="*/ 36 w 72"/>
                  <a:gd name="T1" fmla="*/ 72 h 72"/>
                  <a:gd name="T2" fmla="*/ 0 w 72"/>
                  <a:gd name="T3" fmla="*/ 36 h 72"/>
                  <a:gd name="T4" fmla="*/ 36 w 72"/>
                  <a:gd name="T5" fmla="*/ 0 h 72"/>
                  <a:gd name="T6" fmla="*/ 72 w 72"/>
                  <a:gd name="T7" fmla="*/ 36 h 72"/>
                  <a:gd name="T8" fmla="*/ 36 w 72"/>
                  <a:gd name="T9" fmla="*/ 72 h 72"/>
                  <a:gd name="T10" fmla="*/ 36 w 72"/>
                  <a:gd name="T11" fmla="*/ 8 h 72"/>
                  <a:gd name="T12" fmla="*/ 8 w 72"/>
                  <a:gd name="T13" fmla="*/ 36 h 72"/>
                  <a:gd name="T14" fmla="*/ 36 w 72"/>
                  <a:gd name="T15" fmla="*/ 64 h 72"/>
                  <a:gd name="T16" fmla="*/ 64 w 72"/>
                  <a:gd name="T17" fmla="*/ 36 h 72"/>
                  <a:gd name="T18" fmla="*/ 36 w 72"/>
                  <a:gd name="T19" fmla="*/ 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ubicBezTo>
                      <a:pt x="72" y="56"/>
                      <a:pt x="56" y="72"/>
                      <a:pt x="36" y="72"/>
                    </a:cubicBezTo>
                    <a:close/>
                    <a:moveTo>
                      <a:pt x="36" y="8"/>
                    </a:moveTo>
                    <a:cubicBezTo>
                      <a:pt x="21" y="8"/>
                      <a:pt x="8" y="21"/>
                      <a:pt x="8" y="36"/>
                    </a:cubicBezTo>
                    <a:cubicBezTo>
                      <a:pt x="8" y="51"/>
                      <a:pt x="21" y="64"/>
                      <a:pt x="36" y="64"/>
                    </a:cubicBezTo>
                    <a:cubicBezTo>
                      <a:pt x="51" y="64"/>
                      <a:pt x="64" y="51"/>
                      <a:pt x="64" y="36"/>
                    </a:cubicBezTo>
                    <a:cubicBezTo>
                      <a:pt x="64" y="21"/>
                      <a:pt x="51" y="8"/>
                      <a:pt x="3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Rectangle 69"/>
              <p:cNvSpPr>
                <a:spLocks noChangeArrowheads="1"/>
              </p:cNvSpPr>
              <p:nvPr/>
            </p:nvSpPr>
            <p:spPr bwMode="auto">
              <a:xfrm>
                <a:off x="-109538" y="1339850"/>
                <a:ext cx="20638" cy="206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70"/>
              <p:cNvSpPr>
                <a:spLocks/>
              </p:cNvSpPr>
              <p:nvPr/>
            </p:nvSpPr>
            <p:spPr bwMode="auto">
              <a:xfrm>
                <a:off x="-265113" y="1371600"/>
                <a:ext cx="52388" cy="50800"/>
              </a:xfrm>
              <a:custGeom>
                <a:avLst/>
                <a:gdLst>
                  <a:gd name="T0" fmla="*/ 8 w 20"/>
                  <a:gd name="T1" fmla="*/ 20 h 20"/>
                  <a:gd name="T2" fmla="*/ 0 w 20"/>
                  <a:gd name="T3" fmla="*/ 20 h 20"/>
                  <a:gd name="T4" fmla="*/ 20 w 20"/>
                  <a:gd name="T5" fmla="*/ 0 h 20"/>
                  <a:gd name="T6" fmla="*/ 20 w 20"/>
                  <a:gd name="T7" fmla="*/ 8 h 20"/>
                  <a:gd name="T8" fmla="*/ 8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8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3" y="8"/>
                      <a:pt x="8" y="13"/>
                      <a:pt x="8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5399822" y="4157298"/>
              <a:ext cx="331788" cy="269875"/>
              <a:chOff x="2176463" y="1246188"/>
              <a:chExt cx="331788" cy="269875"/>
            </a:xfrm>
            <a:solidFill>
              <a:schemeClr val="bg1"/>
            </a:solidFill>
          </p:grpSpPr>
          <p:sp>
            <p:nvSpPr>
              <p:cNvPr id="99" name="Freeform 71"/>
              <p:cNvSpPr>
                <a:spLocks noEditPoints="1"/>
              </p:cNvSpPr>
              <p:nvPr/>
            </p:nvSpPr>
            <p:spPr bwMode="auto">
              <a:xfrm>
                <a:off x="2176463" y="1246188"/>
                <a:ext cx="331788" cy="269875"/>
              </a:xfrm>
              <a:custGeom>
                <a:avLst/>
                <a:gdLst>
                  <a:gd name="T0" fmla="*/ 209 w 209"/>
                  <a:gd name="T1" fmla="*/ 170 h 170"/>
                  <a:gd name="T2" fmla="*/ 0 w 209"/>
                  <a:gd name="T3" fmla="*/ 170 h 170"/>
                  <a:gd name="T4" fmla="*/ 0 w 209"/>
                  <a:gd name="T5" fmla="*/ 0 h 170"/>
                  <a:gd name="T6" fmla="*/ 209 w 209"/>
                  <a:gd name="T7" fmla="*/ 0 h 170"/>
                  <a:gd name="T8" fmla="*/ 209 w 209"/>
                  <a:gd name="T9" fmla="*/ 170 h 170"/>
                  <a:gd name="T10" fmla="*/ 13 w 209"/>
                  <a:gd name="T11" fmla="*/ 157 h 170"/>
                  <a:gd name="T12" fmla="*/ 196 w 209"/>
                  <a:gd name="T13" fmla="*/ 157 h 170"/>
                  <a:gd name="T14" fmla="*/ 196 w 209"/>
                  <a:gd name="T15" fmla="*/ 13 h 170"/>
                  <a:gd name="T16" fmla="*/ 13 w 209"/>
                  <a:gd name="T17" fmla="*/ 13 h 170"/>
                  <a:gd name="T18" fmla="*/ 13 w 209"/>
                  <a:gd name="T19" fmla="*/ 15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9" h="170">
                    <a:moveTo>
                      <a:pt x="209" y="170"/>
                    </a:moveTo>
                    <a:lnTo>
                      <a:pt x="0" y="170"/>
                    </a:lnTo>
                    <a:lnTo>
                      <a:pt x="0" y="0"/>
                    </a:lnTo>
                    <a:lnTo>
                      <a:pt x="209" y="0"/>
                    </a:lnTo>
                    <a:lnTo>
                      <a:pt x="209" y="170"/>
                    </a:lnTo>
                    <a:close/>
                    <a:moveTo>
                      <a:pt x="13" y="157"/>
                    </a:moveTo>
                    <a:lnTo>
                      <a:pt x="196" y="157"/>
                    </a:lnTo>
                    <a:lnTo>
                      <a:pt x="196" y="13"/>
                    </a:lnTo>
                    <a:lnTo>
                      <a:pt x="13" y="13"/>
                    </a:lnTo>
                    <a:lnTo>
                      <a:pt x="13" y="1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72"/>
              <p:cNvSpPr>
                <a:spLocks noEditPoints="1"/>
              </p:cNvSpPr>
              <p:nvPr/>
            </p:nvSpPr>
            <p:spPr bwMode="auto">
              <a:xfrm>
                <a:off x="2300288" y="1323975"/>
                <a:ext cx="117475" cy="114300"/>
              </a:xfrm>
              <a:custGeom>
                <a:avLst/>
                <a:gdLst>
                  <a:gd name="T0" fmla="*/ 0 w 74"/>
                  <a:gd name="T1" fmla="*/ 72 h 72"/>
                  <a:gd name="T2" fmla="*/ 0 w 74"/>
                  <a:gd name="T3" fmla="*/ 0 h 72"/>
                  <a:gd name="T4" fmla="*/ 74 w 74"/>
                  <a:gd name="T5" fmla="*/ 36 h 72"/>
                  <a:gd name="T6" fmla="*/ 0 w 74"/>
                  <a:gd name="T7" fmla="*/ 72 h 72"/>
                  <a:gd name="T8" fmla="*/ 14 w 74"/>
                  <a:gd name="T9" fmla="*/ 20 h 72"/>
                  <a:gd name="T10" fmla="*/ 14 w 74"/>
                  <a:gd name="T11" fmla="*/ 53 h 72"/>
                  <a:gd name="T12" fmla="*/ 45 w 74"/>
                  <a:gd name="T13" fmla="*/ 36 h 72"/>
                  <a:gd name="T14" fmla="*/ 14 w 74"/>
                  <a:gd name="T15" fmla="*/ 2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72">
                    <a:moveTo>
                      <a:pt x="0" y="72"/>
                    </a:moveTo>
                    <a:lnTo>
                      <a:pt x="0" y="0"/>
                    </a:lnTo>
                    <a:lnTo>
                      <a:pt x="74" y="36"/>
                    </a:lnTo>
                    <a:lnTo>
                      <a:pt x="0" y="72"/>
                    </a:lnTo>
                    <a:close/>
                    <a:moveTo>
                      <a:pt x="14" y="20"/>
                    </a:moveTo>
                    <a:lnTo>
                      <a:pt x="14" y="53"/>
                    </a:lnTo>
                    <a:lnTo>
                      <a:pt x="45" y="36"/>
                    </a:lnTo>
                    <a:lnTo>
                      <a:pt x="1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21732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  <a:endParaRPr lang="en-US" sz="4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1972"/>
          <p:cNvSpPr/>
          <p:nvPr/>
        </p:nvSpPr>
        <p:spPr>
          <a:xfrm flipH="1">
            <a:off x="7671011" y="2310101"/>
            <a:ext cx="508418" cy="1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head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1973"/>
          <p:cNvSpPr/>
          <p:nvPr/>
        </p:nvSpPr>
        <p:spPr>
          <a:xfrm>
            <a:off x="7670906" y="2308693"/>
            <a:ext cx="558091" cy="821997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1974"/>
          <p:cNvSpPr/>
          <p:nvPr/>
        </p:nvSpPr>
        <p:spPr>
          <a:xfrm flipV="1">
            <a:off x="7670906" y="1489513"/>
            <a:ext cx="558091" cy="821997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975"/>
          <p:cNvSpPr/>
          <p:nvPr/>
        </p:nvSpPr>
        <p:spPr>
          <a:xfrm flipH="1">
            <a:off x="7671011" y="5446448"/>
            <a:ext cx="508418" cy="1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head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976"/>
          <p:cNvSpPr/>
          <p:nvPr/>
        </p:nvSpPr>
        <p:spPr>
          <a:xfrm>
            <a:off x="7670906" y="5445041"/>
            <a:ext cx="558091" cy="821997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977"/>
          <p:cNvSpPr/>
          <p:nvPr/>
        </p:nvSpPr>
        <p:spPr>
          <a:xfrm flipV="1">
            <a:off x="7670906" y="4625861"/>
            <a:ext cx="558091" cy="821997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978"/>
          <p:cNvSpPr/>
          <p:nvPr/>
        </p:nvSpPr>
        <p:spPr>
          <a:xfrm>
            <a:off x="3895345" y="3863129"/>
            <a:ext cx="689547" cy="1599496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979"/>
          <p:cNvSpPr/>
          <p:nvPr/>
        </p:nvSpPr>
        <p:spPr>
          <a:xfrm flipV="1">
            <a:off x="3895345" y="2279775"/>
            <a:ext cx="689547" cy="1599495"/>
          </a:xfrm>
          <a:prstGeom prst="line">
            <a:avLst/>
          </a:prstGeom>
          <a:noFill/>
          <a:ln w="38100" cap="flat">
            <a:solidFill>
              <a:schemeClr val="tx1">
                <a:lumMod val="20000"/>
                <a:lumOff val="80000"/>
              </a:schemeClr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63A41E-F767-4EAA-9CA6-DAEA70359AF9}"/>
              </a:ext>
            </a:extLst>
          </p:cNvPr>
          <p:cNvGrpSpPr/>
          <p:nvPr/>
        </p:nvGrpSpPr>
        <p:grpSpPr>
          <a:xfrm>
            <a:off x="929640" y="3561284"/>
            <a:ext cx="2854805" cy="630138"/>
            <a:chOff x="929640" y="3561284"/>
            <a:chExt cx="2854805" cy="630138"/>
          </a:xfrm>
        </p:grpSpPr>
        <p:sp>
          <p:nvSpPr>
            <p:cNvPr id="5" name="Shape 1961"/>
            <p:cNvSpPr/>
            <p:nvPr/>
          </p:nvSpPr>
          <p:spPr>
            <a:xfrm>
              <a:off x="929640" y="3561284"/>
              <a:ext cx="2854805" cy="630138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68532" y="3691687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1115D3-9B94-411A-815A-43DAA4DAEBAD}"/>
              </a:ext>
            </a:extLst>
          </p:cNvPr>
          <p:cNvGrpSpPr/>
          <p:nvPr/>
        </p:nvGrpSpPr>
        <p:grpSpPr>
          <a:xfrm>
            <a:off x="4724407" y="1991189"/>
            <a:ext cx="2854806" cy="630138"/>
            <a:chOff x="4724407" y="1991189"/>
            <a:chExt cx="2854806" cy="630138"/>
          </a:xfrm>
        </p:grpSpPr>
        <p:sp>
          <p:nvSpPr>
            <p:cNvPr id="23" name="Shape 1962"/>
            <p:cNvSpPr/>
            <p:nvPr/>
          </p:nvSpPr>
          <p:spPr>
            <a:xfrm>
              <a:off x="4724407" y="1991189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63300" y="2121592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E79E181-C918-4004-AD9B-784499294808}"/>
              </a:ext>
            </a:extLst>
          </p:cNvPr>
          <p:cNvGrpSpPr/>
          <p:nvPr/>
        </p:nvGrpSpPr>
        <p:grpSpPr>
          <a:xfrm>
            <a:off x="4724407" y="5124425"/>
            <a:ext cx="2854806" cy="630138"/>
            <a:chOff x="4724407" y="5124425"/>
            <a:chExt cx="2854806" cy="630138"/>
          </a:xfrm>
        </p:grpSpPr>
        <p:sp>
          <p:nvSpPr>
            <p:cNvPr id="24" name="Shape 1963"/>
            <p:cNvSpPr/>
            <p:nvPr/>
          </p:nvSpPr>
          <p:spPr>
            <a:xfrm>
              <a:off x="4724407" y="5124425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63300" y="5254828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00AED05-C976-4B03-9DB6-9125A6FF79CB}"/>
              </a:ext>
            </a:extLst>
          </p:cNvPr>
          <p:cNvGrpSpPr/>
          <p:nvPr/>
        </p:nvGrpSpPr>
        <p:grpSpPr>
          <a:xfrm>
            <a:off x="8388107" y="1256028"/>
            <a:ext cx="2854806" cy="630138"/>
            <a:chOff x="8388107" y="1256028"/>
            <a:chExt cx="2854806" cy="630138"/>
          </a:xfrm>
        </p:grpSpPr>
        <p:sp>
          <p:nvSpPr>
            <p:cNvPr id="19" name="Shape 1967"/>
            <p:cNvSpPr/>
            <p:nvPr/>
          </p:nvSpPr>
          <p:spPr>
            <a:xfrm>
              <a:off x="8388107" y="1256028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427000" y="1386431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FB7C93E-B539-440C-8B9E-3294D795C178}"/>
              </a:ext>
            </a:extLst>
          </p:cNvPr>
          <p:cNvGrpSpPr/>
          <p:nvPr/>
        </p:nvGrpSpPr>
        <p:grpSpPr>
          <a:xfrm>
            <a:off x="8388107" y="1991189"/>
            <a:ext cx="2854806" cy="630138"/>
            <a:chOff x="8388107" y="1991189"/>
            <a:chExt cx="2854806" cy="630138"/>
          </a:xfrm>
        </p:grpSpPr>
        <p:sp>
          <p:nvSpPr>
            <p:cNvPr id="17" name="Shape 1965"/>
            <p:cNvSpPr/>
            <p:nvPr/>
          </p:nvSpPr>
          <p:spPr>
            <a:xfrm>
              <a:off x="8388107" y="1991189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427000" y="2121592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C9C0C9-CD08-4831-A099-2DEE5195BA8D}"/>
              </a:ext>
            </a:extLst>
          </p:cNvPr>
          <p:cNvGrpSpPr/>
          <p:nvPr/>
        </p:nvGrpSpPr>
        <p:grpSpPr>
          <a:xfrm>
            <a:off x="8388107" y="2726351"/>
            <a:ext cx="2854806" cy="630138"/>
            <a:chOff x="8388107" y="2726351"/>
            <a:chExt cx="2854806" cy="630138"/>
          </a:xfrm>
        </p:grpSpPr>
        <p:sp>
          <p:nvSpPr>
            <p:cNvPr id="21" name="Shape 1969"/>
            <p:cNvSpPr/>
            <p:nvPr/>
          </p:nvSpPr>
          <p:spPr>
            <a:xfrm>
              <a:off x="8388107" y="2726351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427000" y="2856754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1136E6A-1DD9-44DC-BBC3-493E927A2400}"/>
              </a:ext>
            </a:extLst>
          </p:cNvPr>
          <p:cNvGrpSpPr/>
          <p:nvPr/>
        </p:nvGrpSpPr>
        <p:grpSpPr>
          <a:xfrm>
            <a:off x="8388107" y="4396218"/>
            <a:ext cx="2854806" cy="630138"/>
            <a:chOff x="8388107" y="4396218"/>
            <a:chExt cx="2854806" cy="630138"/>
          </a:xfrm>
        </p:grpSpPr>
        <p:sp>
          <p:nvSpPr>
            <p:cNvPr id="20" name="Shape 1968"/>
            <p:cNvSpPr/>
            <p:nvPr/>
          </p:nvSpPr>
          <p:spPr>
            <a:xfrm>
              <a:off x="8388107" y="4396218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427000" y="4526621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90C39FB-5018-45A6-A8C3-4B6A0D1F3373}"/>
              </a:ext>
            </a:extLst>
          </p:cNvPr>
          <p:cNvGrpSpPr/>
          <p:nvPr/>
        </p:nvGrpSpPr>
        <p:grpSpPr>
          <a:xfrm>
            <a:off x="8388107" y="5131379"/>
            <a:ext cx="2854806" cy="630138"/>
            <a:chOff x="8388107" y="5131379"/>
            <a:chExt cx="2854806" cy="630138"/>
          </a:xfrm>
        </p:grpSpPr>
        <p:sp>
          <p:nvSpPr>
            <p:cNvPr id="18" name="Shape 1966"/>
            <p:cNvSpPr/>
            <p:nvPr/>
          </p:nvSpPr>
          <p:spPr>
            <a:xfrm>
              <a:off x="8388107" y="5131379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427000" y="5261782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81C391F-9226-45F1-9763-93BCCA4D6704}"/>
              </a:ext>
            </a:extLst>
          </p:cNvPr>
          <p:cNvGrpSpPr/>
          <p:nvPr/>
        </p:nvGrpSpPr>
        <p:grpSpPr>
          <a:xfrm>
            <a:off x="8388107" y="5866541"/>
            <a:ext cx="2854806" cy="630138"/>
            <a:chOff x="8388107" y="5866541"/>
            <a:chExt cx="2854806" cy="630138"/>
          </a:xfrm>
        </p:grpSpPr>
        <p:sp>
          <p:nvSpPr>
            <p:cNvPr id="22" name="Shape 1970"/>
            <p:cNvSpPr/>
            <p:nvPr/>
          </p:nvSpPr>
          <p:spPr>
            <a:xfrm>
              <a:off x="8388107" y="5866541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endPara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427000" y="5996944"/>
              <a:ext cx="277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97722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83C52D9-5C02-FB4F-A24D-2C46E91D8A44}"/>
              </a:ext>
            </a:extLst>
          </p:cNvPr>
          <p:cNvCxnSpPr/>
          <p:nvPr/>
        </p:nvCxnSpPr>
        <p:spPr>
          <a:xfrm>
            <a:off x="2457450" y="1416050"/>
            <a:ext cx="0" cy="13303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F3BFBFA-9583-544E-ADB4-AA9C74E91451}"/>
              </a:ext>
            </a:extLst>
          </p:cNvPr>
          <p:cNvCxnSpPr/>
          <p:nvPr/>
        </p:nvCxnSpPr>
        <p:spPr>
          <a:xfrm>
            <a:off x="2463800" y="1416050"/>
            <a:ext cx="2662238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3753DB-88DA-5241-9238-9A344D69D8F1}"/>
              </a:ext>
            </a:extLst>
          </p:cNvPr>
          <p:cNvCxnSpPr/>
          <p:nvPr/>
        </p:nvCxnSpPr>
        <p:spPr>
          <a:xfrm>
            <a:off x="9666288" y="1416050"/>
            <a:ext cx="0" cy="133032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BC79AF-7DE2-8F44-826B-392134F34772}"/>
              </a:ext>
            </a:extLst>
          </p:cNvPr>
          <p:cNvCxnSpPr/>
          <p:nvPr/>
        </p:nvCxnSpPr>
        <p:spPr>
          <a:xfrm>
            <a:off x="7043738" y="1416050"/>
            <a:ext cx="26257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7B19490-A0BC-CD48-A1DB-CA80B9E8D640}"/>
              </a:ext>
            </a:extLst>
          </p:cNvPr>
          <p:cNvCxnSpPr/>
          <p:nvPr/>
        </p:nvCxnSpPr>
        <p:spPr>
          <a:xfrm>
            <a:off x="7043738" y="1938338"/>
            <a:ext cx="29368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3FF67AB-7EA4-A747-AB16-6F1FF90C2082}"/>
              </a:ext>
            </a:extLst>
          </p:cNvPr>
          <p:cNvCxnSpPr/>
          <p:nvPr/>
        </p:nvCxnSpPr>
        <p:spPr>
          <a:xfrm>
            <a:off x="7337425" y="1938338"/>
            <a:ext cx="0" cy="11350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37E5D7D-4C29-AD4F-9D31-0B41FBB71F57}"/>
              </a:ext>
            </a:extLst>
          </p:cNvPr>
          <p:cNvCxnSpPr/>
          <p:nvPr/>
        </p:nvCxnSpPr>
        <p:spPr>
          <a:xfrm>
            <a:off x="4910138" y="1938338"/>
            <a:ext cx="2921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5DDF39B-585C-9D47-A847-F75E5BA0909E}"/>
              </a:ext>
            </a:extLst>
          </p:cNvPr>
          <p:cNvCxnSpPr/>
          <p:nvPr/>
        </p:nvCxnSpPr>
        <p:spPr>
          <a:xfrm>
            <a:off x="4910138" y="1938338"/>
            <a:ext cx="0" cy="113506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E546DA-1B07-4BA8-8C23-469DB2CB6744}"/>
              </a:ext>
            </a:extLst>
          </p:cNvPr>
          <p:cNvGrpSpPr/>
          <p:nvPr/>
        </p:nvGrpSpPr>
        <p:grpSpPr>
          <a:xfrm>
            <a:off x="6718300" y="3006725"/>
            <a:ext cx="1838325" cy="2774950"/>
            <a:chOff x="6718300" y="3006725"/>
            <a:chExt cx="1838325" cy="2774950"/>
          </a:xfrm>
        </p:grpSpPr>
        <p:sp>
          <p:nvSpPr>
            <p:cNvPr id="109574" name="Oval 13">
              <a:extLst>
                <a:ext uri="{FF2B5EF4-FFF2-40B4-BE49-F238E27FC236}">
                  <a16:creationId xmlns:a16="http://schemas.microsoft.com/office/drawing/2014/main" id="{5F266BBB-404C-B749-81DA-B8A58FE60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1488" y="3152775"/>
              <a:ext cx="1017587" cy="10191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3000">
                  <a:solidFill>
                    <a:schemeClr val="bg1"/>
                  </a:solidFill>
                  <a:latin typeface="linea-basic-10"/>
                  <a:ea typeface="linea-basic-10"/>
                  <a:cs typeface="linea-basic-10"/>
                </a:rPr>
                <a:t>H</a:t>
              </a:r>
              <a:endParaRPr lang="en-US" altLang="en-US" sz="3000">
                <a:solidFill>
                  <a:schemeClr val="bg1"/>
                </a:solidFill>
              </a:endParaRPr>
            </a:p>
          </p:txBody>
        </p:sp>
        <p:grpSp>
          <p:nvGrpSpPr>
            <p:cNvPr id="6" name="Group 14">
              <a:extLst>
                <a:ext uri="{FF2B5EF4-FFF2-40B4-BE49-F238E27FC236}">
                  <a16:creationId xmlns:a16="http://schemas.microsoft.com/office/drawing/2014/main" id="{E61A85E8-F971-5B4F-B2D1-44D76CF612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18300" y="4300538"/>
              <a:ext cx="1838325" cy="1481137"/>
              <a:chOff x="1270111" y="2487632"/>
              <a:chExt cx="1839181" cy="148262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5B1BDD8-CCAF-F74B-9772-2A325C03269B}"/>
                  </a:ext>
                </a:extLst>
              </p:cNvPr>
              <p:cNvSpPr txBox="1"/>
              <p:nvPr/>
            </p:nvSpPr>
            <p:spPr>
              <a:xfrm>
                <a:off x="1270111" y="2991527"/>
                <a:ext cx="1839181" cy="97872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109598" name="Title 1">
                <a:extLst>
                  <a:ext uri="{FF2B5EF4-FFF2-40B4-BE49-F238E27FC236}">
                    <a16:creationId xmlns:a16="http://schemas.microsoft.com/office/drawing/2014/main" id="{8FE35A00-EE55-A741-8F55-F9D727DE2BC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270111" y="2487632"/>
                <a:ext cx="1835038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1600" b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F0502020204030204" pitchFamily="34" charset="0"/>
                    <a:ea typeface="Source Sans Pro Black" panose="020F0502020204030204" pitchFamily="34" charset="0"/>
                    <a:cs typeface="Source Sans Pro Black" panose="020F0502020204030204" pitchFamily="34" charset="0"/>
                  </a:rPr>
                  <a:t>WATER MANAGEMENT</a:t>
                </a:r>
              </a:p>
            </p:txBody>
          </p:sp>
        </p:grpSp>
        <p:sp>
          <p:nvSpPr>
            <p:cNvPr id="42" name="Donut 41">
              <a:extLst>
                <a:ext uri="{FF2B5EF4-FFF2-40B4-BE49-F238E27FC236}">
                  <a16:creationId xmlns:a16="http://schemas.microsoft.com/office/drawing/2014/main" id="{CD15C016-4AC2-704A-A616-96168DCAAE74}"/>
                </a:ext>
              </a:extLst>
            </p:cNvPr>
            <p:cNvSpPr/>
            <p:nvPr/>
          </p:nvSpPr>
          <p:spPr bwMode="auto">
            <a:xfrm>
              <a:off x="7294563" y="3006725"/>
              <a:ext cx="92075" cy="92075"/>
            </a:xfrm>
            <a:prstGeom prst="donut">
              <a:avLst>
                <a:gd name="adj" fmla="val 2968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85F8CD-0318-41B0-AE24-BDCAA64F85F2}"/>
              </a:ext>
            </a:extLst>
          </p:cNvPr>
          <p:cNvGrpSpPr/>
          <p:nvPr/>
        </p:nvGrpSpPr>
        <p:grpSpPr>
          <a:xfrm>
            <a:off x="9075738" y="2665413"/>
            <a:ext cx="1838325" cy="2617787"/>
            <a:chOff x="9075738" y="2665413"/>
            <a:chExt cx="1838325" cy="2617787"/>
          </a:xfrm>
        </p:grpSpPr>
        <p:sp>
          <p:nvSpPr>
            <p:cNvPr id="109576" name="Oval 17">
              <a:extLst>
                <a:ext uri="{FF2B5EF4-FFF2-40B4-BE49-F238E27FC236}">
                  <a16:creationId xmlns:a16="http://schemas.microsoft.com/office/drawing/2014/main" id="{75B06771-A7CF-6344-8787-FF1174F0C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8925" y="2833688"/>
              <a:ext cx="1019175" cy="10191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3000">
                  <a:solidFill>
                    <a:schemeClr val="bg1"/>
                  </a:solidFill>
                  <a:latin typeface="linea-basic-10"/>
                  <a:ea typeface="linea-basic-10"/>
                  <a:cs typeface="linea-basic-10"/>
                </a:rPr>
                <a:t>W</a:t>
              </a:r>
              <a:endParaRPr lang="en-US" altLang="en-US" sz="3000">
                <a:solidFill>
                  <a:schemeClr val="bg1"/>
                </a:solidFill>
              </a:endParaRPr>
            </a:p>
          </p:txBody>
        </p:sp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id="{DE949992-327A-F744-8D8D-752AA94658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75738" y="3981450"/>
              <a:ext cx="1838325" cy="1301750"/>
              <a:chOff x="1270111" y="2487632"/>
              <a:chExt cx="1839181" cy="1302241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27D0B96-BD70-7848-9FFC-F483998C361D}"/>
                  </a:ext>
                </a:extLst>
              </p:cNvPr>
              <p:cNvSpPr txBox="1"/>
              <p:nvPr/>
            </p:nvSpPr>
            <p:spPr>
              <a:xfrm>
                <a:off x="1270111" y="2811144"/>
                <a:ext cx="1839181" cy="97872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109596" name="Title 1">
                <a:extLst>
                  <a:ext uri="{FF2B5EF4-FFF2-40B4-BE49-F238E27FC236}">
                    <a16:creationId xmlns:a16="http://schemas.microsoft.com/office/drawing/2014/main" id="{25C27601-E296-3D46-A55C-51EE8EEED3B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270111" y="2487632"/>
                <a:ext cx="1835038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1600" b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F0502020204030204" pitchFamily="34" charset="0"/>
                    <a:ea typeface="Source Sans Pro Black" panose="020F0502020204030204" pitchFamily="34" charset="0"/>
                    <a:cs typeface="Source Sans Pro Black" panose="020F0502020204030204" pitchFamily="34" charset="0"/>
                  </a:rPr>
                  <a:t>CONTROLLERS</a:t>
                </a:r>
              </a:p>
            </p:txBody>
          </p:sp>
        </p:grpSp>
        <p:sp>
          <p:nvSpPr>
            <p:cNvPr id="43" name="Donut 42">
              <a:extLst>
                <a:ext uri="{FF2B5EF4-FFF2-40B4-BE49-F238E27FC236}">
                  <a16:creationId xmlns:a16="http://schemas.microsoft.com/office/drawing/2014/main" id="{FCDA1C8E-4427-334A-B813-179944784A6F}"/>
                </a:ext>
              </a:extLst>
            </p:cNvPr>
            <p:cNvSpPr/>
            <p:nvPr/>
          </p:nvSpPr>
          <p:spPr bwMode="auto">
            <a:xfrm>
              <a:off x="9629775" y="2665413"/>
              <a:ext cx="92075" cy="92075"/>
            </a:xfrm>
            <a:prstGeom prst="donut">
              <a:avLst>
                <a:gd name="adj" fmla="val 296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26C2453-EF03-44B6-AD39-6232F3C13239}"/>
              </a:ext>
            </a:extLst>
          </p:cNvPr>
          <p:cNvGrpSpPr/>
          <p:nvPr/>
        </p:nvGrpSpPr>
        <p:grpSpPr>
          <a:xfrm>
            <a:off x="4305300" y="3006725"/>
            <a:ext cx="1839913" cy="2768600"/>
            <a:chOff x="4305300" y="3006725"/>
            <a:chExt cx="1839913" cy="2768600"/>
          </a:xfrm>
        </p:grpSpPr>
        <p:sp>
          <p:nvSpPr>
            <p:cNvPr id="109572" name="Oval 9">
              <a:extLst>
                <a:ext uri="{FF2B5EF4-FFF2-40B4-BE49-F238E27FC236}">
                  <a16:creationId xmlns:a16="http://schemas.microsoft.com/office/drawing/2014/main" id="{41A288BD-8130-A44B-8066-699ACCF2F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8488" y="3152775"/>
              <a:ext cx="1019175" cy="10191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3000">
                  <a:solidFill>
                    <a:schemeClr val="bg1"/>
                  </a:solidFill>
                  <a:latin typeface="linea-basic-10"/>
                  <a:ea typeface="linea-basic-10"/>
                  <a:cs typeface="linea-basic-10"/>
                </a:rPr>
                <a:t>S</a:t>
              </a:r>
              <a:endParaRPr lang="en-US" altLang="en-US" sz="3000">
                <a:solidFill>
                  <a:schemeClr val="bg1"/>
                </a:solidFill>
              </a:endParaRPr>
            </a:p>
          </p:txBody>
        </p:sp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F8223E69-B0AD-F54D-8C2A-02F44B2EB2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5300" y="4300538"/>
              <a:ext cx="1839913" cy="1474787"/>
              <a:chOff x="1270111" y="2487632"/>
              <a:chExt cx="1839181" cy="147590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32ED31-9025-E747-9116-1935CE481305}"/>
                  </a:ext>
                </a:extLst>
              </p:cNvPr>
              <p:cNvSpPr txBox="1"/>
              <p:nvPr/>
            </p:nvSpPr>
            <p:spPr>
              <a:xfrm>
                <a:off x="1270111" y="2984803"/>
                <a:ext cx="1839181" cy="97872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109600" name="Title 1">
                <a:extLst>
                  <a:ext uri="{FF2B5EF4-FFF2-40B4-BE49-F238E27FC236}">
                    <a16:creationId xmlns:a16="http://schemas.microsoft.com/office/drawing/2014/main" id="{9B23CA53-77A4-6647-B90D-4ACC674961B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270111" y="2487632"/>
                <a:ext cx="1835038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1600" b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F0502020204030204" pitchFamily="34" charset="0"/>
                    <a:ea typeface="Source Sans Pro Black" panose="020F0502020204030204" pitchFamily="34" charset="0"/>
                    <a:cs typeface="Source Sans Pro Black" panose="020F0502020204030204" pitchFamily="34" charset="0"/>
                  </a:rPr>
                  <a:t>HEATING, GOOLING</a:t>
                </a:r>
              </a:p>
            </p:txBody>
          </p:sp>
        </p:grpSp>
        <p:sp>
          <p:nvSpPr>
            <p:cNvPr id="44" name="Donut 43">
              <a:extLst>
                <a:ext uri="{FF2B5EF4-FFF2-40B4-BE49-F238E27FC236}">
                  <a16:creationId xmlns:a16="http://schemas.microsoft.com/office/drawing/2014/main" id="{8212B339-D3E2-9A4D-ACCC-3DC339D4A888}"/>
                </a:ext>
              </a:extLst>
            </p:cNvPr>
            <p:cNvSpPr/>
            <p:nvPr/>
          </p:nvSpPr>
          <p:spPr bwMode="auto">
            <a:xfrm>
              <a:off x="4862513" y="3006725"/>
              <a:ext cx="90487" cy="92075"/>
            </a:xfrm>
            <a:prstGeom prst="donut">
              <a:avLst>
                <a:gd name="adj" fmla="val 2968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F479348-AB8B-40F4-BA41-5EA29586E691}"/>
              </a:ext>
            </a:extLst>
          </p:cNvPr>
          <p:cNvGrpSpPr/>
          <p:nvPr/>
        </p:nvGrpSpPr>
        <p:grpSpPr>
          <a:xfrm>
            <a:off x="1844675" y="2665413"/>
            <a:ext cx="1838325" cy="2849562"/>
            <a:chOff x="1844675" y="2665413"/>
            <a:chExt cx="1838325" cy="2849562"/>
          </a:xfrm>
        </p:grpSpPr>
        <p:sp>
          <p:nvSpPr>
            <p:cNvPr id="109570" name="Oval 4">
              <a:extLst>
                <a:ext uri="{FF2B5EF4-FFF2-40B4-BE49-F238E27FC236}">
                  <a16:creationId xmlns:a16="http://schemas.microsoft.com/office/drawing/2014/main" id="{90802C5E-CCA8-CE42-991E-BD6E82E48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7863" y="2833688"/>
              <a:ext cx="1019175" cy="101917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3000">
                  <a:solidFill>
                    <a:schemeClr val="bg1"/>
                  </a:solidFill>
                  <a:latin typeface="linea-basic-10"/>
                  <a:ea typeface="linea-basic-10"/>
                  <a:cs typeface="linea-basic-10"/>
                </a:rPr>
                <a:t>L</a:t>
              </a:r>
              <a:endParaRPr lang="en-US" altLang="en-US" sz="3000">
                <a:solidFill>
                  <a:schemeClr val="bg1"/>
                </a:solidFill>
              </a:endParaRPr>
            </a:p>
          </p:txBody>
        </p:sp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FB82783C-5C33-DE4C-9C5E-33602FAE10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44675" y="3981450"/>
              <a:ext cx="1838325" cy="1533525"/>
              <a:chOff x="1270111" y="2487632"/>
              <a:chExt cx="1839181" cy="153455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D9A952-B6A2-C041-A556-7132AB4F6AFB}"/>
                  </a:ext>
                </a:extLst>
              </p:cNvPr>
              <p:cNvSpPr txBox="1"/>
              <p:nvPr/>
            </p:nvSpPr>
            <p:spPr>
              <a:xfrm>
                <a:off x="1270111" y="3043457"/>
                <a:ext cx="1839181" cy="97872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109602" name="Title 1">
                <a:extLst>
                  <a:ext uri="{FF2B5EF4-FFF2-40B4-BE49-F238E27FC236}">
                    <a16:creationId xmlns:a16="http://schemas.microsoft.com/office/drawing/2014/main" id="{928AAB20-F0C6-5E47-98E6-D3080907BC5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270111" y="2487632"/>
                <a:ext cx="1835038" cy="36486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16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F0502020204030204" pitchFamily="34" charset="0"/>
                    <a:ea typeface="Source Sans Pro Black" panose="020F0502020204030204" pitchFamily="34" charset="0"/>
                    <a:cs typeface="Source Sans Pro Black" panose="020F0502020204030204" pitchFamily="34" charset="0"/>
                  </a:rPr>
                  <a:t>STRUCTURES, SCREENING</a:t>
                </a:r>
              </a:p>
            </p:txBody>
          </p:sp>
        </p:grpSp>
        <p:sp>
          <p:nvSpPr>
            <p:cNvPr id="45" name="Donut 44">
              <a:extLst>
                <a:ext uri="{FF2B5EF4-FFF2-40B4-BE49-F238E27FC236}">
                  <a16:creationId xmlns:a16="http://schemas.microsoft.com/office/drawing/2014/main" id="{36C8A7DB-8E53-134B-8570-CF59647975AB}"/>
                </a:ext>
              </a:extLst>
            </p:cNvPr>
            <p:cNvSpPr/>
            <p:nvPr/>
          </p:nvSpPr>
          <p:spPr bwMode="auto">
            <a:xfrm>
              <a:off x="2419350" y="2665413"/>
              <a:ext cx="92075" cy="92075"/>
            </a:xfrm>
            <a:prstGeom prst="donut">
              <a:avLst>
                <a:gd name="adj" fmla="val 2968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00336AE-812A-2B44-A4CE-FE3FB88FAD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7" r="16667"/>
          <a:stretch/>
        </p:blipFill>
        <p:spPr bwMode="auto">
          <a:xfrm>
            <a:off x="5311775" y="1038225"/>
            <a:ext cx="1568450" cy="156845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24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C48A322-9025-E540-B247-1BC7F85A51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18" r="15818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8A6AABB-6246-0041-B271-B9E45E27A86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92" r="15792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0261BFF-CE57-8A40-99AA-8BD6C138E62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02" r="15802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B0BBEF3-CCB3-0448-B94E-9B938DED18D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92" r="15792"/>
          <a:stretch>
            <a:fillRect/>
          </a:stretch>
        </p:blipFill>
        <p:spPr/>
      </p:pic>
      <p:sp>
        <p:nvSpPr>
          <p:cNvPr id="24" name="Text Placeholder 2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Rose Harvey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General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Brace Wuyn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Finance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Jacquline Moore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Design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Farah Rasheed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Sales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E05A196-1CBB-2A46-B3B2-6ACB73B5575B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50" r="905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C66C097-10D5-3247-88D3-2F8330DC4E2E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84" r="15784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0824275-04DD-7D48-B430-56459C29C403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21" r="15521"/>
          <a:stretch>
            <a:fillRect/>
          </a:stretch>
        </p:blipFill>
        <p:spPr/>
      </p:pic>
      <p:sp>
        <p:nvSpPr>
          <p:cNvPr id="35" name="Text Placeholder 34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Firman Hatina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Web Designer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Jenna Finn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Logo Designer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Sara Maimunah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Font Designer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690055" y="1946874"/>
            <a:ext cx="3353250" cy="933852"/>
            <a:chOff x="7604216" y="1607584"/>
            <a:chExt cx="2854234" cy="1030883"/>
          </a:xfrm>
        </p:grpSpPr>
        <p:sp>
          <p:nvSpPr>
            <p:cNvPr id="11" name="TextBox 10"/>
            <p:cNvSpPr txBox="1"/>
            <p:nvPr/>
          </p:nvSpPr>
          <p:spPr>
            <a:xfrm>
              <a:off x="7683181" y="1924980"/>
              <a:ext cx="2775269" cy="713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rPr>
                <a:t>Lorem ipsum dolor sit amegrea stuff hereand Pabus denima ostebus kole sit lovera ipsume wakamre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04216" y="1607584"/>
              <a:ext cx="2854234" cy="339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Fira Sans SemiBold Italic" panose="00000700000000000000" pitchFamily="50" charset="0"/>
                  <a:cs typeface="Clear Sans" panose="020B0503030202020304" pitchFamily="34" charset="0"/>
                </a:rPr>
                <a:t>LOREM IPSUM</a:t>
              </a:r>
            </a:p>
          </p:txBody>
        </p:sp>
      </p:grpSp>
      <p:cxnSp>
        <p:nvCxnSpPr>
          <p:cNvPr id="17" name="Straight Connector 16"/>
          <p:cNvCxnSpPr/>
          <p:nvPr/>
        </p:nvCxnSpPr>
        <p:spPr>
          <a:xfrm flipH="1">
            <a:off x="2655933" y="2832100"/>
            <a:ext cx="2830467" cy="959697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25999" y="2857997"/>
            <a:ext cx="2830467" cy="959697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216081" y="3139403"/>
            <a:ext cx="540637" cy="579194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28771" y="3145753"/>
            <a:ext cx="540637" cy="579194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514B4399-956D-469B-AF31-96A8265AC7C1}"/>
              </a:ext>
            </a:extLst>
          </p:cNvPr>
          <p:cNvGrpSpPr/>
          <p:nvPr/>
        </p:nvGrpSpPr>
        <p:grpSpPr>
          <a:xfrm>
            <a:off x="1288498" y="3817694"/>
            <a:ext cx="2078182" cy="2475926"/>
            <a:chOff x="1288498" y="3817694"/>
            <a:chExt cx="2078182" cy="2475926"/>
          </a:xfrm>
        </p:grpSpPr>
        <p:sp>
          <p:nvSpPr>
            <p:cNvPr id="6" name="Rounded Rectangle 5"/>
            <p:cNvSpPr/>
            <p:nvPr/>
          </p:nvSpPr>
          <p:spPr>
            <a:xfrm>
              <a:off x="1288498" y="4314311"/>
              <a:ext cx="2078182" cy="197930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58061" y="4935081"/>
              <a:ext cx="153905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829606" y="3817694"/>
              <a:ext cx="995966" cy="993236"/>
              <a:chOff x="1829606" y="3817694"/>
              <a:chExt cx="995966" cy="993236"/>
            </a:xfrm>
          </p:grpSpPr>
          <p:sp>
            <p:nvSpPr>
              <p:cNvPr id="28" name="Oval 19"/>
              <p:cNvSpPr>
                <a:spLocks noChangeArrowheads="1"/>
              </p:cNvSpPr>
              <p:nvPr/>
            </p:nvSpPr>
            <p:spPr bwMode="auto">
              <a:xfrm>
                <a:off x="1829606" y="3817694"/>
                <a:ext cx="995966" cy="993236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 dirty="0">
                  <a:solidFill>
                    <a:srgbClr val="FFFFFF"/>
                  </a:solidFill>
                  <a:latin typeface="FontAwesome" pitchFamily="2" charset="0"/>
                </a:endParaRPr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2101662" y="4089162"/>
                <a:ext cx="451851" cy="449859"/>
                <a:chOff x="-365126" y="-2462213"/>
                <a:chExt cx="4321176" cy="4302126"/>
              </a:xfrm>
              <a:solidFill>
                <a:schemeClr val="bg1"/>
              </a:solidFill>
            </p:grpSpPr>
            <p:sp>
              <p:nvSpPr>
                <p:cNvPr id="30" name="Freeform 5"/>
                <p:cNvSpPr>
                  <a:spLocks noEditPoints="1"/>
                </p:cNvSpPr>
                <p:nvPr/>
              </p:nvSpPr>
              <p:spPr bwMode="auto">
                <a:xfrm>
                  <a:off x="-365126" y="-2058988"/>
                  <a:ext cx="3937000" cy="3898901"/>
                </a:xfrm>
                <a:custGeom>
                  <a:avLst/>
                  <a:gdLst>
                    <a:gd name="T0" fmla="*/ 744 w 1047"/>
                    <a:gd name="T1" fmla="*/ 26 h 1037"/>
                    <a:gd name="T2" fmla="*/ 681 w 1047"/>
                    <a:gd name="T3" fmla="*/ 0 h 1037"/>
                    <a:gd name="T4" fmla="*/ 618 w 1047"/>
                    <a:gd name="T5" fmla="*/ 26 h 1037"/>
                    <a:gd name="T6" fmla="*/ 568 w 1047"/>
                    <a:gd name="T7" fmla="*/ 77 h 1037"/>
                    <a:gd name="T8" fmla="*/ 541 w 1047"/>
                    <a:gd name="T9" fmla="*/ 140 h 1037"/>
                    <a:gd name="T10" fmla="*/ 555 w 1047"/>
                    <a:gd name="T11" fmla="*/ 187 h 1037"/>
                    <a:gd name="T12" fmla="*/ 69 w 1047"/>
                    <a:gd name="T13" fmla="*/ 382 h 1037"/>
                    <a:gd name="T14" fmla="*/ 7 w 1047"/>
                    <a:gd name="T15" fmla="*/ 460 h 1037"/>
                    <a:gd name="T16" fmla="*/ 37 w 1047"/>
                    <a:gd name="T17" fmla="*/ 556 h 1037"/>
                    <a:gd name="T18" fmla="*/ 491 w 1047"/>
                    <a:gd name="T19" fmla="*/ 1006 h 1037"/>
                    <a:gd name="T20" fmla="*/ 565 w 1047"/>
                    <a:gd name="T21" fmla="*/ 1037 h 1037"/>
                    <a:gd name="T22" fmla="*/ 567 w 1047"/>
                    <a:gd name="T23" fmla="*/ 1037 h 1037"/>
                    <a:gd name="T24" fmla="*/ 589 w 1047"/>
                    <a:gd name="T25" fmla="*/ 1035 h 1037"/>
                    <a:gd name="T26" fmla="*/ 667 w 1047"/>
                    <a:gd name="T27" fmla="*/ 969 h 1037"/>
                    <a:gd name="T28" fmla="*/ 858 w 1047"/>
                    <a:gd name="T29" fmla="*/ 491 h 1037"/>
                    <a:gd name="T30" fmla="*/ 907 w 1047"/>
                    <a:gd name="T31" fmla="*/ 506 h 1037"/>
                    <a:gd name="T32" fmla="*/ 970 w 1047"/>
                    <a:gd name="T33" fmla="*/ 480 h 1037"/>
                    <a:gd name="T34" fmla="*/ 1020 w 1047"/>
                    <a:gd name="T35" fmla="*/ 429 h 1037"/>
                    <a:gd name="T36" fmla="*/ 1047 w 1047"/>
                    <a:gd name="T37" fmla="*/ 366 h 1037"/>
                    <a:gd name="T38" fmla="*/ 1021 w 1047"/>
                    <a:gd name="T39" fmla="*/ 303 h 1037"/>
                    <a:gd name="T40" fmla="*/ 744 w 1047"/>
                    <a:gd name="T41" fmla="*/ 26 h 1037"/>
                    <a:gd name="T42" fmla="*/ 601 w 1047"/>
                    <a:gd name="T43" fmla="*/ 943 h 1037"/>
                    <a:gd name="T44" fmla="*/ 575 w 1047"/>
                    <a:gd name="T45" fmla="*/ 965 h 1037"/>
                    <a:gd name="T46" fmla="*/ 566 w 1047"/>
                    <a:gd name="T47" fmla="*/ 966 h 1037"/>
                    <a:gd name="T48" fmla="*/ 542 w 1047"/>
                    <a:gd name="T49" fmla="*/ 955 h 1037"/>
                    <a:gd name="T50" fmla="*/ 87 w 1047"/>
                    <a:gd name="T51" fmla="*/ 505 h 1037"/>
                    <a:gd name="T52" fmla="*/ 77 w 1047"/>
                    <a:gd name="T53" fmla="*/ 473 h 1037"/>
                    <a:gd name="T54" fmla="*/ 98 w 1047"/>
                    <a:gd name="T55" fmla="*/ 447 h 1037"/>
                    <a:gd name="T56" fmla="*/ 320 w 1047"/>
                    <a:gd name="T57" fmla="*/ 358 h 1037"/>
                    <a:gd name="T58" fmla="*/ 770 w 1047"/>
                    <a:gd name="T59" fmla="*/ 520 h 1037"/>
                    <a:gd name="T60" fmla="*/ 601 w 1047"/>
                    <a:gd name="T61" fmla="*/ 943 h 1037"/>
                    <a:gd name="T62" fmla="*/ 970 w 1047"/>
                    <a:gd name="T63" fmla="*/ 378 h 1037"/>
                    <a:gd name="T64" fmla="*/ 919 w 1047"/>
                    <a:gd name="T65" fmla="*/ 429 h 1037"/>
                    <a:gd name="T66" fmla="*/ 894 w 1047"/>
                    <a:gd name="T67" fmla="*/ 429 h 1037"/>
                    <a:gd name="T68" fmla="*/ 831 w 1047"/>
                    <a:gd name="T69" fmla="*/ 366 h 1037"/>
                    <a:gd name="T70" fmla="*/ 780 w 1047"/>
                    <a:gd name="T71" fmla="*/ 494 h 1037"/>
                    <a:gd name="T72" fmla="*/ 784 w 1047"/>
                    <a:gd name="T73" fmla="*/ 483 h 1037"/>
                    <a:gd name="T74" fmla="*/ 468 w 1047"/>
                    <a:gd name="T75" fmla="*/ 350 h 1037"/>
                    <a:gd name="T76" fmla="*/ 376 w 1047"/>
                    <a:gd name="T77" fmla="*/ 336 h 1037"/>
                    <a:gd name="T78" fmla="*/ 679 w 1047"/>
                    <a:gd name="T79" fmla="*/ 214 h 1037"/>
                    <a:gd name="T80" fmla="*/ 618 w 1047"/>
                    <a:gd name="T81" fmla="*/ 153 h 1037"/>
                    <a:gd name="T82" fmla="*/ 618 w 1047"/>
                    <a:gd name="T83" fmla="*/ 128 h 1037"/>
                    <a:gd name="T84" fmla="*/ 669 w 1047"/>
                    <a:gd name="T85" fmla="*/ 77 h 1037"/>
                    <a:gd name="T86" fmla="*/ 694 w 1047"/>
                    <a:gd name="T87" fmla="*/ 77 h 1037"/>
                    <a:gd name="T88" fmla="*/ 970 w 1047"/>
                    <a:gd name="T89" fmla="*/ 353 h 1037"/>
                    <a:gd name="T90" fmla="*/ 970 w 1047"/>
                    <a:gd name="T91" fmla="*/ 378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047" h="1037">
                      <a:moveTo>
                        <a:pt x="744" y="26"/>
                      </a:moveTo>
                      <a:cubicBezTo>
                        <a:pt x="727" y="10"/>
                        <a:pt x="705" y="0"/>
                        <a:pt x="681" y="0"/>
                      </a:cubicBezTo>
                      <a:cubicBezTo>
                        <a:pt x="657" y="0"/>
                        <a:pt x="635" y="10"/>
                        <a:pt x="618" y="26"/>
                      </a:cubicBezTo>
                      <a:cubicBezTo>
                        <a:pt x="568" y="77"/>
                        <a:pt x="568" y="77"/>
                        <a:pt x="568" y="77"/>
                      </a:cubicBezTo>
                      <a:cubicBezTo>
                        <a:pt x="551" y="94"/>
                        <a:pt x="541" y="116"/>
                        <a:pt x="541" y="140"/>
                      </a:cubicBezTo>
                      <a:cubicBezTo>
                        <a:pt x="541" y="157"/>
                        <a:pt x="546" y="173"/>
                        <a:pt x="555" y="187"/>
                      </a:cubicBezTo>
                      <a:cubicBezTo>
                        <a:pt x="69" y="382"/>
                        <a:pt x="69" y="382"/>
                        <a:pt x="69" y="382"/>
                      </a:cubicBezTo>
                      <a:cubicBezTo>
                        <a:pt x="37" y="396"/>
                        <a:pt x="13" y="425"/>
                        <a:pt x="7" y="460"/>
                      </a:cubicBezTo>
                      <a:cubicBezTo>
                        <a:pt x="0" y="495"/>
                        <a:pt x="11" y="531"/>
                        <a:pt x="37" y="556"/>
                      </a:cubicBezTo>
                      <a:cubicBezTo>
                        <a:pt x="491" y="1006"/>
                        <a:pt x="491" y="1006"/>
                        <a:pt x="491" y="1006"/>
                      </a:cubicBezTo>
                      <a:cubicBezTo>
                        <a:pt x="511" y="1025"/>
                        <a:pt x="537" y="1036"/>
                        <a:pt x="565" y="1037"/>
                      </a:cubicBezTo>
                      <a:cubicBezTo>
                        <a:pt x="565" y="1037"/>
                        <a:pt x="567" y="1037"/>
                        <a:pt x="567" y="1037"/>
                      </a:cubicBezTo>
                      <a:cubicBezTo>
                        <a:pt x="575" y="1037"/>
                        <a:pt x="582" y="1036"/>
                        <a:pt x="589" y="1035"/>
                      </a:cubicBezTo>
                      <a:cubicBezTo>
                        <a:pt x="625" y="1027"/>
                        <a:pt x="654" y="1003"/>
                        <a:pt x="667" y="969"/>
                      </a:cubicBezTo>
                      <a:cubicBezTo>
                        <a:pt x="858" y="491"/>
                        <a:pt x="858" y="491"/>
                        <a:pt x="858" y="491"/>
                      </a:cubicBezTo>
                      <a:cubicBezTo>
                        <a:pt x="872" y="501"/>
                        <a:pt x="889" y="506"/>
                        <a:pt x="907" y="506"/>
                      </a:cubicBezTo>
                      <a:cubicBezTo>
                        <a:pt x="931" y="506"/>
                        <a:pt x="953" y="496"/>
                        <a:pt x="970" y="480"/>
                      </a:cubicBezTo>
                      <a:cubicBezTo>
                        <a:pt x="1020" y="429"/>
                        <a:pt x="1020" y="429"/>
                        <a:pt x="1020" y="429"/>
                      </a:cubicBezTo>
                      <a:cubicBezTo>
                        <a:pt x="1037" y="412"/>
                        <a:pt x="1047" y="390"/>
                        <a:pt x="1047" y="366"/>
                      </a:cubicBezTo>
                      <a:cubicBezTo>
                        <a:pt x="1047" y="342"/>
                        <a:pt x="1037" y="319"/>
                        <a:pt x="1021" y="303"/>
                      </a:cubicBezTo>
                      <a:lnTo>
                        <a:pt x="744" y="26"/>
                      </a:lnTo>
                      <a:close/>
                      <a:moveTo>
                        <a:pt x="601" y="943"/>
                      </a:moveTo>
                      <a:cubicBezTo>
                        <a:pt x="596" y="954"/>
                        <a:pt x="586" y="962"/>
                        <a:pt x="575" y="965"/>
                      </a:cubicBezTo>
                      <a:cubicBezTo>
                        <a:pt x="572" y="965"/>
                        <a:pt x="569" y="966"/>
                        <a:pt x="566" y="966"/>
                      </a:cubicBezTo>
                      <a:cubicBezTo>
                        <a:pt x="557" y="965"/>
                        <a:pt x="549" y="962"/>
                        <a:pt x="542" y="955"/>
                      </a:cubicBezTo>
                      <a:cubicBezTo>
                        <a:pt x="87" y="505"/>
                        <a:pt x="87" y="505"/>
                        <a:pt x="87" y="505"/>
                      </a:cubicBezTo>
                      <a:cubicBezTo>
                        <a:pt x="79" y="497"/>
                        <a:pt x="75" y="485"/>
                        <a:pt x="77" y="473"/>
                      </a:cubicBezTo>
                      <a:cubicBezTo>
                        <a:pt x="79" y="462"/>
                        <a:pt x="87" y="452"/>
                        <a:pt x="98" y="447"/>
                      </a:cubicBezTo>
                      <a:cubicBezTo>
                        <a:pt x="320" y="358"/>
                        <a:pt x="320" y="358"/>
                        <a:pt x="320" y="358"/>
                      </a:cubicBezTo>
                      <a:cubicBezTo>
                        <a:pt x="470" y="408"/>
                        <a:pt x="620" y="360"/>
                        <a:pt x="770" y="520"/>
                      </a:cubicBezTo>
                      <a:lnTo>
                        <a:pt x="601" y="943"/>
                      </a:lnTo>
                      <a:close/>
                      <a:moveTo>
                        <a:pt x="970" y="378"/>
                      </a:moveTo>
                      <a:cubicBezTo>
                        <a:pt x="919" y="429"/>
                        <a:pt x="919" y="429"/>
                        <a:pt x="919" y="429"/>
                      </a:cubicBezTo>
                      <a:cubicBezTo>
                        <a:pt x="912" y="436"/>
                        <a:pt x="901" y="436"/>
                        <a:pt x="894" y="429"/>
                      </a:cubicBezTo>
                      <a:cubicBezTo>
                        <a:pt x="831" y="366"/>
                        <a:pt x="831" y="366"/>
                        <a:pt x="831" y="366"/>
                      </a:cubicBezTo>
                      <a:cubicBezTo>
                        <a:pt x="780" y="494"/>
                        <a:pt x="780" y="494"/>
                        <a:pt x="780" y="494"/>
                      </a:cubicBezTo>
                      <a:cubicBezTo>
                        <a:pt x="784" y="483"/>
                        <a:pt x="784" y="483"/>
                        <a:pt x="784" y="483"/>
                      </a:cubicBezTo>
                      <a:cubicBezTo>
                        <a:pt x="676" y="376"/>
                        <a:pt x="567" y="362"/>
                        <a:pt x="468" y="350"/>
                      </a:cubicBezTo>
                      <a:cubicBezTo>
                        <a:pt x="437" y="346"/>
                        <a:pt x="406" y="342"/>
                        <a:pt x="376" y="336"/>
                      </a:cubicBezTo>
                      <a:cubicBezTo>
                        <a:pt x="679" y="214"/>
                        <a:pt x="679" y="214"/>
                        <a:pt x="679" y="214"/>
                      </a:cubicBezTo>
                      <a:cubicBezTo>
                        <a:pt x="618" y="153"/>
                        <a:pt x="618" y="153"/>
                        <a:pt x="618" y="153"/>
                      </a:cubicBezTo>
                      <a:cubicBezTo>
                        <a:pt x="611" y="146"/>
                        <a:pt x="611" y="135"/>
                        <a:pt x="618" y="128"/>
                      </a:cubicBezTo>
                      <a:cubicBezTo>
                        <a:pt x="669" y="77"/>
                        <a:pt x="669" y="77"/>
                        <a:pt x="669" y="77"/>
                      </a:cubicBezTo>
                      <a:cubicBezTo>
                        <a:pt x="676" y="70"/>
                        <a:pt x="687" y="70"/>
                        <a:pt x="694" y="77"/>
                      </a:cubicBezTo>
                      <a:cubicBezTo>
                        <a:pt x="970" y="353"/>
                        <a:pt x="970" y="353"/>
                        <a:pt x="970" y="353"/>
                      </a:cubicBezTo>
                      <a:cubicBezTo>
                        <a:pt x="977" y="360"/>
                        <a:pt x="977" y="372"/>
                        <a:pt x="970" y="37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1" name="Freeform 6"/>
                <p:cNvSpPr>
                  <a:spLocks noEditPoints="1"/>
                </p:cNvSpPr>
                <p:nvPr/>
              </p:nvSpPr>
              <p:spPr bwMode="auto">
                <a:xfrm>
                  <a:off x="1536700" y="-311150"/>
                  <a:ext cx="669925" cy="673100"/>
                </a:xfrm>
                <a:custGeom>
                  <a:avLst/>
                  <a:gdLst>
                    <a:gd name="T0" fmla="*/ 89 w 178"/>
                    <a:gd name="T1" fmla="*/ 179 h 179"/>
                    <a:gd name="T2" fmla="*/ 178 w 178"/>
                    <a:gd name="T3" fmla="*/ 89 h 179"/>
                    <a:gd name="T4" fmla="*/ 89 w 178"/>
                    <a:gd name="T5" fmla="*/ 0 h 179"/>
                    <a:gd name="T6" fmla="*/ 0 w 178"/>
                    <a:gd name="T7" fmla="*/ 89 h 179"/>
                    <a:gd name="T8" fmla="*/ 89 w 178"/>
                    <a:gd name="T9" fmla="*/ 179 h 179"/>
                    <a:gd name="T10" fmla="*/ 89 w 178"/>
                    <a:gd name="T11" fmla="*/ 36 h 179"/>
                    <a:gd name="T12" fmla="*/ 143 w 178"/>
                    <a:gd name="T13" fmla="*/ 89 h 179"/>
                    <a:gd name="T14" fmla="*/ 89 w 178"/>
                    <a:gd name="T15" fmla="*/ 143 h 179"/>
                    <a:gd name="T16" fmla="*/ 35 w 178"/>
                    <a:gd name="T17" fmla="*/ 89 h 179"/>
                    <a:gd name="T18" fmla="*/ 89 w 178"/>
                    <a:gd name="T19" fmla="*/ 36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78" h="179">
                      <a:moveTo>
                        <a:pt x="89" y="179"/>
                      </a:moveTo>
                      <a:cubicBezTo>
                        <a:pt x="138" y="179"/>
                        <a:pt x="178" y="139"/>
                        <a:pt x="178" y="89"/>
                      </a:cubicBezTo>
                      <a:cubicBezTo>
                        <a:pt x="178" y="40"/>
                        <a:pt x="138" y="0"/>
                        <a:pt x="89" y="0"/>
                      </a:cubicBezTo>
                      <a:cubicBezTo>
                        <a:pt x="40" y="0"/>
                        <a:pt x="0" y="40"/>
                        <a:pt x="0" y="89"/>
                      </a:cubicBezTo>
                      <a:cubicBezTo>
                        <a:pt x="0" y="139"/>
                        <a:pt x="40" y="179"/>
                        <a:pt x="89" y="179"/>
                      </a:cubicBezTo>
                      <a:close/>
                      <a:moveTo>
                        <a:pt x="89" y="36"/>
                      </a:moveTo>
                      <a:cubicBezTo>
                        <a:pt x="119" y="36"/>
                        <a:pt x="143" y="60"/>
                        <a:pt x="143" y="89"/>
                      </a:cubicBezTo>
                      <a:cubicBezTo>
                        <a:pt x="143" y="119"/>
                        <a:pt x="119" y="143"/>
                        <a:pt x="89" y="143"/>
                      </a:cubicBezTo>
                      <a:cubicBezTo>
                        <a:pt x="59" y="143"/>
                        <a:pt x="35" y="119"/>
                        <a:pt x="35" y="89"/>
                      </a:cubicBezTo>
                      <a:cubicBezTo>
                        <a:pt x="35" y="60"/>
                        <a:pt x="59" y="36"/>
                        <a:pt x="89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2" name="Freeform 7"/>
                <p:cNvSpPr>
                  <a:spLocks noEditPoints="1"/>
                </p:cNvSpPr>
                <p:nvPr/>
              </p:nvSpPr>
              <p:spPr bwMode="auto">
                <a:xfrm>
                  <a:off x="3282950" y="-2462213"/>
                  <a:ext cx="673100" cy="673100"/>
                </a:xfrm>
                <a:custGeom>
                  <a:avLst/>
                  <a:gdLst>
                    <a:gd name="T0" fmla="*/ 90 w 179"/>
                    <a:gd name="T1" fmla="*/ 0 h 179"/>
                    <a:gd name="T2" fmla="*/ 0 w 179"/>
                    <a:gd name="T3" fmla="*/ 89 h 179"/>
                    <a:gd name="T4" fmla="*/ 90 w 179"/>
                    <a:gd name="T5" fmla="*/ 179 h 179"/>
                    <a:gd name="T6" fmla="*/ 179 w 179"/>
                    <a:gd name="T7" fmla="*/ 89 h 179"/>
                    <a:gd name="T8" fmla="*/ 90 w 179"/>
                    <a:gd name="T9" fmla="*/ 0 h 179"/>
                    <a:gd name="T10" fmla="*/ 90 w 179"/>
                    <a:gd name="T11" fmla="*/ 143 h 179"/>
                    <a:gd name="T12" fmla="*/ 36 w 179"/>
                    <a:gd name="T13" fmla="*/ 89 h 179"/>
                    <a:gd name="T14" fmla="*/ 90 w 179"/>
                    <a:gd name="T15" fmla="*/ 36 h 179"/>
                    <a:gd name="T16" fmla="*/ 143 w 179"/>
                    <a:gd name="T17" fmla="*/ 89 h 179"/>
                    <a:gd name="T18" fmla="*/ 90 w 179"/>
                    <a:gd name="T19" fmla="*/ 143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79" h="179">
                      <a:moveTo>
                        <a:pt x="90" y="0"/>
                      </a:moveTo>
                      <a:cubicBezTo>
                        <a:pt x="40" y="0"/>
                        <a:pt x="0" y="40"/>
                        <a:pt x="0" y="89"/>
                      </a:cubicBezTo>
                      <a:cubicBezTo>
                        <a:pt x="0" y="139"/>
                        <a:pt x="40" y="179"/>
                        <a:pt x="90" y="179"/>
                      </a:cubicBezTo>
                      <a:cubicBezTo>
                        <a:pt x="139" y="179"/>
                        <a:pt x="179" y="139"/>
                        <a:pt x="179" y="89"/>
                      </a:cubicBezTo>
                      <a:cubicBezTo>
                        <a:pt x="179" y="40"/>
                        <a:pt x="139" y="0"/>
                        <a:pt x="90" y="0"/>
                      </a:cubicBezTo>
                      <a:close/>
                      <a:moveTo>
                        <a:pt x="90" y="143"/>
                      </a:moveTo>
                      <a:cubicBezTo>
                        <a:pt x="60" y="143"/>
                        <a:pt x="36" y="119"/>
                        <a:pt x="36" y="89"/>
                      </a:cubicBezTo>
                      <a:cubicBezTo>
                        <a:pt x="36" y="60"/>
                        <a:pt x="60" y="36"/>
                        <a:pt x="90" y="36"/>
                      </a:cubicBezTo>
                      <a:cubicBezTo>
                        <a:pt x="119" y="36"/>
                        <a:pt x="143" y="60"/>
                        <a:pt x="143" y="89"/>
                      </a:cubicBezTo>
                      <a:cubicBezTo>
                        <a:pt x="143" y="119"/>
                        <a:pt x="119" y="143"/>
                        <a:pt x="90" y="1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3" name="Freeform 8"/>
                <p:cNvSpPr>
                  <a:spLocks noEditPoints="1"/>
                </p:cNvSpPr>
                <p:nvPr/>
              </p:nvSpPr>
              <p:spPr bwMode="auto">
                <a:xfrm>
                  <a:off x="728662" y="-446088"/>
                  <a:ext cx="538163" cy="536575"/>
                </a:xfrm>
                <a:custGeom>
                  <a:avLst/>
                  <a:gdLst>
                    <a:gd name="T0" fmla="*/ 0 w 143"/>
                    <a:gd name="T1" fmla="*/ 72 h 143"/>
                    <a:gd name="T2" fmla="*/ 72 w 143"/>
                    <a:gd name="T3" fmla="*/ 143 h 143"/>
                    <a:gd name="T4" fmla="*/ 143 w 143"/>
                    <a:gd name="T5" fmla="*/ 72 h 143"/>
                    <a:gd name="T6" fmla="*/ 72 w 143"/>
                    <a:gd name="T7" fmla="*/ 0 h 143"/>
                    <a:gd name="T8" fmla="*/ 0 w 143"/>
                    <a:gd name="T9" fmla="*/ 72 h 143"/>
                    <a:gd name="T10" fmla="*/ 72 w 143"/>
                    <a:gd name="T11" fmla="*/ 36 h 143"/>
                    <a:gd name="T12" fmla="*/ 107 w 143"/>
                    <a:gd name="T13" fmla="*/ 72 h 143"/>
                    <a:gd name="T14" fmla="*/ 72 w 143"/>
                    <a:gd name="T15" fmla="*/ 108 h 143"/>
                    <a:gd name="T16" fmla="*/ 36 w 143"/>
                    <a:gd name="T17" fmla="*/ 72 h 143"/>
                    <a:gd name="T18" fmla="*/ 72 w 143"/>
                    <a:gd name="T19" fmla="*/ 36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43" h="143">
                      <a:moveTo>
                        <a:pt x="0" y="72"/>
                      </a:moveTo>
                      <a:cubicBezTo>
                        <a:pt x="0" y="111"/>
                        <a:pt x="32" y="143"/>
                        <a:pt x="72" y="143"/>
                      </a:cubicBezTo>
                      <a:cubicBezTo>
                        <a:pt x="111" y="143"/>
                        <a:pt x="143" y="111"/>
                        <a:pt x="143" y="72"/>
                      </a:cubicBezTo>
                      <a:cubicBezTo>
                        <a:pt x="143" y="32"/>
                        <a:pt x="111" y="0"/>
                        <a:pt x="72" y="0"/>
                      </a:cubicBezTo>
                      <a:cubicBezTo>
                        <a:pt x="32" y="0"/>
                        <a:pt x="0" y="32"/>
                        <a:pt x="0" y="72"/>
                      </a:cubicBezTo>
                      <a:close/>
                      <a:moveTo>
                        <a:pt x="72" y="36"/>
                      </a:moveTo>
                      <a:cubicBezTo>
                        <a:pt x="91" y="36"/>
                        <a:pt x="107" y="52"/>
                        <a:pt x="107" y="72"/>
                      </a:cubicBezTo>
                      <a:cubicBezTo>
                        <a:pt x="107" y="92"/>
                        <a:pt x="91" y="108"/>
                        <a:pt x="72" y="108"/>
                      </a:cubicBezTo>
                      <a:cubicBezTo>
                        <a:pt x="52" y="108"/>
                        <a:pt x="36" y="92"/>
                        <a:pt x="36" y="72"/>
                      </a:cubicBezTo>
                      <a:cubicBezTo>
                        <a:pt x="36" y="52"/>
                        <a:pt x="52" y="36"/>
                        <a:pt x="72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4" name="Oval 9"/>
                <p:cNvSpPr>
                  <a:spLocks noChangeArrowheads="1"/>
                </p:cNvSpPr>
                <p:nvPr/>
              </p:nvSpPr>
              <p:spPr bwMode="auto">
                <a:xfrm>
                  <a:off x="1266825" y="496888"/>
                  <a:ext cx="269875" cy="26670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5" name="Oval 10"/>
                <p:cNvSpPr>
                  <a:spLocks noChangeArrowheads="1"/>
                </p:cNvSpPr>
                <p:nvPr/>
              </p:nvSpPr>
              <p:spPr bwMode="auto">
                <a:xfrm>
                  <a:off x="3417887" y="-1522413"/>
                  <a:ext cx="269875" cy="271463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6C64C3-A469-4852-8842-AD32DEDBB3A8}"/>
              </a:ext>
            </a:extLst>
          </p:cNvPr>
          <p:cNvGrpSpPr/>
          <p:nvPr/>
        </p:nvGrpSpPr>
        <p:grpSpPr>
          <a:xfrm>
            <a:off x="3814316" y="3817694"/>
            <a:ext cx="2078182" cy="2475926"/>
            <a:chOff x="3814316" y="3817694"/>
            <a:chExt cx="2078182" cy="2475926"/>
          </a:xfrm>
        </p:grpSpPr>
        <p:sp>
          <p:nvSpPr>
            <p:cNvPr id="5" name="Rounded Rectangle 4"/>
            <p:cNvSpPr/>
            <p:nvPr/>
          </p:nvSpPr>
          <p:spPr>
            <a:xfrm>
              <a:off x="3814316" y="4314311"/>
              <a:ext cx="2078182" cy="197930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082319" y="4935081"/>
              <a:ext cx="153905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353864" y="3817694"/>
              <a:ext cx="995966" cy="993236"/>
              <a:chOff x="4353864" y="3817694"/>
              <a:chExt cx="995966" cy="993236"/>
            </a:xfrm>
          </p:grpSpPr>
          <p:sp>
            <p:nvSpPr>
              <p:cNvPr id="37" name="Oval 19"/>
              <p:cNvSpPr>
                <a:spLocks noChangeArrowheads="1"/>
              </p:cNvSpPr>
              <p:nvPr/>
            </p:nvSpPr>
            <p:spPr bwMode="auto">
              <a:xfrm>
                <a:off x="4353864" y="3817694"/>
                <a:ext cx="995966" cy="993236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  <p:grpSp>
            <p:nvGrpSpPr>
              <p:cNvPr id="38" name="Group 37"/>
              <p:cNvGrpSpPr/>
              <p:nvPr/>
            </p:nvGrpSpPr>
            <p:grpSpPr>
              <a:xfrm>
                <a:off x="4679625" y="4077785"/>
                <a:ext cx="344442" cy="500499"/>
                <a:chOff x="-1587" y="-1587"/>
                <a:chExt cx="4211637" cy="6119812"/>
              </a:xfrm>
              <a:solidFill>
                <a:schemeClr val="bg1"/>
              </a:solidFill>
            </p:grpSpPr>
            <p:sp>
              <p:nvSpPr>
                <p:cNvPr id="39" name="Freeform 39"/>
                <p:cNvSpPr>
                  <a:spLocks noEditPoints="1"/>
                </p:cNvSpPr>
                <p:nvPr/>
              </p:nvSpPr>
              <p:spPr bwMode="auto">
                <a:xfrm>
                  <a:off x="-1587" y="-1587"/>
                  <a:ext cx="4211637" cy="6119812"/>
                </a:xfrm>
                <a:custGeom>
                  <a:avLst/>
                  <a:gdLst>
                    <a:gd name="T0" fmla="*/ 560 w 1120"/>
                    <a:gd name="T1" fmla="*/ 0 h 1629"/>
                    <a:gd name="T2" fmla="*/ 0 w 1120"/>
                    <a:gd name="T3" fmla="*/ 560 h 1629"/>
                    <a:gd name="T4" fmla="*/ 256 w 1120"/>
                    <a:gd name="T5" fmla="*/ 1174 h 1629"/>
                    <a:gd name="T6" fmla="*/ 560 w 1120"/>
                    <a:gd name="T7" fmla="*/ 1629 h 1629"/>
                    <a:gd name="T8" fmla="*/ 864 w 1120"/>
                    <a:gd name="T9" fmla="*/ 1175 h 1629"/>
                    <a:gd name="T10" fmla="*/ 1120 w 1120"/>
                    <a:gd name="T11" fmla="*/ 560 h 1629"/>
                    <a:gd name="T12" fmla="*/ 560 w 1120"/>
                    <a:gd name="T13" fmla="*/ 0 h 1629"/>
                    <a:gd name="T14" fmla="*/ 692 w 1120"/>
                    <a:gd name="T15" fmla="*/ 1383 h 1629"/>
                    <a:gd name="T16" fmla="*/ 440 w 1120"/>
                    <a:gd name="T17" fmla="*/ 1415 h 1629"/>
                    <a:gd name="T18" fmla="*/ 409 w 1120"/>
                    <a:gd name="T19" fmla="*/ 1319 h 1629"/>
                    <a:gd name="T20" fmla="*/ 409 w 1120"/>
                    <a:gd name="T21" fmla="*/ 1317 h 1629"/>
                    <a:gd name="T22" fmla="*/ 724 w 1120"/>
                    <a:gd name="T23" fmla="*/ 1278 h 1629"/>
                    <a:gd name="T24" fmla="*/ 710 w 1120"/>
                    <a:gd name="T25" fmla="*/ 1323 h 1629"/>
                    <a:gd name="T26" fmla="*/ 692 w 1120"/>
                    <a:gd name="T27" fmla="*/ 1383 h 1629"/>
                    <a:gd name="T28" fmla="*/ 394 w 1120"/>
                    <a:gd name="T29" fmla="*/ 1268 h 1629"/>
                    <a:gd name="T30" fmla="*/ 363 w 1120"/>
                    <a:gd name="T31" fmla="*/ 1171 h 1629"/>
                    <a:gd name="T32" fmla="*/ 758 w 1120"/>
                    <a:gd name="T33" fmla="*/ 1171 h 1629"/>
                    <a:gd name="T34" fmla="*/ 740 w 1120"/>
                    <a:gd name="T35" fmla="*/ 1225 h 1629"/>
                    <a:gd name="T36" fmla="*/ 394 w 1120"/>
                    <a:gd name="T37" fmla="*/ 1268 h 1629"/>
                    <a:gd name="T38" fmla="*/ 560 w 1120"/>
                    <a:gd name="T39" fmla="*/ 1527 h 1629"/>
                    <a:gd name="T40" fmla="*/ 458 w 1120"/>
                    <a:gd name="T41" fmla="*/ 1464 h 1629"/>
                    <a:gd name="T42" fmla="*/ 674 w 1120"/>
                    <a:gd name="T43" fmla="*/ 1437 h 1629"/>
                    <a:gd name="T44" fmla="*/ 560 w 1120"/>
                    <a:gd name="T45" fmla="*/ 1527 h 1629"/>
                    <a:gd name="T46" fmla="*/ 798 w 1120"/>
                    <a:gd name="T47" fmla="*/ 1069 h 1629"/>
                    <a:gd name="T48" fmla="*/ 323 w 1120"/>
                    <a:gd name="T49" fmla="*/ 1069 h 1629"/>
                    <a:gd name="T50" fmla="*/ 237 w 1120"/>
                    <a:gd name="T51" fmla="*/ 905 h 1629"/>
                    <a:gd name="T52" fmla="*/ 102 w 1120"/>
                    <a:gd name="T53" fmla="*/ 560 h 1629"/>
                    <a:gd name="T54" fmla="*/ 560 w 1120"/>
                    <a:gd name="T55" fmla="*/ 102 h 1629"/>
                    <a:gd name="T56" fmla="*/ 1018 w 1120"/>
                    <a:gd name="T57" fmla="*/ 560 h 1629"/>
                    <a:gd name="T58" fmla="*/ 883 w 1120"/>
                    <a:gd name="T59" fmla="*/ 906 h 1629"/>
                    <a:gd name="T60" fmla="*/ 798 w 1120"/>
                    <a:gd name="T61" fmla="*/ 1069 h 16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120" h="1629">
                      <a:moveTo>
                        <a:pt x="560" y="0"/>
                      </a:moveTo>
                      <a:cubicBezTo>
                        <a:pt x="251" y="0"/>
                        <a:pt x="0" y="251"/>
                        <a:pt x="0" y="560"/>
                      </a:cubicBezTo>
                      <a:cubicBezTo>
                        <a:pt x="0" y="765"/>
                        <a:pt x="188" y="983"/>
                        <a:pt x="256" y="1174"/>
                      </a:cubicBezTo>
                      <a:cubicBezTo>
                        <a:pt x="358" y="1459"/>
                        <a:pt x="347" y="1629"/>
                        <a:pt x="560" y="1629"/>
                      </a:cubicBezTo>
                      <a:cubicBezTo>
                        <a:pt x="776" y="1629"/>
                        <a:pt x="762" y="1459"/>
                        <a:pt x="864" y="1175"/>
                      </a:cubicBezTo>
                      <a:cubicBezTo>
                        <a:pt x="932" y="983"/>
                        <a:pt x="1120" y="764"/>
                        <a:pt x="1120" y="560"/>
                      </a:cubicBezTo>
                      <a:cubicBezTo>
                        <a:pt x="1120" y="251"/>
                        <a:pt x="869" y="0"/>
                        <a:pt x="560" y="0"/>
                      </a:cubicBezTo>
                      <a:close/>
                      <a:moveTo>
                        <a:pt x="692" y="1383"/>
                      </a:moveTo>
                      <a:cubicBezTo>
                        <a:pt x="440" y="1415"/>
                        <a:pt x="440" y="1415"/>
                        <a:pt x="440" y="1415"/>
                      </a:cubicBezTo>
                      <a:cubicBezTo>
                        <a:pt x="431" y="1389"/>
                        <a:pt x="421" y="1358"/>
                        <a:pt x="409" y="1319"/>
                      </a:cubicBezTo>
                      <a:cubicBezTo>
                        <a:pt x="409" y="1318"/>
                        <a:pt x="409" y="1318"/>
                        <a:pt x="409" y="1317"/>
                      </a:cubicBezTo>
                      <a:cubicBezTo>
                        <a:pt x="724" y="1278"/>
                        <a:pt x="724" y="1278"/>
                        <a:pt x="724" y="1278"/>
                      </a:cubicBezTo>
                      <a:cubicBezTo>
                        <a:pt x="719" y="1293"/>
                        <a:pt x="714" y="1309"/>
                        <a:pt x="710" y="1323"/>
                      </a:cubicBezTo>
                      <a:cubicBezTo>
                        <a:pt x="704" y="1346"/>
                        <a:pt x="698" y="1365"/>
                        <a:pt x="692" y="1383"/>
                      </a:cubicBezTo>
                      <a:close/>
                      <a:moveTo>
                        <a:pt x="394" y="1268"/>
                      </a:moveTo>
                      <a:cubicBezTo>
                        <a:pt x="385" y="1237"/>
                        <a:pt x="374" y="1205"/>
                        <a:pt x="363" y="1171"/>
                      </a:cubicBezTo>
                      <a:cubicBezTo>
                        <a:pt x="758" y="1171"/>
                        <a:pt x="758" y="1171"/>
                        <a:pt x="758" y="1171"/>
                      </a:cubicBezTo>
                      <a:cubicBezTo>
                        <a:pt x="752" y="1189"/>
                        <a:pt x="745" y="1208"/>
                        <a:pt x="740" y="1225"/>
                      </a:cubicBezTo>
                      <a:lnTo>
                        <a:pt x="394" y="1268"/>
                      </a:lnTo>
                      <a:close/>
                      <a:moveTo>
                        <a:pt x="560" y="1527"/>
                      </a:moveTo>
                      <a:cubicBezTo>
                        <a:pt x="508" y="1527"/>
                        <a:pt x="485" y="1521"/>
                        <a:pt x="458" y="1464"/>
                      </a:cubicBezTo>
                      <a:cubicBezTo>
                        <a:pt x="674" y="1437"/>
                        <a:pt x="674" y="1437"/>
                        <a:pt x="674" y="1437"/>
                      </a:cubicBezTo>
                      <a:cubicBezTo>
                        <a:pt x="643" y="1521"/>
                        <a:pt x="620" y="1527"/>
                        <a:pt x="560" y="1527"/>
                      </a:cubicBezTo>
                      <a:close/>
                      <a:moveTo>
                        <a:pt x="798" y="1069"/>
                      </a:moveTo>
                      <a:cubicBezTo>
                        <a:pt x="323" y="1069"/>
                        <a:pt x="323" y="1069"/>
                        <a:pt x="323" y="1069"/>
                      </a:cubicBezTo>
                      <a:cubicBezTo>
                        <a:pt x="297" y="1014"/>
                        <a:pt x="267" y="959"/>
                        <a:pt x="237" y="905"/>
                      </a:cubicBezTo>
                      <a:cubicBezTo>
                        <a:pt x="170" y="786"/>
                        <a:pt x="102" y="664"/>
                        <a:pt x="102" y="560"/>
                      </a:cubicBezTo>
                      <a:cubicBezTo>
                        <a:pt x="102" y="307"/>
                        <a:pt x="307" y="102"/>
                        <a:pt x="560" y="102"/>
                      </a:cubicBezTo>
                      <a:cubicBezTo>
                        <a:pt x="813" y="102"/>
                        <a:pt x="1018" y="307"/>
                        <a:pt x="1018" y="560"/>
                      </a:cubicBezTo>
                      <a:cubicBezTo>
                        <a:pt x="1018" y="663"/>
                        <a:pt x="949" y="786"/>
                        <a:pt x="883" y="906"/>
                      </a:cubicBezTo>
                      <a:cubicBezTo>
                        <a:pt x="853" y="960"/>
                        <a:pt x="823" y="1014"/>
                        <a:pt x="798" y="10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40" name="Freeform 40"/>
                <p:cNvSpPr>
                  <a:spLocks/>
                </p:cNvSpPr>
                <p:nvPr/>
              </p:nvSpPr>
              <p:spPr bwMode="auto">
                <a:xfrm>
                  <a:off x="957263" y="955675"/>
                  <a:ext cx="1239837" cy="1239837"/>
                </a:xfrm>
                <a:custGeom>
                  <a:avLst/>
                  <a:gdLst>
                    <a:gd name="T0" fmla="*/ 305 w 330"/>
                    <a:gd name="T1" fmla="*/ 0 h 330"/>
                    <a:gd name="T2" fmla="*/ 0 w 330"/>
                    <a:gd name="T3" fmla="*/ 305 h 330"/>
                    <a:gd name="T4" fmla="*/ 25 w 330"/>
                    <a:gd name="T5" fmla="*/ 330 h 330"/>
                    <a:gd name="T6" fmla="*/ 50 w 330"/>
                    <a:gd name="T7" fmla="*/ 305 h 330"/>
                    <a:gd name="T8" fmla="*/ 305 w 330"/>
                    <a:gd name="T9" fmla="*/ 50 h 330"/>
                    <a:gd name="T10" fmla="*/ 330 w 330"/>
                    <a:gd name="T11" fmla="*/ 25 h 330"/>
                    <a:gd name="T12" fmla="*/ 305 w 330"/>
                    <a:gd name="T13" fmla="*/ 0 h 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30" h="330">
                      <a:moveTo>
                        <a:pt x="305" y="0"/>
                      </a:moveTo>
                      <a:cubicBezTo>
                        <a:pt x="137" y="0"/>
                        <a:pt x="0" y="137"/>
                        <a:pt x="0" y="305"/>
                      </a:cubicBezTo>
                      <a:cubicBezTo>
                        <a:pt x="0" y="319"/>
                        <a:pt x="11" y="330"/>
                        <a:pt x="25" y="330"/>
                      </a:cubicBezTo>
                      <a:cubicBezTo>
                        <a:pt x="39" y="330"/>
                        <a:pt x="50" y="319"/>
                        <a:pt x="50" y="305"/>
                      </a:cubicBezTo>
                      <a:cubicBezTo>
                        <a:pt x="50" y="165"/>
                        <a:pt x="165" y="50"/>
                        <a:pt x="305" y="50"/>
                      </a:cubicBezTo>
                      <a:cubicBezTo>
                        <a:pt x="319" y="50"/>
                        <a:pt x="330" y="39"/>
                        <a:pt x="330" y="25"/>
                      </a:cubicBezTo>
                      <a:cubicBezTo>
                        <a:pt x="330" y="11"/>
                        <a:pt x="319" y="0"/>
                        <a:pt x="30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ED1659-74EE-4B6A-8B43-E7BCEF57B376}"/>
              </a:ext>
            </a:extLst>
          </p:cNvPr>
          <p:cNvGrpSpPr/>
          <p:nvPr/>
        </p:nvGrpSpPr>
        <p:grpSpPr>
          <a:xfrm>
            <a:off x="6336913" y="3817694"/>
            <a:ext cx="2078182" cy="2475926"/>
            <a:chOff x="6336913" y="3817694"/>
            <a:chExt cx="2078182" cy="2475926"/>
          </a:xfrm>
        </p:grpSpPr>
        <p:sp>
          <p:nvSpPr>
            <p:cNvPr id="7" name="Rounded Rectangle 6"/>
            <p:cNvSpPr/>
            <p:nvPr/>
          </p:nvSpPr>
          <p:spPr>
            <a:xfrm>
              <a:off x="6336913" y="4314311"/>
              <a:ext cx="2078182" cy="1979309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25999" y="4933968"/>
              <a:ext cx="153905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878122" y="3817694"/>
              <a:ext cx="995966" cy="993236"/>
              <a:chOff x="6878122" y="3817694"/>
              <a:chExt cx="995966" cy="993236"/>
            </a:xfrm>
          </p:grpSpPr>
          <p:sp>
            <p:nvSpPr>
              <p:cNvPr id="42" name="Oval 19"/>
              <p:cNvSpPr>
                <a:spLocks noChangeArrowheads="1"/>
              </p:cNvSpPr>
              <p:nvPr/>
            </p:nvSpPr>
            <p:spPr bwMode="auto">
              <a:xfrm>
                <a:off x="6878122" y="3817694"/>
                <a:ext cx="995966" cy="993236"/>
              </a:xfrm>
              <a:prstGeom prst="ellipse">
                <a:avLst/>
              </a:pr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AU" sz="2400" dirty="0">
                  <a:solidFill>
                    <a:srgbClr val="FFFFFF"/>
                  </a:solidFill>
                  <a:latin typeface="FontAwesome" pitchFamily="2" charset="0"/>
                </a:endParaRPr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7214471" y="4179013"/>
                <a:ext cx="362109" cy="340542"/>
                <a:chOff x="-1587" y="-3175"/>
                <a:chExt cx="506412" cy="476250"/>
              </a:xfrm>
              <a:solidFill>
                <a:schemeClr val="bg1"/>
              </a:solidFill>
            </p:grpSpPr>
            <p:sp>
              <p:nvSpPr>
                <p:cNvPr id="44" name="Oval 14"/>
                <p:cNvSpPr>
                  <a:spLocks noChangeArrowheads="1"/>
                </p:cNvSpPr>
                <p:nvPr/>
              </p:nvSpPr>
              <p:spPr bwMode="auto">
                <a:xfrm>
                  <a:off x="244475" y="257175"/>
                  <a:ext cx="60325" cy="61913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45" name="Freeform 15"/>
                <p:cNvSpPr>
                  <a:spLocks noEditPoints="1"/>
                </p:cNvSpPr>
                <p:nvPr/>
              </p:nvSpPr>
              <p:spPr bwMode="auto">
                <a:xfrm>
                  <a:off x="-1587" y="-3175"/>
                  <a:ext cx="506412" cy="476250"/>
                </a:xfrm>
                <a:custGeom>
                  <a:avLst/>
                  <a:gdLst>
                    <a:gd name="T0" fmla="*/ 116 w 132"/>
                    <a:gd name="T1" fmla="*/ 48 h 124"/>
                    <a:gd name="T2" fmla="*/ 116 w 132"/>
                    <a:gd name="T3" fmla="*/ 22 h 124"/>
                    <a:gd name="T4" fmla="*/ 104 w 132"/>
                    <a:gd name="T5" fmla="*/ 0 h 124"/>
                    <a:gd name="T6" fmla="*/ 22 w 132"/>
                    <a:gd name="T7" fmla="*/ 0 h 124"/>
                    <a:gd name="T8" fmla="*/ 0 w 132"/>
                    <a:gd name="T9" fmla="*/ 102 h 124"/>
                    <a:gd name="T10" fmla="*/ 94 w 132"/>
                    <a:gd name="T11" fmla="*/ 124 h 124"/>
                    <a:gd name="T12" fmla="*/ 116 w 132"/>
                    <a:gd name="T13" fmla="*/ 96 h 124"/>
                    <a:gd name="T14" fmla="*/ 116 w 132"/>
                    <a:gd name="T15" fmla="*/ 48 h 124"/>
                    <a:gd name="T16" fmla="*/ 88 w 132"/>
                    <a:gd name="T17" fmla="*/ 8 h 124"/>
                    <a:gd name="T18" fmla="*/ 108 w 132"/>
                    <a:gd name="T19" fmla="*/ 12 h 124"/>
                    <a:gd name="T20" fmla="*/ 108 w 132"/>
                    <a:gd name="T21" fmla="*/ 24 h 124"/>
                    <a:gd name="T22" fmla="*/ 104 w 132"/>
                    <a:gd name="T23" fmla="*/ 36 h 124"/>
                    <a:gd name="T24" fmla="*/ 104 w 132"/>
                    <a:gd name="T25" fmla="*/ 32 h 124"/>
                    <a:gd name="T26" fmla="*/ 104 w 132"/>
                    <a:gd name="T27" fmla="*/ 16 h 124"/>
                    <a:gd name="T28" fmla="*/ 16 w 132"/>
                    <a:gd name="T29" fmla="*/ 12 h 124"/>
                    <a:gd name="T30" fmla="*/ 12 w 132"/>
                    <a:gd name="T31" fmla="*/ 24 h 124"/>
                    <a:gd name="T32" fmla="*/ 8 w 132"/>
                    <a:gd name="T33" fmla="*/ 22 h 124"/>
                    <a:gd name="T34" fmla="*/ 100 w 132"/>
                    <a:gd name="T35" fmla="*/ 20 h 124"/>
                    <a:gd name="T36" fmla="*/ 16 w 132"/>
                    <a:gd name="T37" fmla="*/ 16 h 124"/>
                    <a:gd name="T38" fmla="*/ 100 w 132"/>
                    <a:gd name="T39" fmla="*/ 20 h 124"/>
                    <a:gd name="T40" fmla="*/ 100 w 132"/>
                    <a:gd name="T41" fmla="*/ 28 h 124"/>
                    <a:gd name="T42" fmla="*/ 16 w 132"/>
                    <a:gd name="T43" fmla="*/ 24 h 124"/>
                    <a:gd name="T44" fmla="*/ 100 w 132"/>
                    <a:gd name="T45" fmla="*/ 32 h 124"/>
                    <a:gd name="T46" fmla="*/ 88 w 132"/>
                    <a:gd name="T47" fmla="*/ 36 h 124"/>
                    <a:gd name="T48" fmla="*/ 16 w 132"/>
                    <a:gd name="T49" fmla="*/ 35 h 124"/>
                    <a:gd name="T50" fmla="*/ 100 w 132"/>
                    <a:gd name="T51" fmla="*/ 32 h 124"/>
                    <a:gd name="T52" fmla="*/ 94 w 132"/>
                    <a:gd name="T53" fmla="*/ 116 h 124"/>
                    <a:gd name="T54" fmla="*/ 8 w 132"/>
                    <a:gd name="T55" fmla="*/ 102 h 124"/>
                    <a:gd name="T56" fmla="*/ 22 w 132"/>
                    <a:gd name="T57" fmla="*/ 44 h 124"/>
                    <a:gd name="T58" fmla="*/ 104 w 132"/>
                    <a:gd name="T59" fmla="*/ 44 h 124"/>
                    <a:gd name="T60" fmla="*/ 108 w 132"/>
                    <a:gd name="T61" fmla="*/ 56 h 124"/>
                    <a:gd name="T62" fmla="*/ 52 w 132"/>
                    <a:gd name="T63" fmla="*/ 76 h 124"/>
                    <a:gd name="T64" fmla="*/ 108 w 132"/>
                    <a:gd name="T65" fmla="*/ 96 h 124"/>
                    <a:gd name="T66" fmla="*/ 113 w 132"/>
                    <a:gd name="T67" fmla="*/ 88 h 124"/>
                    <a:gd name="T68" fmla="*/ 60 w 132"/>
                    <a:gd name="T69" fmla="*/ 76 h 124"/>
                    <a:gd name="T70" fmla="*/ 108 w 132"/>
                    <a:gd name="T71" fmla="*/ 64 h 124"/>
                    <a:gd name="T72" fmla="*/ 115 w 132"/>
                    <a:gd name="T73" fmla="*/ 59 h 124"/>
                    <a:gd name="T74" fmla="*/ 120 w 132"/>
                    <a:gd name="T75" fmla="*/ 72 h 1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32" h="124">
                      <a:moveTo>
                        <a:pt x="116" y="48"/>
                      </a:moveTo>
                      <a:cubicBezTo>
                        <a:pt x="116" y="48"/>
                        <a:pt x="116" y="48"/>
                        <a:pt x="116" y="48"/>
                      </a:cubicBezTo>
                      <a:cubicBezTo>
                        <a:pt x="116" y="24"/>
                        <a:pt x="116" y="24"/>
                        <a:pt x="116" y="24"/>
                      </a:cubicBezTo>
                      <a:cubicBezTo>
                        <a:pt x="116" y="22"/>
                        <a:pt x="116" y="22"/>
                        <a:pt x="116" y="22"/>
                      </a:cubicBezTo>
                      <a:cubicBezTo>
                        <a:pt x="116" y="12"/>
                        <a:pt x="116" y="12"/>
                        <a:pt x="116" y="12"/>
                      </a:cubicBezTo>
                      <a:cubicBezTo>
                        <a:pt x="116" y="5"/>
                        <a:pt x="111" y="0"/>
                        <a:pt x="104" y="0"/>
                      </a:cubicBez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0" y="0"/>
                        <a:pt x="0" y="10"/>
                        <a:pt x="0" y="2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14"/>
                        <a:pt x="10" y="124"/>
                        <a:pt x="22" y="124"/>
                      </a:cubicBezTo>
                      <a:cubicBezTo>
                        <a:pt x="94" y="124"/>
                        <a:pt x="94" y="124"/>
                        <a:pt x="94" y="124"/>
                      </a:cubicBezTo>
                      <a:cubicBezTo>
                        <a:pt x="106" y="124"/>
                        <a:pt x="116" y="114"/>
                        <a:pt x="116" y="102"/>
                      </a:cubicBezTo>
                      <a:cubicBezTo>
                        <a:pt x="116" y="96"/>
                        <a:pt x="116" y="96"/>
                        <a:pt x="116" y="96"/>
                      </a:cubicBezTo>
                      <a:cubicBezTo>
                        <a:pt x="116" y="96"/>
                        <a:pt x="116" y="96"/>
                        <a:pt x="116" y="96"/>
                      </a:cubicBezTo>
                      <a:cubicBezTo>
                        <a:pt x="132" y="84"/>
                        <a:pt x="132" y="60"/>
                        <a:pt x="116" y="48"/>
                      </a:cubicBezTo>
                      <a:close/>
                      <a:moveTo>
                        <a:pt x="22" y="8"/>
                      </a:moveTo>
                      <a:cubicBezTo>
                        <a:pt x="88" y="8"/>
                        <a:pt x="88" y="8"/>
                        <a:pt x="88" y="8"/>
                      </a:cubicBezTo>
                      <a:cubicBezTo>
                        <a:pt x="104" y="8"/>
                        <a:pt x="104" y="8"/>
                        <a:pt x="104" y="8"/>
                      </a:cubicBezTo>
                      <a:cubicBezTo>
                        <a:pt x="106" y="8"/>
                        <a:pt x="108" y="10"/>
                        <a:pt x="108" y="12"/>
                      </a:cubicBezTo>
                      <a:cubicBezTo>
                        <a:pt x="108" y="22"/>
                        <a:pt x="108" y="22"/>
                        <a:pt x="108" y="22"/>
                      </a:cubicBezTo>
                      <a:cubicBezTo>
                        <a:pt x="108" y="24"/>
                        <a:pt x="108" y="24"/>
                        <a:pt x="108" y="24"/>
                      </a:cubicBezTo>
                      <a:cubicBezTo>
                        <a:pt x="108" y="37"/>
                        <a:pt x="108" y="37"/>
                        <a:pt x="108" y="37"/>
                      </a:cubicBezTo>
                      <a:cubicBezTo>
                        <a:pt x="107" y="36"/>
                        <a:pt x="105" y="36"/>
                        <a:pt x="104" y="36"/>
                      </a:cubicBezTo>
                      <a:cubicBezTo>
                        <a:pt x="104" y="36"/>
                        <a:pt x="104" y="36"/>
                        <a:pt x="104" y="36"/>
                      </a:cubicBezTo>
                      <a:cubicBezTo>
                        <a:pt x="104" y="32"/>
                        <a:pt x="104" y="32"/>
                        <a:pt x="104" y="32"/>
                      </a:cubicBezTo>
                      <a:cubicBezTo>
                        <a:pt x="104" y="24"/>
                        <a:pt x="104" y="24"/>
                        <a:pt x="104" y="24"/>
                      </a:cubicBezTo>
                      <a:cubicBezTo>
                        <a:pt x="104" y="16"/>
                        <a:pt x="104" y="16"/>
                        <a:pt x="104" y="16"/>
                      </a:cubicBezTo>
                      <a:cubicBezTo>
                        <a:pt x="104" y="14"/>
                        <a:pt x="102" y="12"/>
                        <a:pt x="100" y="12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4" y="12"/>
                        <a:pt x="12" y="14"/>
                        <a:pt x="12" y="16"/>
                      </a:cubicBezTo>
                      <a:cubicBezTo>
                        <a:pt x="12" y="24"/>
                        <a:pt x="12" y="24"/>
                        <a:pt x="12" y="24"/>
                      </a:cubicBezTo>
                      <a:cubicBezTo>
                        <a:pt x="12" y="32"/>
                        <a:pt x="12" y="32"/>
                        <a:pt x="12" y="32"/>
                      </a:cubicBezTo>
                      <a:cubicBezTo>
                        <a:pt x="10" y="29"/>
                        <a:pt x="8" y="26"/>
                        <a:pt x="8" y="22"/>
                      </a:cubicBezTo>
                      <a:cubicBezTo>
                        <a:pt x="8" y="14"/>
                        <a:pt x="14" y="8"/>
                        <a:pt x="22" y="8"/>
                      </a:cubicBezTo>
                      <a:close/>
                      <a:moveTo>
                        <a:pt x="100" y="20"/>
                      </a:moveTo>
                      <a:cubicBezTo>
                        <a:pt x="16" y="20"/>
                        <a:pt x="16" y="20"/>
                        <a:pt x="16" y="20"/>
                      </a:cubicBezTo>
                      <a:cubicBezTo>
                        <a:pt x="16" y="16"/>
                        <a:pt x="16" y="16"/>
                        <a:pt x="16" y="16"/>
                      </a:cubicBezTo>
                      <a:cubicBezTo>
                        <a:pt x="100" y="16"/>
                        <a:pt x="100" y="16"/>
                        <a:pt x="100" y="16"/>
                      </a:cubicBezTo>
                      <a:lnTo>
                        <a:pt x="100" y="20"/>
                      </a:lnTo>
                      <a:close/>
                      <a:moveTo>
                        <a:pt x="100" y="24"/>
                      </a:moveTo>
                      <a:cubicBezTo>
                        <a:pt x="100" y="28"/>
                        <a:pt x="100" y="28"/>
                        <a:pt x="100" y="28"/>
                      </a:cubicBezTo>
                      <a:cubicBezTo>
                        <a:pt x="16" y="28"/>
                        <a:pt x="16" y="28"/>
                        <a:pt x="16" y="28"/>
                      </a:cubicBezTo>
                      <a:cubicBezTo>
                        <a:pt x="16" y="24"/>
                        <a:pt x="16" y="24"/>
                        <a:pt x="16" y="24"/>
                      </a:cubicBezTo>
                      <a:lnTo>
                        <a:pt x="100" y="24"/>
                      </a:lnTo>
                      <a:close/>
                      <a:moveTo>
                        <a:pt x="100" y="32"/>
                      </a:moveTo>
                      <a:cubicBezTo>
                        <a:pt x="100" y="36"/>
                        <a:pt x="100" y="36"/>
                        <a:pt x="100" y="36"/>
                      </a:cubicBezTo>
                      <a:cubicBezTo>
                        <a:pt x="88" y="36"/>
                        <a:pt x="88" y="36"/>
                        <a:pt x="88" y="36"/>
                      </a:cubicBezTo>
                      <a:cubicBezTo>
                        <a:pt x="22" y="36"/>
                        <a:pt x="22" y="36"/>
                        <a:pt x="22" y="36"/>
                      </a:cubicBezTo>
                      <a:cubicBezTo>
                        <a:pt x="20" y="36"/>
                        <a:pt x="18" y="35"/>
                        <a:pt x="16" y="35"/>
                      </a:cubicBezTo>
                      <a:cubicBezTo>
                        <a:pt x="16" y="32"/>
                        <a:pt x="16" y="32"/>
                        <a:pt x="16" y="32"/>
                      </a:cubicBezTo>
                      <a:lnTo>
                        <a:pt x="100" y="32"/>
                      </a:lnTo>
                      <a:close/>
                      <a:moveTo>
                        <a:pt x="108" y="102"/>
                      </a:moveTo>
                      <a:cubicBezTo>
                        <a:pt x="108" y="110"/>
                        <a:pt x="102" y="116"/>
                        <a:pt x="94" y="116"/>
                      </a:cubicBezTo>
                      <a:cubicBezTo>
                        <a:pt x="22" y="116"/>
                        <a:pt x="22" y="116"/>
                        <a:pt x="22" y="116"/>
                      </a:cubicBezTo>
                      <a:cubicBezTo>
                        <a:pt x="14" y="116"/>
                        <a:pt x="8" y="110"/>
                        <a:pt x="8" y="102"/>
                      </a:cubicBezTo>
                      <a:cubicBezTo>
                        <a:pt x="8" y="39"/>
                        <a:pt x="8" y="39"/>
                        <a:pt x="8" y="39"/>
                      </a:cubicBezTo>
                      <a:cubicBezTo>
                        <a:pt x="12" y="42"/>
                        <a:pt x="17" y="44"/>
                        <a:pt x="22" y="44"/>
                      </a:cubicBezTo>
                      <a:cubicBezTo>
                        <a:pt x="88" y="44"/>
                        <a:pt x="88" y="44"/>
                        <a:pt x="88" y="44"/>
                      </a:cubicBezTo>
                      <a:cubicBezTo>
                        <a:pt x="104" y="44"/>
                        <a:pt x="104" y="44"/>
                        <a:pt x="104" y="44"/>
                      </a:cubicBezTo>
                      <a:cubicBezTo>
                        <a:pt x="106" y="44"/>
                        <a:pt x="108" y="46"/>
                        <a:pt x="108" y="48"/>
                      </a:cubicBezTo>
                      <a:cubicBezTo>
                        <a:pt x="108" y="56"/>
                        <a:pt x="108" y="56"/>
                        <a:pt x="108" y="56"/>
                      </a:cubicBezTo>
                      <a:cubicBezTo>
                        <a:pt x="72" y="56"/>
                        <a:pt x="72" y="56"/>
                        <a:pt x="72" y="56"/>
                      </a:cubicBezTo>
                      <a:cubicBezTo>
                        <a:pt x="61" y="56"/>
                        <a:pt x="52" y="65"/>
                        <a:pt x="52" y="76"/>
                      </a:cubicBezTo>
                      <a:cubicBezTo>
                        <a:pt x="52" y="87"/>
                        <a:pt x="61" y="96"/>
                        <a:pt x="72" y="96"/>
                      </a:cubicBezTo>
                      <a:cubicBezTo>
                        <a:pt x="108" y="96"/>
                        <a:pt x="108" y="96"/>
                        <a:pt x="108" y="96"/>
                      </a:cubicBezTo>
                      <a:lnTo>
                        <a:pt x="108" y="102"/>
                      </a:lnTo>
                      <a:close/>
                      <a:moveTo>
                        <a:pt x="113" y="88"/>
                      </a:moveTo>
                      <a:cubicBezTo>
                        <a:pt x="72" y="88"/>
                        <a:pt x="72" y="88"/>
                        <a:pt x="72" y="88"/>
                      </a:cubicBezTo>
                      <a:cubicBezTo>
                        <a:pt x="65" y="88"/>
                        <a:pt x="60" y="83"/>
                        <a:pt x="60" y="76"/>
                      </a:cubicBezTo>
                      <a:cubicBezTo>
                        <a:pt x="60" y="69"/>
                        <a:pt x="65" y="64"/>
                        <a:pt x="72" y="64"/>
                      </a:cubicBezTo>
                      <a:cubicBezTo>
                        <a:pt x="108" y="64"/>
                        <a:pt x="108" y="64"/>
                        <a:pt x="108" y="64"/>
                      </a:cubicBezTo>
                      <a:cubicBezTo>
                        <a:pt x="110" y="64"/>
                        <a:pt x="113" y="63"/>
                        <a:pt x="114" y="61"/>
                      </a:cubicBezTo>
                      <a:cubicBezTo>
                        <a:pt x="115" y="60"/>
                        <a:pt x="115" y="60"/>
                        <a:pt x="115" y="59"/>
                      </a:cubicBezTo>
                      <a:cubicBezTo>
                        <a:pt x="115" y="59"/>
                        <a:pt x="116" y="59"/>
                        <a:pt x="116" y="59"/>
                      </a:cubicBezTo>
                      <a:cubicBezTo>
                        <a:pt x="118" y="62"/>
                        <a:pt x="120" y="67"/>
                        <a:pt x="120" y="72"/>
                      </a:cubicBezTo>
                      <a:cubicBezTo>
                        <a:pt x="120" y="78"/>
                        <a:pt x="118" y="84"/>
                        <a:pt x="113" y="8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</p:grpSp>
      </p:grpSp>
      <p:grpSp>
        <p:nvGrpSpPr>
          <p:cNvPr id="47" name="Group 46"/>
          <p:cNvGrpSpPr/>
          <p:nvPr/>
        </p:nvGrpSpPr>
        <p:grpSpPr>
          <a:xfrm>
            <a:off x="5598867" y="2010618"/>
            <a:ext cx="995966" cy="993236"/>
            <a:chOff x="5598867" y="2010618"/>
            <a:chExt cx="995966" cy="993236"/>
          </a:xfrm>
        </p:grpSpPr>
        <p:sp>
          <p:nvSpPr>
            <p:cNvPr id="22" name="Oval 19"/>
            <p:cNvSpPr>
              <a:spLocks noChangeArrowheads="1"/>
            </p:cNvSpPr>
            <p:nvPr/>
          </p:nvSpPr>
          <p:spPr bwMode="auto">
            <a:xfrm>
              <a:off x="5598867" y="2010618"/>
              <a:ext cx="995966" cy="9932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6" name="Shape 214"/>
            <p:cNvSpPr/>
            <p:nvPr/>
          </p:nvSpPr>
          <p:spPr>
            <a:xfrm>
              <a:off x="5898973" y="2310231"/>
              <a:ext cx="394053" cy="3940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3" extrusionOk="0">
                  <a:moveTo>
                    <a:pt x="2579" y="8408"/>
                  </a:moveTo>
                  <a:cubicBezTo>
                    <a:pt x="2579" y="5192"/>
                    <a:pt x="5174" y="2587"/>
                    <a:pt x="8377" y="2587"/>
                  </a:cubicBezTo>
                  <a:cubicBezTo>
                    <a:pt x="11581" y="2587"/>
                    <a:pt x="14435" y="5451"/>
                    <a:pt x="14435" y="8668"/>
                  </a:cubicBezTo>
                  <a:cubicBezTo>
                    <a:pt x="14435" y="11882"/>
                    <a:pt x="11838" y="14489"/>
                    <a:pt x="8636" y="14489"/>
                  </a:cubicBezTo>
                  <a:cubicBezTo>
                    <a:pt x="5432" y="14488"/>
                    <a:pt x="2579" y="11622"/>
                    <a:pt x="2579" y="8408"/>
                  </a:cubicBezTo>
                  <a:close/>
                  <a:moveTo>
                    <a:pt x="20915" y="18167"/>
                  </a:moveTo>
                  <a:lnTo>
                    <a:pt x="15797" y="13031"/>
                  </a:lnTo>
                  <a:cubicBezTo>
                    <a:pt x="16569" y="11760"/>
                    <a:pt x="17014" y="10265"/>
                    <a:pt x="17014" y="8668"/>
                  </a:cubicBezTo>
                  <a:cubicBezTo>
                    <a:pt x="17014" y="4023"/>
                    <a:pt x="13004" y="0"/>
                    <a:pt x="8377" y="0"/>
                  </a:cubicBezTo>
                  <a:cubicBezTo>
                    <a:pt x="3750" y="-1"/>
                    <a:pt x="0" y="3764"/>
                    <a:pt x="0" y="8408"/>
                  </a:cubicBezTo>
                  <a:cubicBezTo>
                    <a:pt x="0" y="13051"/>
                    <a:pt x="4010" y="17076"/>
                    <a:pt x="8636" y="17076"/>
                  </a:cubicBezTo>
                  <a:cubicBezTo>
                    <a:pt x="10175" y="17076"/>
                    <a:pt x="11615" y="16655"/>
                    <a:pt x="12854" y="15928"/>
                  </a:cubicBezTo>
                  <a:lnTo>
                    <a:pt x="17998" y="21095"/>
                  </a:lnTo>
                  <a:cubicBezTo>
                    <a:pt x="18502" y="21599"/>
                    <a:pt x="19318" y="21599"/>
                    <a:pt x="19821" y="21095"/>
                  </a:cubicBezTo>
                  <a:lnTo>
                    <a:pt x="21098" y="19813"/>
                  </a:lnTo>
                  <a:cubicBezTo>
                    <a:pt x="21600" y="19309"/>
                    <a:pt x="21417" y="18671"/>
                    <a:pt x="20915" y="1816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43656" tIns="43656" rIns="43656" bIns="43656" anchor="ctr"/>
            <a:lstStyle/>
            <a:p>
              <a:pPr lvl="0" algn="ctr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2BDA8B0-3C61-4CA0-A4B4-18554AAAC8FB}"/>
              </a:ext>
            </a:extLst>
          </p:cNvPr>
          <p:cNvGrpSpPr/>
          <p:nvPr/>
        </p:nvGrpSpPr>
        <p:grpSpPr>
          <a:xfrm>
            <a:off x="8859510" y="3817694"/>
            <a:ext cx="2078182" cy="2475926"/>
            <a:chOff x="8859510" y="3817694"/>
            <a:chExt cx="2078182" cy="2475926"/>
          </a:xfrm>
        </p:grpSpPr>
        <p:sp>
          <p:nvSpPr>
            <p:cNvPr id="8" name="Rounded Rectangle 7"/>
            <p:cNvSpPr/>
            <p:nvPr/>
          </p:nvSpPr>
          <p:spPr>
            <a:xfrm>
              <a:off x="8859510" y="4314311"/>
              <a:ext cx="2078182" cy="1979309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129073" y="4933968"/>
              <a:ext cx="153905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9402380" y="3817694"/>
              <a:ext cx="995966" cy="993236"/>
              <a:chOff x="9402380" y="3817694"/>
              <a:chExt cx="995966" cy="993236"/>
            </a:xfrm>
          </p:grpSpPr>
          <p:sp>
            <p:nvSpPr>
              <p:cNvPr id="25" name="Oval 19"/>
              <p:cNvSpPr>
                <a:spLocks noChangeArrowheads="1"/>
              </p:cNvSpPr>
              <p:nvPr/>
            </p:nvSpPr>
            <p:spPr bwMode="auto">
              <a:xfrm>
                <a:off x="9402380" y="3817694"/>
                <a:ext cx="995966" cy="993236"/>
              </a:xfrm>
              <a:prstGeom prst="ellipse">
                <a:avLst/>
              </a:prstGeom>
              <a:solidFill>
                <a:schemeClr val="accent4"/>
              </a:solidFill>
              <a:ln w="190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4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9688760" y="4118242"/>
                <a:ext cx="419680" cy="391700"/>
                <a:chOff x="1511296" y="1234210"/>
                <a:chExt cx="256867" cy="239742"/>
              </a:xfrm>
              <a:solidFill>
                <a:schemeClr val="bg1"/>
              </a:solidFill>
            </p:grpSpPr>
            <p:sp>
              <p:nvSpPr>
                <p:cNvPr id="49" name="Freeform 76"/>
                <p:cNvSpPr>
                  <a:spLocks noEditPoints="1"/>
                </p:cNvSpPr>
                <p:nvPr/>
              </p:nvSpPr>
              <p:spPr bwMode="auto">
                <a:xfrm>
                  <a:off x="1543231" y="1266144"/>
                  <a:ext cx="191609" cy="127739"/>
                </a:xfrm>
                <a:custGeom>
                  <a:avLst/>
                  <a:gdLst>
                    <a:gd name="T0" fmla="*/ 168 w 175"/>
                    <a:gd name="T1" fmla="*/ 0 h 117"/>
                    <a:gd name="T2" fmla="*/ 7 w 175"/>
                    <a:gd name="T3" fmla="*/ 0 h 117"/>
                    <a:gd name="T4" fmla="*/ 0 w 175"/>
                    <a:gd name="T5" fmla="*/ 8 h 117"/>
                    <a:gd name="T6" fmla="*/ 0 w 175"/>
                    <a:gd name="T7" fmla="*/ 110 h 117"/>
                    <a:gd name="T8" fmla="*/ 7 w 175"/>
                    <a:gd name="T9" fmla="*/ 117 h 117"/>
                    <a:gd name="T10" fmla="*/ 168 w 175"/>
                    <a:gd name="T11" fmla="*/ 117 h 117"/>
                    <a:gd name="T12" fmla="*/ 175 w 175"/>
                    <a:gd name="T13" fmla="*/ 110 h 117"/>
                    <a:gd name="T14" fmla="*/ 175 w 175"/>
                    <a:gd name="T15" fmla="*/ 8 h 117"/>
                    <a:gd name="T16" fmla="*/ 168 w 175"/>
                    <a:gd name="T17" fmla="*/ 0 h 117"/>
                    <a:gd name="T18" fmla="*/ 168 w 175"/>
                    <a:gd name="T19" fmla="*/ 110 h 117"/>
                    <a:gd name="T20" fmla="*/ 7 w 175"/>
                    <a:gd name="T21" fmla="*/ 110 h 117"/>
                    <a:gd name="T22" fmla="*/ 7 w 175"/>
                    <a:gd name="T23" fmla="*/ 8 h 117"/>
                    <a:gd name="T24" fmla="*/ 168 w 175"/>
                    <a:gd name="T25" fmla="*/ 8 h 117"/>
                    <a:gd name="T26" fmla="*/ 168 w 175"/>
                    <a:gd name="T27" fmla="*/ 110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75" h="117">
                      <a:moveTo>
                        <a:pt x="168" y="0"/>
                      </a:move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3" y="0"/>
                        <a:pt x="0" y="3"/>
                        <a:pt x="0" y="8"/>
                      </a:cubicBezTo>
                      <a:cubicBezTo>
                        <a:pt x="0" y="110"/>
                        <a:pt x="0" y="110"/>
                        <a:pt x="0" y="110"/>
                      </a:cubicBezTo>
                      <a:cubicBezTo>
                        <a:pt x="0" y="114"/>
                        <a:pt x="3" y="117"/>
                        <a:pt x="7" y="117"/>
                      </a:cubicBezTo>
                      <a:cubicBezTo>
                        <a:pt x="168" y="117"/>
                        <a:pt x="168" y="117"/>
                        <a:pt x="168" y="117"/>
                      </a:cubicBezTo>
                      <a:cubicBezTo>
                        <a:pt x="172" y="117"/>
                        <a:pt x="175" y="114"/>
                        <a:pt x="175" y="110"/>
                      </a:cubicBezTo>
                      <a:cubicBezTo>
                        <a:pt x="175" y="8"/>
                        <a:pt x="175" y="8"/>
                        <a:pt x="175" y="8"/>
                      </a:cubicBezTo>
                      <a:cubicBezTo>
                        <a:pt x="175" y="3"/>
                        <a:pt x="172" y="0"/>
                        <a:pt x="168" y="0"/>
                      </a:cubicBezTo>
                      <a:close/>
                      <a:moveTo>
                        <a:pt x="168" y="110"/>
                      </a:moveTo>
                      <a:cubicBezTo>
                        <a:pt x="7" y="110"/>
                        <a:pt x="7" y="110"/>
                        <a:pt x="7" y="110"/>
                      </a:cubicBez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168" y="8"/>
                        <a:pt x="168" y="8"/>
                        <a:pt x="168" y="8"/>
                      </a:cubicBezTo>
                      <a:lnTo>
                        <a:pt x="168" y="11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50" name="Freeform 77"/>
                <p:cNvSpPr>
                  <a:spLocks noEditPoints="1"/>
                </p:cNvSpPr>
                <p:nvPr/>
              </p:nvSpPr>
              <p:spPr bwMode="auto">
                <a:xfrm>
                  <a:off x="1511296" y="1234210"/>
                  <a:ext cx="256867" cy="239742"/>
                </a:xfrm>
                <a:custGeom>
                  <a:avLst/>
                  <a:gdLst>
                    <a:gd name="T0" fmla="*/ 212 w 234"/>
                    <a:gd name="T1" fmla="*/ 0 h 219"/>
                    <a:gd name="T2" fmla="*/ 22 w 234"/>
                    <a:gd name="T3" fmla="*/ 0 h 219"/>
                    <a:gd name="T4" fmla="*/ 0 w 234"/>
                    <a:gd name="T5" fmla="*/ 22 h 219"/>
                    <a:gd name="T6" fmla="*/ 0 w 234"/>
                    <a:gd name="T7" fmla="*/ 168 h 219"/>
                    <a:gd name="T8" fmla="*/ 22 w 234"/>
                    <a:gd name="T9" fmla="*/ 190 h 219"/>
                    <a:gd name="T10" fmla="*/ 95 w 234"/>
                    <a:gd name="T11" fmla="*/ 190 h 219"/>
                    <a:gd name="T12" fmla="*/ 95 w 234"/>
                    <a:gd name="T13" fmla="*/ 199 h 219"/>
                    <a:gd name="T14" fmla="*/ 49 w 234"/>
                    <a:gd name="T15" fmla="*/ 205 h 219"/>
                    <a:gd name="T16" fmla="*/ 44 w 234"/>
                    <a:gd name="T17" fmla="*/ 212 h 219"/>
                    <a:gd name="T18" fmla="*/ 51 w 234"/>
                    <a:gd name="T19" fmla="*/ 219 h 219"/>
                    <a:gd name="T20" fmla="*/ 182 w 234"/>
                    <a:gd name="T21" fmla="*/ 219 h 219"/>
                    <a:gd name="T22" fmla="*/ 190 w 234"/>
                    <a:gd name="T23" fmla="*/ 212 h 219"/>
                    <a:gd name="T24" fmla="*/ 184 w 234"/>
                    <a:gd name="T25" fmla="*/ 205 h 219"/>
                    <a:gd name="T26" fmla="*/ 139 w 234"/>
                    <a:gd name="T27" fmla="*/ 199 h 219"/>
                    <a:gd name="T28" fmla="*/ 139 w 234"/>
                    <a:gd name="T29" fmla="*/ 190 h 219"/>
                    <a:gd name="T30" fmla="*/ 212 w 234"/>
                    <a:gd name="T31" fmla="*/ 190 h 219"/>
                    <a:gd name="T32" fmla="*/ 234 w 234"/>
                    <a:gd name="T33" fmla="*/ 168 h 219"/>
                    <a:gd name="T34" fmla="*/ 234 w 234"/>
                    <a:gd name="T35" fmla="*/ 22 h 219"/>
                    <a:gd name="T36" fmla="*/ 212 w 234"/>
                    <a:gd name="T37" fmla="*/ 0 h 219"/>
                    <a:gd name="T38" fmla="*/ 219 w 234"/>
                    <a:gd name="T39" fmla="*/ 168 h 219"/>
                    <a:gd name="T40" fmla="*/ 212 w 234"/>
                    <a:gd name="T41" fmla="*/ 175 h 219"/>
                    <a:gd name="T42" fmla="*/ 146 w 234"/>
                    <a:gd name="T43" fmla="*/ 175 h 219"/>
                    <a:gd name="T44" fmla="*/ 88 w 234"/>
                    <a:gd name="T45" fmla="*/ 175 h 219"/>
                    <a:gd name="T46" fmla="*/ 22 w 234"/>
                    <a:gd name="T47" fmla="*/ 175 h 219"/>
                    <a:gd name="T48" fmla="*/ 14 w 234"/>
                    <a:gd name="T49" fmla="*/ 168 h 219"/>
                    <a:gd name="T50" fmla="*/ 14 w 234"/>
                    <a:gd name="T51" fmla="*/ 22 h 219"/>
                    <a:gd name="T52" fmla="*/ 22 w 234"/>
                    <a:gd name="T53" fmla="*/ 15 h 219"/>
                    <a:gd name="T54" fmla="*/ 212 w 234"/>
                    <a:gd name="T55" fmla="*/ 15 h 219"/>
                    <a:gd name="T56" fmla="*/ 219 w 234"/>
                    <a:gd name="T57" fmla="*/ 22 h 219"/>
                    <a:gd name="T58" fmla="*/ 219 w 234"/>
                    <a:gd name="T59" fmla="*/ 168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34" h="219">
                      <a:moveTo>
                        <a:pt x="212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0" y="0"/>
                        <a:pt x="0" y="10"/>
                        <a:pt x="0" y="22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0"/>
                        <a:pt x="10" y="190"/>
                        <a:pt x="22" y="190"/>
                      </a:cubicBezTo>
                      <a:cubicBezTo>
                        <a:pt x="95" y="190"/>
                        <a:pt x="95" y="190"/>
                        <a:pt x="95" y="190"/>
                      </a:cubicBezTo>
                      <a:cubicBezTo>
                        <a:pt x="95" y="199"/>
                        <a:pt x="95" y="199"/>
                        <a:pt x="95" y="199"/>
                      </a:cubicBezTo>
                      <a:cubicBezTo>
                        <a:pt x="49" y="205"/>
                        <a:pt x="49" y="205"/>
                        <a:pt x="49" y="205"/>
                      </a:cubicBezTo>
                      <a:cubicBezTo>
                        <a:pt x="46" y="206"/>
                        <a:pt x="44" y="208"/>
                        <a:pt x="44" y="212"/>
                      </a:cubicBezTo>
                      <a:cubicBezTo>
                        <a:pt x="44" y="216"/>
                        <a:pt x="47" y="219"/>
                        <a:pt x="51" y="219"/>
                      </a:cubicBezTo>
                      <a:cubicBezTo>
                        <a:pt x="182" y="219"/>
                        <a:pt x="182" y="219"/>
                        <a:pt x="182" y="219"/>
                      </a:cubicBezTo>
                      <a:cubicBezTo>
                        <a:pt x="186" y="219"/>
                        <a:pt x="190" y="216"/>
                        <a:pt x="190" y="212"/>
                      </a:cubicBezTo>
                      <a:cubicBezTo>
                        <a:pt x="190" y="208"/>
                        <a:pt x="187" y="206"/>
                        <a:pt x="184" y="205"/>
                      </a:cubicBezTo>
                      <a:cubicBezTo>
                        <a:pt x="139" y="199"/>
                        <a:pt x="139" y="199"/>
                        <a:pt x="139" y="199"/>
                      </a:cubicBezTo>
                      <a:cubicBezTo>
                        <a:pt x="139" y="190"/>
                        <a:pt x="139" y="190"/>
                        <a:pt x="139" y="190"/>
                      </a:cubicBezTo>
                      <a:cubicBezTo>
                        <a:pt x="212" y="190"/>
                        <a:pt x="212" y="190"/>
                        <a:pt x="212" y="190"/>
                      </a:cubicBezTo>
                      <a:cubicBezTo>
                        <a:pt x="224" y="190"/>
                        <a:pt x="234" y="180"/>
                        <a:pt x="234" y="168"/>
                      </a:cubicBezTo>
                      <a:cubicBezTo>
                        <a:pt x="234" y="22"/>
                        <a:pt x="234" y="22"/>
                        <a:pt x="234" y="22"/>
                      </a:cubicBezTo>
                      <a:cubicBezTo>
                        <a:pt x="234" y="10"/>
                        <a:pt x="224" y="0"/>
                        <a:pt x="212" y="0"/>
                      </a:cubicBezTo>
                      <a:close/>
                      <a:moveTo>
                        <a:pt x="219" y="168"/>
                      </a:moveTo>
                      <a:cubicBezTo>
                        <a:pt x="219" y="172"/>
                        <a:pt x="216" y="175"/>
                        <a:pt x="212" y="175"/>
                      </a:cubicBezTo>
                      <a:cubicBezTo>
                        <a:pt x="146" y="175"/>
                        <a:pt x="146" y="175"/>
                        <a:pt x="146" y="175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22" y="175"/>
                        <a:pt x="22" y="175"/>
                        <a:pt x="22" y="175"/>
                      </a:cubicBezTo>
                      <a:cubicBezTo>
                        <a:pt x="18" y="175"/>
                        <a:pt x="14" y="172"/>
                        <a:pt x="14" y="168"/>
                      </a:cubicBezTo>
                      <a:cubicBezTo>
                        <a:pt x="14" y="22"/>
                        <a:pt x="14" y="22"/>
                        <a:pt x="14" y="22"/>
                      </a:cubicBezTo>
                      <a:cubicBezTo>
                        <a:pt x="14" y="18"/>
                        <a:pt x="18" y="15"/>
                        <a:pt x="22" y="15"/>
                      </a:cubicBezTo>
                      <a:cubicBezTo>
                        <a:pt x="212" y="15"/>
                        <a:pt x="212" y="15"/>
                        <a:pt x="212" y="15"/>
                      </a:cubicBezTo>
                      <a:cubicBezTo>
                        <a:pt x="216" y="15"/>
                        <a:pt x="219" y="18"/>
                        <a:pt x="219" y="22"/>
                      </a:cubicBezTo>
                      <a:lnTo>
                        <a:pt x="219" y="1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5170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26A8DFD-5592-6C45-BA7B-F8E9AADD7230}"/>
              </a:ext>
            </a:extLst>
          </p:cNvPr>
          <p:cNvSpPr/>
          <p:nvPr/>
        </p:nvSpPr>
        <p:spPr>
          <a:xfrm>
            <a:off x="1068779" y="1816926"/>
            <a:ext cx="1484416" cy="3258312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1400" dirty="0">
              <a:solidFill>
                <a:schemeClr val="bg1"/>
              </a:solidFill>
              <a:latin typeface="Source Sans Pro" charset="0"/>
            </a:endParaRPr>
          </a:p>
        </p:txBody>
      </p:sp>
      <p:cxnSp>
        <p:nvCxnSpPr>
          <p:cNvPr id="51" name="Curved Connector 50">
            <a:extLst>
              <a:ext uri="{FF2B5EF4-FFF2-40B4-BE49-F238E27FC236}">
                <a16:creationId xmlns:a16="http://schemas.microsoft.com/office/drawing/2014/main" id="{CDD9EB5D-323D-4846-9880-E9B7E26B36CB}"/>
              </a:ext>
            </a:extLst>
          </p:cNvPr>
          <p:cNvCxnSpPr>
            <a:cxnSpLocks/>
            <a:stCxn id="17" idx="3"/>
            <a:endCxn id="5" idx="1"/>
          </p:cNvCxnSpPr>
          <p:nvPr/>
        </p:nvCxnSpPr>
        <p:spPr>
          <a:xfrm flipV="1">
            <a:off x="2553195" y="1459707"/>
            <a:ext cx="1117105" cy="1986375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AC57E2BF-388D-4C4D-BB62-0EBD7931F6FD}"/>
              </a:ext>
            </a:extLst>
          </p:cNvPr>
          <p:cNvCxnSpPr>
            <a:cxnSpLocks/>
            <a:stCxn id="17" idx="3"/>
            <a:endCxn id="6" idx="1"/>
          </p:cNvCxnSpPr>
          <p:nvPr/>
        </p:nvCxnSpPr>
        <p:spPr>
          <a:xfrm flipV="1">
            <a:off x="2553195" y="2750344"/>
            <a:ext cx="1129805" cy="695738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>
            <a:extLst>
              <a:ext uri="{FF2B5EF4-FFF2-40B4-BE49-F238E27FC236}">
                <a16:creationId xmlns:a16="http://schemas.microsoft.com/office/drawing/2014/main" id="{AF3CCEE3-C607-3149-9538-52750A67164B}"/>
              </a:ext>
            </a:extLst>
          </p:cNvPr>
          <p:cNvCxnSpPr>
            <a:cxnSpLocks/>
            <a:stCxn id="17" idx="3"/>
            <a:endCxn id="7" idx="1"/>
          </p:cNvCxnSpPr>
          <p:nvPr/>
        </p:nvCxnSpPr>
        <p:spPr>
          <a:xfrm>
            <a:off x="2553195" y="3446082"/>
            <a:ext cx="1129805" cy="596487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urved Connector 57">
            <a:extLst>
              <a:ext uri="{FF2B5EF4-FFF2-40B4-BE49-F238E27FC236}">
                <a16:creationId xmlns:a16="http://schemas.microsoft.com/office/drawing/2014/main" id="{C5867000-E7AD-8E4E-B5FC-809081B3D9F9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>
            <a:off x="2553195" y="3446082"/>
            <a:ext cx="1129805" cy="1887125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D903382-71A8-4948-AF05-1674F8A67AF4}"/>
              </a:ext>
            </a:extLst>
          </p:cNvPr>
          <p:cNvGrpSpPr/>
          <p:nvPr/>
        </p:nvGrpSpPr>
        <p:grpSpPr>
          <a:xfrm>
            <a:off x="3670300" y="892175"/>
            <a:ext cx="7878763" cy="1082675"/>
            <a:chOff x="3670300" y="892175"/>
            <a:chExt cx="7878763" cy="1082675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DB2AE5F-EBE1-5142-AFB3-985606ED44B1}"/>
                </a:ext>
              </a:extLst>
            </p:cNvPr>
            <p:cNvSpPr/>
            <p:nvPr/>
          </p:nvSpPr>
          <p:spPr>
            <a:xfrm>
              <a:off x="3670300" y="1201738"/>
              <a:ext cx="2055813" cy="51593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867" dirty="0">
                  <a:solidFill>
                    <a:srgbClr val="FFFFFF"/>
                  </a:solidFill>
                  <a:latin typeface="Source Sans Pro" charset="0"/>
                </a:rPr>
                <a:t>Branch one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EC08362-B5A5-4E22-8A6D-756145413E77}"/>
                </a:ext>
              </a:extLst>
            </p:cNvPr>
            <p:cNvGrpSpPr/>
            <p:nvPr/>
          </p:nvGrpSpPr>
          <p:grpSpPr>
            <a:xfrm>
              <a:off x="5726113" y="892175"/>
              <a:ext cx="5822950" cy="1082675"/>
              <a:chOff x="5726113" y="892175"/>
              <a:chExt cx="5822950" cy="1082675"/>
            </a:xfrm>
          </p:grpSpPr>
          <p:grpSp>
            <p:nvGrpSpPr>
              <p:cNvPr id="328711" name="Group 33">
                <a:extLst>
                  <a:ext uri="{FF2B5EF4-FFF2-40B4-BE49-F238E27FC236}">
                    <a16:creationId xmlns:a16="http://schemas.microsoft.com/office/drawing/2014/main" id="{E19408C1-C9D6-1245-8D3A-297AF7C669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81725" y="892175"/>
                <a:ext cx="5367338" cy="1082675"/>
                <a:chOff x="6182272" y="1092448"/>
                <a:chExt cx="5366266" cy="1084157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C8967E6C-0D87-D042-8EF9-BD266A3D1A78}"/>
                    </a:ext>
                  </a:extLst>
                </p:cNvPr>
                <p:cNvSpPr/>
                <p:nvPr/>
              </p:nvSpPr>
              <p:spPr>
                <a:xfrm>
                  <a:off x="6182272" y="1092448"/>
                  <a:ext cx="5366266" cy="51505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alpha val="12000"/>
                  </a:schemeClr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lIns="640080" tIns="48201" rIns="0" bIns="48201" spcCol="1270" anchor="ctr"/>
                <a:lstStyle/>
                <a:p>
                  <a:pPr fontAlgn="auto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Donec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dapibus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ex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tortor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,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pellentesque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tincidunt</a:t>
                  </a:r>
                  <a:endPara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endParaRP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3C7B511A-553B-1F4E-B111-809B9815EEE7}"/>
                    </a:ext>
                  </a:extLst>
                </p:cNvPr>
                <p:cNvSpPr/>
                <p:nvPr/>
              </p:nvSpPr>
              <p:spPr>
                <a:xfrm>
                  <a:off x="6182272" y="1661551"/>
                  <a:ext cx="5366266" cy="51505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alpha val="12000"/>
                  </a:schemeClr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lIns="640080" tIns="48201" rIns="0" bIns="48201" spcCol="1270" anchor="ctr"/>
                <a:lstStyle/>
                <a:p>
                  <a:pPr fontAlgn="auto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Proin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placerat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elit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ante,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consectetur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volutpat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dui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lorem</a:t>
                  </a:r>
                  <a:endPara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endParaRPr>
                </a:p>
              </p:txBody>
            </p:sp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43653216-B2EB-4644-B2B3-07D99F961CEA}"/>
                    </a:ext>
                  </a:extLst>
                </p:cNvPr>
                <p:cNvSpPr/>
                <p:nvPr/>
              </p:nvSpPr>
              <p:spPr>
                <a:xfrm rot="10800000" flipV="1">
                  <a:off x="6228301" y="1132190"/>
                  <a:ext cx="438062" cy="435570"/>
                </a:xfrm>
                <a:custGeom>
                  <a:avLst/>
                  <a:gdLst>
                    <a:gd name="connsiteX0" fmla="*/ 0 w 1346941"/>
                    <a:gd name="connsiteY0" fmla="*/ 670031 h 1340062"/>
                    <a:gd name="connsiteX1" fmla="*/ 673471 w 1346941"/>
                    <a:gd name="connsiteY1" fmla="*/ 0 h 1340062"/>
                    <a:gd name="connsiteX2" fmla="*/ 1346942 w 1346941"/>
                    <a:gd name="connsiteY2" fmla="*/ 670031 h 1340062"/>
                    <a:gd name="connsiteX3" fmla="*/ 673471 w 1346941"/>
                    <a:gd name="connsiteY3" fmla="*/ 1340062 h 1340062"/>
                    <a:gd name="connsiteX4" fmla="*/ 0 w 1346941"/>
                    <a:gd name="connsiteY4" fmla="*/ 670031 h 1340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6941" h="1340062">
                      <a:moveTo>
                        <a:pt x="0" y="670031"/>
                      </a:moveTo>
                      <a:cubicBezTo>
                        <a:pt x="0" y="299983"/>
                        <a:pt x="301523" y="0"/>
                        <a:pt x="673471" y="0"/>
                      </a:cubicBezTo>
                      <a:cubicBezTo>
                        <a:pt x="1045419" y="0"/>
                        <a:pt x="1346942" y="299983"/>
                        <a:pt x="1346942" y="670031"/>
                      </a:cubicBezTo>
                      <a:cubicBezTo>
                        <a:pt x="1346942" y="1040079"/>
                        <a:pt x="1045419" y="1340062"/>
                        <a:pt x="673471" y="1340062"/>
                      </a:cubicBezTo>
                      <a:cubicBezTo>
                        <a:pt x="301523" y="1340062"/>
                        <a:pt x="0" y="1040079"/>
                        <a:pt x="0" y="6700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wrap="none" lIns="276553" tIns="275211" rIns="276553" bIns="275211" spcCol="1270" anchor="ctr"/>
                <a:lstStyle/>
                <a:p>
                  <a:pPr algn="ctr" defTabSz="948243" fontAlgn="auto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467" dirty="0">
                      <a:solidFill>
                        <a:srgbClr val="FFFFFF"/>
                      </a:solidFill>
                      <a:latin typeface="Source Sans Pro" charset="0"/>
                    </a:rPr>
                    <a:t>A</a:t>
                  </a:r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4AE9F722-346A-6C43-8206-A4ED11B9D7A1}"/>
                    </a:ext>
                  </a:extLst>
                </p:cNvPr>
                <p:cNvSpPr/>
                <p:nvPr/>
              </p:nvSpPr>
              <p:spPr>
                <a:xfrm rot="10800000" flipV="1">
                  <a:off x="6228301" y="1701293"/>
                  <a:ext cx="438062" cy="435570"/>
                </a:xfrm>
                <a:custGeom>
                  <a:avLst/>
                  <a:gdLst>
                    <a:gd name="connsiteX0" fmla="*/ 0 w 1346941"/>
                    <a:gd name="connsiteY0" fmla="*/ 670031 h 1340062"/>
                    <a:gd name="connsiteX1" fmla="*/ 673471 w 1346941"/>
                    <a:gd name="connsiteY1" fmla="*/ 0 h 1340062"/>
                    <a:gd name="connsiteX2" fmla="*/ 1346942 w 1346941"/>
                    <a:gd name="connsiteY2" fmla="*/ 670031 h 1340062"/>
                    <a:gd name="connsiteX3" fmla="*/ 673471 w 1346941"/>
                    <a:gd name="connsiteY3" fmla="*/ 1340062 h 1340062"/>
                    <a:gd name="connsiteX4" fmla="*/ 0 w 1346941"/>
                    <a:gd name="connsiteY4" fmla="*/ 670031 h 1340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6941" h="1340062">
                      <a:moveTo>
                        <a:pt x="0" y="670031"/>
                      </a:moveTo>
                      <a:cubicBezTo>
                        <a:pt x="0" y="299983"/>
                        <a:pt x="301523" y="0"/>
                        <a:pt x="673471" y="0"/>
                      </a:cubicBezTo>
                      <a:cubicBezTo>
                        <a:pt x="1045419" y="0"/>
                        <a:pt x="1346942" y="299983"/>
                        <a:pt x="1346942" y="670031"/>
                      </a:cubicBezTo>
                      <a:cubicBezTo>
                        <a:pt x="1346942" y="1040079"/>
                        <a:pt x="1045419" y="1340062"/>
                        <a:pt x="673471" y="1340062"/>
                      </a:cubicBezTo>
                      <a:cubicBezTo>
                        <a:pt x="301523" y="1340062"/>
                        <a:pt x="0" y="1040079"/>
                        <a:pt x="0" y="6700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wrap="none" lIns="276553" tIns="275211" rIns="276553" bIns="275211" spcCol="1270" anchor="ctr"/>
                <a:lstStyle/>
                <a:p>
                  <a:pPr algn="ctr" defTabSz="948243" fontAlgn="auto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467" dirty="0">
                      <a:solidFill>
                        <a:srgbClr val="FFFFFF"/>
                      </a:solidFill>
                      <a:latin typeface="Source Sans Pro" charset="0"/>
                    </a:rPr>
                    <a:t>B</a:t>
                  </a:r>
                </a:p>
              </p:txBody>
            </p:sp>
          </p:grpSp>
          <p:cxnSp>
            <p:nvCxnSpPr>
              <p:cNvPr id="61" name="Curved Connector 60">
                <a:extLst>
                  <a:ext uri="{FF2B5EF4-FFF2-40B4-BE49-F238E27FC236}">
                    <a16:creationId xmlns:a16="http://schemas.microsoft.com/office/drawing/2014/main" id="{F9889F5B-11DF-6B4B-A203-2318C00E683F}"/>
                  </a:ext>
                </a:extLst>
              </p:cNvPr>
              <p:cNvCxnSpPr>
                <a:stCxn id="5" idx="3"/>
                <a:endCxn id="15" idx="1"/>
              </p:cNvCxnSpPr>
              <p:nvPr/>
            </p:nvCxnSpPr>
            <p:spPr>
              <a:xfrm flipV="1">
                <a:off x="5726113" y="1149350"/>
                <a:ext cx="455612" cy="311150"/>
              </a:xfrm>
              <a:prstGeom prst="curvedConnector3">
                <a:avLst/>
              </a:prstGeom>
              <a:ln w="12700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urved Connector 63">
                <a:extLst>
                  <a:ext uri="{FF2B5EF4-FFF2-40B4-BE49-F238E27FC236}">
                    <a16:creationId xmlns:a16="http://schemas.microsoft.com/office/drawing/2014/main" id="{550EA1B6-9378-4344-9924-8BA59CB8BD6E}"/>
                  </a:ext>
                </a:extLst>
              </p:cNvPr>
              <p:cNvCxnSpPr>
                <a:stCxn id="5" idx="3"/>
                <a:endCxn id="16" idx="1"/>
              </p:cNvCxnSpPr>
              <p:nvPr/>
            </p:nvCxnSpPr>
            <p:spPr>
              <a:xfrm>
                <a:off x="5726113" y="1460500"/>
                <a:ext cx="455612" cy="257175"/>
              </a:xfrm>
              <a:prstGeom prst="curvedConnector3">
                <a:avLst/>
              </a:prstGeom>
              <a:ln w="12700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E5B3A3-918B-4A45-BED5-5120D299D21F}"/>
              </a:ext>
            </a:extLst>
          </p:cNvPr>
          <p:cNvGrpSpPr/>
          <p:nvPr/>
        </p:nvGrpSpPr>
        <p:grpSpPr>
          <a:xfrm>
            <a:off x="3683000" y="2200275"/>
            <a:ext cx="7866063" cy="1084263"/>
            <a:chOff x="3683000" y="2200275"/>
            <a:chExt cx="7866063" cy="1084263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F3C6ADFD-FFF4-774A-AF7B-72FC6A539AE5}"/>
                </a:ext>
              </a:extLst>
            </p:cNvPr>
            <p:cNvSpPr/>
            <p:nvPr/>
          </p:nvSpPr>
          <p:spPr>
            <a:xfrm>
              <a:off x="3683000" y="2492375"/>
              <a:ext cx="2055813" cy="51593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867" dirty="0">
                  <a:solidFill>
                    <a:srgbClr val="FFFFFF"/>
                  </a:solidFill>
                  <a:latin typeface="Source Sans Pro" charset="0"/>
                </a:rPr>
                <a:t>Branch two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5CA3E82-D854-4B8D-83A1-23D28A78DC5D}"/>
                </a:ext>
              </a:extLst>
            </p:cNvPr>
            <p:cNvGrpSpPr/>
            <p:nvPr/>
          </p:nvGrpSpPr>
          <p:grpSpPr>
            <a:xfrm>
              <a:off x="5738813" y="2200275"/>
              <a:ext cx="5810250" cy="1084263"/>
              <a:chOff x="5738813" y="2200275"/>
              <a:chExt cx="5810250" cy="1084263"/>
            </a:xfrm>
          </p:grpSpPr>
          <p:grpSp>
            <p:nvGrpSpPr>
              <p:cNvPr id="328712" name="Group 34">
                <a:extLst>
                  <a:ext uri="{FF2B5EF4-FFF2-40B4-BE49-F238E27FC236}">
                    <a16:creationId xmlns:a16="http://schemas.microsoft.com/office/drawing/2014/main" id="{4C6F03DB-9992-8A4A-8B67-80388A7F54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81725" y="2200275"/>
                <a:ext cx="5367338" cy="1084263"/>
                <a:chOff x="6182272" y="1092448"/>
                <a:chExt cx="5366266" cy="1084157"/>
              </a:xfrm>
            </p:grpSpPr>
            <p:sp>
              <p:nvSpPr>
                <p:cNvPr id="36" name="Rounded Rectangle 35">
                  <a:extLst>
                    <a:ext uri="{FF2B5EF4-FFF2-40B4-BE49-F238E27FC236}">
                      <a16:creationId xmlns:a16="http://schemas.microsoft.com/office/drawing/2014/main" id="{1D4C745A-C13D-374A-958D-DE3B2A097A31}"/>
                    </a:ext>
                  </a:extLst>
                </p:cNvPr>
                <p:cNvSpPr/>
                <p:nvPr/>
              </p:nvSpPr>
              <p:spPr>
                <a:xfrm>
                  <a:off x="6182272" y="1092448"/>
                  <a:ext cx="5366266" cy="51588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alpha val="12000"/>
                  </a:schemeClr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lIns="640080" tIns="48201" rIns="0" bIns="48201" spcCol="1270" anchor="ctr"/>
                <a:lstStyle/>
                <a:p>
                  <a:pPr fontAlgn="auto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Donec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dapibus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ex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tortor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,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pellentesque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tincidunt</a:t>
                  </a:r>
                  <a:endPara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endParaRPr>
                </a:p>
              </p:txBody>
            </p:sp>
            <p:sp>
              <p:nvSpPr>
                <p:cNvPr id="37" name="Rounded Rectangle 36">
                  <a:extLst>
                    <a:ext uri="{FF2B5EF4-FFF2-40B4-BE49-F238E27FC236}">
                      <a16:creationId xmlns:a16="http://schemas.microsoft.com/office/drawing/2014/main" id="{8BB41FBA-4BB6-A54C-98A8-EC01ECCCDD9F}"/>
                    </a:ext>
                  </a:extLst>
                </p:cNvPr>
                <p:cNvSpPr/>
                <p:nvPr/>
              </p:nvSpPr>
              <p:spPr>
                <a:xfrm>
                  <a:off x="6182272" y="1660717"/>
                  <a:ext cx="5366266" cy="51588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alpha val="12000"/>
                  </a:schemeClr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lIns="640080" tIns="48201" rIns="0" bIns="48201" spcCol="1270" anchor="ctr"/>
                <a:lstStyle/>
                <a:p>
                  <a:pPr fontAlgn="auto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Proin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placerat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elit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ante,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consectetur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volutpat</a:t>
                  </a:r>
                  <a:r>
                    <a:rPr lang="en-US" sz="14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 dui </a:t>
                  </a:r>
                  <a:r>
                    <a:rPr lang="en-US" sz="1400" dirty="0" err="1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Source Sans Pro" charset="0"/>
                    </a:rPr>
                    <a:t>lorem</a:t>
                  </a:r>
                  <a:endPara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endParaRPr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F8B279DD-973B-3840-A3C8-C5E573EA43FC}"/>
                    </a:ext>
                  </a:extLst>
                </p:cNvPr>
                <p:cNvSpPr/>
                <p:nvPr/>
              </p:nvSpPr>
              <p:spPr>
                <a:xfrm rot="10800000" flipV="1">
                  <a:off x="6228301" y="1132132"/>
                  <a:ext cx="438062" cy="436519"/>
                </a:xfrm>
                <a:custGeom>
                  <a:avLst/>
                  <a:gdLst>
                    <a:gd name="connsiteX0" fmla="*/ 0 w 1346941"/>
                    <a:gd name="connsiteY0" fmla="*/ 670031 h 1340062"/>
                    <a:gd name="connsiteX1" fmla="*/ 673471 w 1346941"/>
                    <a:gd name="connsiteY1" fmla="*/ 0 h 1340062"/>
                    <a:gd name="connsiteX2" fmla="*/ 1346942 w 1346941"/>
                    <a:gd name="connsiteY2" fmla="*/ 670031 h 1340062"/>
                    <a:gd name="connsiteX3" fmla="*/ 673471 w 1346941"/>
                    <a:gd name="connsiteY3" fmla="*/ 1340062 h 1340062"/>
                    <a:gd name="connsiteX4" fmla="*/ 0 w 1346941"/>
                    <a:gd name="connsiteY4" fmla="*/ 670031 h 1340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6941" h="1340062">
                      <a:moveTo>
                        <a:pt x="0" y="670031"/>
                      </a:moveTo>
                      <a:cubicBezTo>
                        <a:pt x="0" y="299983"/>
                        <a:pt x="301523" y="0"/>
                        <a:pt x="673471" y="0"/>
                      </a:cubicBezTo>
                      <a:cubicBezTo>
                        <a:pt x="1045419" y="0"/>
                        <a:pt x="1346942" y="299983"/>
                        <a:pt x="1346942" y="670031"/>
                      </a:cubicBezTo>
                      <a:cubicBezTo>
                        <a:pt x="1346942" y="1040079"/>
                        <a:pt x="1045419" y="1340062"/>
                        <a:pt x="673471" y="1340062"/>
                      </a:cubicBezTo>
                      <a:cubicBezTo>
                        <a:pt x="301523" y="1340062"/>
                        <a:pt x="0" y="1040079"/>
                        <a:pt x="0" y="6700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wrap="none" lIns="276553" tIns="275211" rIns="276553" bIns="275211" spcCol="1270" anchor="ctr"/>
                <a:lstStyle/>
                <a:p>
                  <a:pPr algn="ctr" defTabSz="948243" fontAlgn="auto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467" dirty="0">
                      <a:solidFill>
                        <a:srgbClr val="FFFFFF"/>
                      </a:solidFill>
                      <a:latin typeface="Source Sans Pro" charset="0"/>
                    </a:rPr>
                    <a:t>A</a:t>
                  </a:r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5F9C0D37-6BF9-314F-B7B6-3470E20B2C8F}"/>
                    </a:ext>
                  </a:extLst>
                </p:cNvPr>
                <p:cNvSpPr/>
                <p:nvPr/>
              </p:nvSpPr>
              <p:spPr>
                <a:xfrm rot="10800000" flipV="1">
                  <a:off x="6228301" y="1700402"/>
                  <a:ext cx="438062" cy="436519"/>
                </a:xfrm>
                <a:custGeom>
                  <a:avLst/>
                  <a:gdLst>
                    <a:gd name="connsiteX0" fmla="*/ 0 w 1346941"/>
                    <a:gd name="connsiteY0" fmla="*/ 670031 h 1340062"/>
                    <a:gd name="connsiteX1" fmla="*/ 673471 w 1346941"/>
                    <a:gd name="connsiteY1" fmla="*/ 0 h 1340062"/>
                    <a:gd name="connsiteX2" fmla="*/ 1346942 w 1346941"/>
                    <a:gd name="connsiteY2" fmla="*/ 670031 h 1340062"/>
                    <a:gd name="connsiteX3" fmla="*/ 673471 w 1346941"/>
                    <a:gd name="connsiteY3" fmla="*/ 1340062 h 1340062"/>
                    <a:gd name="connsiteX4" fmla="*/ 0 w 1346941"/>
                    <a:gd name="connsiteY4" fmla="*/ 670031 h 1340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6941" h="1340062">
                      <a:moveTo>
                        <a:pt x="0" y="670031"/>
                      </a:moveTo>
                      <a:cubicBezTo>
                        <a:pt x="0" y="299983"/>
                        <a:pt x="301523" y="0"/>
                        <a:pt x="673471" y="0"/>
                      </a:cubicBezTo>
                      <a:cubicBezTo>
                        <a:pt x="1045419" y="0"/>
                        <a:pt x="1346942" y="299983"/>
                        <a:pt x="1346942" y="670031"/>
                      </a:cubicBezTo>
                      <a:cubicBezTo>
                        <a:pt x="1346942" y="1040079"/>
                        <a:pt x="1045419" y="1340062"/>
                        <a:pt x="673471" y="1340062"/>
                      </a:cubicBezTo>
                      <a:cubicBezTo>
                        <a:pt x="301523" y="1340062"/>
                        <a:pt x="0" y="1040079"/>
                        <a:pt x="0" y="6700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effectLst/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rgbClr r="0" g="0" b="0"/>
                </a:fillRef>
                <a:effectRef idx="2">
                  <a:scrgbClr r="0" g="0" b="0"/>
                </a:effectRef>
                <a:fontRef idx="minor">
                  <a:schemeClr val="lt1"/>
                </a:fontRef>
              </p:style>
              <p:txBody>
                <a:bodyPr wrap="none" lIns="276553" tIns="275211" rIns="276553" bIns="275211" spcCol="1270" anchor="ctr"/>
                <a:lstStyle/>
                <a:p>
                  <a:pPr algn="ctr" defTabSz="948243" fontAlgn="auto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n-US" sz="1467" dirty="0">
                      <a:solidFill>
                        <a:srgbClr val="FFFFFF"/>
                      </a:solidFill>
                      <a:latin typeface="Source Sans Pro" charset="0"/>
                    </a:rPr>
                    <a:t>B</a:t>
                  </a:r>
                </a:p>
              </p:txBody>
            </p:sp>
          </p:grpSp>
          <p:cxnSp>
            <p:nvCxnSpPr>
              <p:cNvPr id="67" name="Curved Connector 66">
                <a:extLst>
                  <a:ext uri="{FF2B5EF4-FFF2-40B4-BE49-F238E27FC236}">
                    <a16:creationId xmlns:a16="http://schemas.microsoft.com/office/drawing/2014/main" id="{79C966C4-F8CF-8E4A-B92F-AF7C11DF2CEF}"/>
                  </a:ext>
                </a:extLst>
              </p:cNvPr>
              <p:cNvCxnSpPr>
                <a:stCxn id="6" idx="3"/>
                <a:endCxn id="36" idx="1"/>
              </p:cNvCxnSpPr>
              <p:nvPr/>
            </p:nvCxnSpPr>
            <p:spPr>
              <a:xfrm flipV="1">
                <a:off x="5738813" y="2457450"/>
                <a:ext cx="442912" cy="293688"/>
              </a:xfrm>
              <a:prstGeom prst="curvedConnector3">
                <a:avLst/>
              </a:prstGeom>
              <a:ln w="12700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urved Connector 69">
                <a:extLst>
                  <a:ext uri="{FF2B5EF4-FFF2-40B4-BE49-F238E27FC236}">
                    <a16:creationId xmlns:a16="http://schemas.microsoft.com/office/drawing/2014/main" id="{BB4C3A46-23E6-B547-8707-D56BC6D54A39}"/>
                  </a:ext>
                </a:extLst>
              </p:cNvPr>
              <p:cNvCxnSpPr>
                <a:stCxn id="6" idx="3"/>
                <a:endCxn id="37" idx="1"/>
              </p:cNvCxnSpPr>
              <p:nvPr/>
            </p:nvCxnSpPr>
            <p:spPr>
              <a:xfrm>
                <a:off x="5738813" y="2751138"/>
                <a:ext cx="442912" cy="274637"/>
              </a:xfrm>
              <a:prstGeom prst="curvedConnector3">
                <a:avLst/>
              </a:prstGeom>
              <a:ln w="12700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F7ADB8F-2814-4D51-8C04-3A42C30D77D1}"/>
              </a:ext>
            </a:extLst>
          </p:cNvPr>
          <p:cNvGrpSpPr/>
          <p:nvPr/>
        </p:nvGrpSpPr>
        <p:grpSpPr>
          <a:xfrm>
            <a:off x="3683000" y="3508375"/>
            <a:ext cx="7866063" cy="1084263"/>
            <a:chOff x="3683000" y="3508375"/>
            <a:chExt cx="7866063" cy="1084263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EA220DF-CE06-CC40-84E4-C5B655518A39}"/>
                </a:ext>
              </a:extLst>
            </p:cNvPr>
            <p:cNvSpPr/>
            <p:nvPr/>
          </p:nvSpPr>
          <p:spPr>
            <a:xfrm>
              <a:off x="3683000" y="3784600"/>
              <a:ext cx="2055813" cy="51593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867" dirty="0">
                  <a:solidFill>
                    <a:srgbClr val="FFFFFF"/>
                  </a:solidFill>
                  <a:latin typeface="Source Sans Pro" charset="0"/>
                </a:rPr>
                <a:t>Branch three</a:t>
              </a:r>
            </a:p>
          </p:txBody>
        </p:sp>
        <p:grpSp>
          <p:nvGrpSpPr>
            <p:cNvPr id="328713" name="Group 39">
              <a:extLst>
                <a:ext uri="{FF2B5EF4-FFF2-40B4-BE49-F238E27FC236}">
                  <a16:creationId xmlns:a16="http://schemas.microsoft.com/office/drawing/2014/main" id="{16D948DC-EB06-6149-846D-4EB8272CA2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81725" y="3508375"/>
              <a:ext cx="5367338" cy="1084263"/>
              <a:chOff x="6182272" y="1092448"/>
              <a:chExt cx="5366266" cy="1084157"/>
            </a:xfrm>
          </p:grpSpPr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0D778F14-2EF6-C24C-BE71-3344B5ADD13C}"/>
                  </a:ext>
                </a:extLst>
              </p:cNvPr>
              <p:cNvSpPr/>
              <p:nvPr/>
            </p:nvSpPr>
            <p:spPr>
              <a:xfrm>
                <a:off x="6182272" y="1092448"/>
                <a:ext cx="5366266" cy="51588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12000"/>
                </a:schemeClr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lIns="640080" tIns="48201" rIns="0" bIns="48201" spcCol="1270" anchor="ctr"/>
              <a:lstStyle/>
              <a:p>
                <a:pPr fontAlgn="auto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Donec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dapibus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ex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tortor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,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pellentesque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tincidunt</a:t>
                </a:r>
                <a:endPara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471DC30D-10FF-D14C-B7E1-6802B599A79E}"/>
                  </a:ext>
                </a:extLst>
              </p:cNvPr>
              <p:cNvSpPr/>
              <p:nvPr/>
            </p:nvSpPr>
            <p:spPr>
              <a:xfrm>
                <a:off x="6182272" y="1660717"/>
                <a:ext cx="5366266" cy="51588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12000"/>
                </a:schemeClr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lIns="640080" tIns="48201" rIns="0" bIns="48201" spcCol="1270" anchor="ctr"/>
              <a:lstStyle/>
              <a:p>
                <a:pPr fontAlgn="auto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Proin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placerat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elit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ante,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consectetur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volutpat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dui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lorem</a:t>
                </a:r>
                <a:endPara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917AAF6-2D04-9448-B8B9-930192DC9C4B}"/>
                  </a:ext>
                </a:extLst>
              </p:cNvPr>
              <p:cNvSpPr/>
              <p:nvPr/>
            </p:nvSpPr>
            <p:spPr>
              <a:xfrm rot="10800000" flipV="1">
                <a:off x="6228301" y="1132132"/>
                <a:ext cx="438062" cy="436519"/>
              </a:xfrm>
              <a:custGeom>
                <a:avLst/>
                <a:gdLst>
                  <a:gd name="connsiteX0" fmla="*/ 0 w 1346941"/>
                  <a:gd name="connsiteY0" fmla="*/ 670031 h 1340062"/>
                  <a:gd name="connsiteX1" fmla="*/ 673471 w 1346941"/>
                  <a:gd name="connsiteY1" fmla="*/ 0 h 1340062"/>
                  <a:gd name="connsiteX2" fmla="*/ 1346942 w 1346941"/>
                  <a:gd name="connsiteY2" fmla="*/ 670031 h 1340062"/>
                  <a:gd name="connsiteX3" fmla="*/ 673471 w 1346941"/>
                  <a:gd name="connsiteY3" fmla="*/ 1340062 h 1340062"/>
                  <a:gd name="connsiteX4" fmla="*/ 0 w 1346941"/>
                  <a:gd name="connsiteY4" fmla="*/ 670031 h 134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6941" h="1340062">
                    <a:moveTo>
                      <a:pt x="0" y="670031"/>
                    </a:moveTo>
                    <a:cubicBezTo>
                      <a:pt x="0" y="299983"/>
                      <a:pt x="301523" y="0"/>
                      <a:pt x="673471" y="0"/>
                    </a:cubicBezTo>
                    <a:cubicBezTo>
                      <a:pt x="1045419" y="0"/>
                      <a:pt x="1346942" y="299983"/>
                      <a:pt x="1346942" y="670031"/>
                    </a:cubicBezTo>
                    <a:cubicBezTo>
                      <a:pt x="1346942" y="1040079"/>
                      <a:pt x="1045419" y="1340062"/>
                      <a:pt x="673471" y="1340062"/>
                    </a:cubicBezTo>
                    <a:cubicBezTo>
                      <a:pt x="301523" y="1340062"/>
                      <a:pt x="0" y="1040079"/>
                      <a:pt x="0" y="670031"/>
                    </a:cubicBezTo>
                    <a:close/>
                  </a:path>
                </a:pathLst>
              </a:custGeom>
              <a:solidFill>
                <a:schemeClr val="accent3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wrap="none" lIns="276553" tIns="275211" rIns="276553" bIns="275211" spcCol="1270" anchor="ctr"/>
              <a:lstStyle/>
              <a:p>
                <a:pPr algn="ctr" defTabSz="948243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67" dirty="0">
                    <a:solidFill>
                      <a:srgbClr val="FFFFFF"/>
                    </a:solidFill>
                    <a:latin typeface="Source Sans Pro" charset="0"/>
                  </a:rPr>
                  <a:t>A</a:t>
                </a: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B177445A-25BB-BF46-A4DC-D1D828CC68F5}"/>
                  </a:ext>
                </a:extLst>
              </p:cNvPr>
              <p:cNvSpPr/>
              <p:nvPr/>
            </p:nvSpPr>
            <p:spPr>
              <a:xfrm rot="10800000" flipV="1">
                <a:off x="6228301" y="1700402"/>
                <a:ext cx="438062" cy="436519"/>
              </a:xfrm>
              <a:custGeom>
                <a:avLst/>
                <a:gdLst>
                  <a:gd name="connsiteX0" fmla="*/ 0 w 1346941"/>
                  <a:gd name="connsiteY0" fmla="*/ 670031 h 1340062"/>
                  <a:gd name="connsiteX1" fmla="*/ 673471 w 1346941"/>
                  <a:gd name="connsiteY1" fmla="*/ 0 h 1340062"/>
                  <a:gd name="connsiteX2" fmla="*/ 1346942 w 1346941"/>
                  <a:gd name="connsiteY2" fmla="*/ 670031 h 1340062"/>
                  <a:gd name="connsiteX3" fmla="*/ 673471 w 1346941"/>
                  <a:gd name="connsiteY3" fmla="*/ 1340062 h 1340062"/>
                  <a:gd name="connsiteX4" fmla="*/ 0 w 1346941"/>
                  <a:gd name="connsiteY4" fmla="*/ 670031 h 134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6941" h="1340062">
                    <a:moveTo>
                      <a:pt x="0" y="670031"/>
                    </a:moveTo>
                    <a:cubicBezTo>
                      <a:pt x="0" y="299983"/>
                      <a:pt x="301523" y="0"/>
                      <a:pt x="673471" y="0"/>
                    </a:cubicBezTo>
                    <a:cubicBezTo>
                      <a:pt x="1045419" y="0"/>
                      <a:pt x="1346942" y="299983"/>
                      <a:pt x="1346942" y="670031"/>
                    </a:cubicBezTo>
                    <a:cubicBezTo>
                      <a:pt x="1346942" y="1040079"/>
                      <a:pt x="1045419" y="1340062"/>
                      <a:pt x="673471" y="1340062"/>
                    </a:cubicBezTo>
                    <a:cubicBezTo>
                      <a:pt x="301523" y="1340062"/>
                      <a:pt x="0" y="1040079"/>
                      <a:pt x="0" y="670031"/>
                    </a:cubicBezTo>
                    <a:close/>
                  </a:path>
                </a:pathLst>
              </a:custGeom>
              <a:solidFill>
                <a:schemeClr val="accent3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wrap="none" lIns="276553" tIns="275211" rIns="276553" bIns="275211" spcCol="1270" anchor="ctr"/>
              <a:lstStyle/>
              <a:p>
                <a:pPr algn="ctr" defTabSz="948243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67" dirty="0">
                    <a:solidFill>
                      <a:srgbClr val="FFFFFF"/>
                    </a:solidFill>
                    <a:latin typeface="Source Sans Pro" charset="0"/>
                  </a:rPr>
                  <a:t>B</a:t>
                </a:r>
              </a:p>
            </p:txBody>
          </p:sp>
        </p:grpSp>
        <p:cxnSp>
          <p:nvCxnSpPr>
            <p:cNvPr id="73" name="Curved Connector 72">
              <a:extLst>
                <a:ext uri="{FF2B5EF4-FFF2-40B4-BE49-F238E27FC236}">
                  <a16:creationId xmlns:a16="http://schemas.microsoft.com/office/drawing/2014/main" id="{D777BC96-C7FD-974D-A695-5BCD806EFD3D}"/>
                </a:ext>
              </a:extLst>
            </p:cNvPr>
            <p:cNvCxnSpPr>
              <a:stCxn id="7" idx="3"/>
              <a:endCxn id="41" idx="1"/>
            </p:cNvCxnSpPr>
            <p:nvPr/>
          </p:nvCxnSpPr>
          <p:spPr>
            <a:xfrm flipV="1">
              <a:off x="5738813" y="3767138"/>
              <a:ext cx="442912" cy="274637"/>
            </a:xfrm>
            <a:prstGeom prst="curvedConnector3">
              <a:avLst/>
            </a:prstGeom>
            <a:ln w="12700"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urved Connector 75">
              <a:extLst>
                <a:ext uri="{FF2B5EF4-FFF2-40B4-BE49-F238E27FC236}">
                  <a16:creationId xmlns:a16="http://schemas.microsoft.com/office/drawing/2014/main" id="{A56482E0-EFB2-9D4F-AC1C-E4C832495352}"/>
                </a:ext>
              </a:extLst>
            </p:cNvPr>
            <p:cNvCxnSpPr>
              <a:stCxn id="7" idx="3"/>
              <a:endCxn id="42" idx="1"/>
            </p:cNvCxnSpPr>
            <p:nvPr/>
          </p:nvCxnSpPr>
          <p:spPr>
            <a:xfrm>
              <a:off x="5738813" y="4041775"/>
              <a:ext cx="442912" cy="293688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01F34D8-C70B-4FE9-AE0A-8D79B2B54691}"/>
              </a:ext>
            </a:extLst>
          </p:cNvPr>
          <p:cNvGrpSpPr/>
          <p:nvPr/>
        </p:nvGrpSpPr>
        <p:grpSpPr>
          <a:xfrm>
            <a:off x="3683000" y="4818063"/>
            <a:ext cx="7866063" cy="1084262"/>
            <a:chOff x="3683000" y="4818063"/>
            <a:chExt cx="7866063" cy="1084262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0606F163-AC16-9847-9F2D-7C224F965486}"/>
                </a:ext>
              </a:extLst>
            </p:cNvPr>
            <p:cNvSpPr/>
            <p:nvPr/>
          </p:nvSpPr>
          <p:spPr>
            <a:xfrm>
              <a:off x="3683000" y="5075238"/>
              <a:ext cx="2055813" cy="51593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867" dirty="0">
                  <a:solidFill>
                    <a:srgbClr val="FFFFFF"/>
                  </a:solidFill>
                  <a:latin typeface="Source Sans Pro" charset="0"/>
                </a:rPr>
                <a:t>Branch four</a:t>
              </a:r>
            </a:p>
          </p:txBody>
        </p:sp>
        <p:grpSp>
          <p:nvGrpSpPr>
            <p:cNvPr id="328714" name="Group 44">
              <a:extLst>
                <a:ext uri="{FF2B5EF4-FFF2-40B4-BE49-F238E27FC236}">
                  <a16:creationId xmlns:a16="http://schemas.microsoft.com/office/drawing/2014/main" id="{7A9BFF81-3FFC-9E45-9519-B03AA784C5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81725" y="4818063"/>
              <a:ext cx="5367338" cy="1084262"/>
              <a:chOff x="6182272" y="1092448"/>
              <a:chExt cx="5366266" cy="1084157"/>
            </a:xfrm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4F6FCAD-87F5-574D-8DF6-D00AC350344D}"/>
                  </a:ext>
                </a:extLst>
              </p:cNvPr>
              <p:cNvSpPr/>
              <p:nvPr/>
            </p:nvSpPr>
            <p:spPr>
              <a:xfrm>
                <a:off x="6182272" y="1092448"/>
                <a:ext cx="5366266" cy="515887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12000"/>
                </a:schemeClr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lIns="640080" tIns="48201" rIns="0" bIns="48201" spcCol="1270" anchor="ctr"/>
              <a:lstStyle/>
              <a:p>
                <a:pPr fontAlgn="auto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Donec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dapibus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ex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tortor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,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pellentesque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tincidunt</a:t>
                </a:r>
                <a:endPara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21B222A4-5F11-CC42-B2C2-6C4E3ACBBF56}"/>
                  </a:ext>
                </a:extLst>
              </p:cNvPr>
              <p:cNvSpPr/>
              <p:nvPr/>
            </p:nvSpPr>
            <p:spPr>
              <a:xfrm>
                <a:off x="6182272" y="1660718"/>
                <a:ext cx="5366266" cy="515887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alpha val="12000"/>
                </a:schemeClr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lIns="640080" tIns="48201" rIns="0" bIns="48201" spcCol="1270" anchor="ctr"/>
              <a:lstStyle/>
              <a:p>
                <a:pPr fontAlgn="auto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Proin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placerat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elit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ante,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consectetur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volutpat</a:t>
                </a:r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 dui </a:t>
                </a:r>
                <a:r>
                  <a:rPr lang="en-US" sz="1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</a:rPr>
                  <a:t>lorem</a:t>
                </a:r>
                <a:endPara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0AB1439D-24C1-CC41-977E-9BC6E0AEB8C5}"/>
                  </a:ext>
                </a:extLst>
              </p:cNvPr>
              <p:cNvSpPr/>
              <p:nvPr/>
            </p:nvSpPr>
            <p:spPr>
              <a:xfrm rot="10800000" flipV="1">
                <a:off x="6228301" y="1132131"/>
                <a:ext cx="438062" cy="436521"/>
              </a:xfrm>
              <a:custGeom>
                <a:avLst/>
                <a:gdLst>
                  <a:gd name="connsiteX0" fmla="*/ 0 w 1346941"/>
                  <a:gd name="connsiteY0" fmla="*/ 670031 h 1340062"/>
                  <a:gd name="connsiteX1" fmla="*/ 673471 w 1346941"/>
                  <a:gd name="connsiteY1" fmla="*/ 0 h 1340062"/>
                  <a:gd name="connsiteX2" fmla="*/ 1346942 w 1346941"/>
                  <a:gd name="connsiteY2" fmla="*/ 670031 h 1340062"/>
                  <a:gd name="connsiteX3" fmla="*/ 673471 w 1346941"/>
                  <a:gd name="connsiteY3" fmla="*/ 1340062 h 1340062"/>
                  <a:gd name="connsiteX4" fmla="*/ 0 w 1346941"/>
                  <a:gd name="connsiteY4" fmla="*/ 670031 h 134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6941" h="1340062">
                    <a:moveTo>
                      <a:pt x="0" y="670031"/>
                    </a:moveTo>
                    <a:cubicBezTo>
                      <a:pt x="0" y="299983"/>
                      <a:pt x="301523" y="0"/>
                      <a:pt x="673471" y="0"/>
                    </a:cubicBezTo>
                    <a:cubicBezTo>
                      <a:pt x="1045419" y="0"/>
                      <a:pt x="1346942" y="299983"/>
                      <a:pt x="1346942" y="670031"/>
                    </a:cubicBezTo>
                    <a:cubicBezTo>
                      <a:pt x="1346942" y="1040079"/>
                      <a:pt x="1045419" y="1340062"/>
                      <a:pt x="673471" y="1340062"/>
                    </a:cubicBezTo>
                    <a:cubicBezTo>
                      <a:pt x="301523" y="1340062"/>
                      <a:pt x="0" y="1040079"/>
                      <a:pt x="0" y="670031"/>
                    </a:cubicBezTo>
                    <a:close/>
                  </a:path>
                </a:pathLst>
              </a:custGeom>
              <a:solidFill>
                <a:schemeClr val="accent4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wrap="none" lIns="276553" tIns="275211" rIns="276553" bIns="275211" spcCol="1270" anchor="ctr"/>
              <a:lstStyle/>
              <a:p>
                <a:pPr algn="ctr" defTabSz="948243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67" dirty="0">
                    <a:solidFill>
                      <a:srgbClr val="FFFFFF"/>
                    </a:solidFill>
                    <a:latin typeface="Source Sans Pro" charset="0"/>
                  </a:rPr>
                  <a:t>A</a:t>
                </a: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9701FDF4-3828-B24E-96C2-2C1BCEB2403E}"/>
                  </a:ext>
                </a:extLst>
              </p:cNvPr>
              <p:cNvSpPr/>
              <p:nvPr/>
            </p:nvSpPr>
            <p:spPr>
              <a:xfrm rot="10800000" flipV="1">
                <a:off x="6228301" y="1700401"/>
                <a:ext cx="438062" cy="436521"/>
              </a:xfrm>
              <a:custGeom>
                <a:avLst/>
                <a:gdLst>
                  <a:gd name="connsiteX0" fmla="*/ 0 w 1346941"/>
                  <a:gd name="connsiteY0" fmla="*/ 670031 h 1340062"/>
                  <a:gd name="connsiteX1" fmla="*/ 673471 w 1346941"/>
                  <a:gd name="connsiteY1" fmla="*/ 0 h 1340062"/>
                  <a:gd name="connsiteX2" fmla="*/ 1346942 w 1346941"/>
                  <a:gd name="connsiteY2" fmla="*/ 670031 h 1340062"/>
                  <a:gd name="connsiteX3" fmla="*/ 673471 w 1346941"/>
                  <a:gd name="connsiteY3" fmla="*/ 1340062 h 1340062"/>
                  <a:gd name="connsiteX4" fmla="*/ 0 w 1346941"/>
                  <a:gd name="connsiteY4" fmla="*/ 670031 h 134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6941" h="1340062">
                    <a:moveTo>
                      <a:pt x="0" y="670031"/>
                    </a:moveTo>
                    <a:cubicBezTo>
                      <a:pt x="0" y="299983"/>
                      <a:pt x="301523" y="0"/>
                      <a:pt x="673471" y="0"/>
                    </a:cubicBezTo>
                    <a:cubicBezTo>
                      <a:pt x="1045419" y="0"/>
                      <a:pt x="1346942" y="299983"/>
                      <a:pt x="1346942" y="670031"/>
                    </a:cubicBezTo>
                    <a:cubicBezTo>
                      <a:pt x="1346942" y="1040079"/>
                      <a:pt x="1045419" y="1340062"/>
                      <a:pt x="673471" y="1340062"/>
                    </a:cubicBezTo>
                    <a:cubicBezTo>
                      <a:pt x="301523" y="1340062"/>
                      <a:pt x="0" y="1040079"/>
                      <a:pt x="0" y="670031"/>
                    </a:cubicBezTo>
                    <a:close/>
                  </a:path>
                </a:pathLst>
              </a:custGeom>
              <a:solidFill>
                <a:schemeClr val="accent4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wrap="none" lIns="276553" tIns="275211" rIns="276553" bIns="275211" spcCol="1270" anchor="ctr"/>
              <a:lstStyle/>
              <a:p>
                <a:pPr algn="ctr" defTabSz="948243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67" dirty="0">
                    <a:solidFill>
                      <a:srgbClr val="FFFFFF"/>
                    </a:solidFill>
                    <a:latin typeface="Source Sans Pro" charset="0"/>
                  </a:rPr>
                  <a:t>B</a:t>
                </a:r>
              </a:p>
            </p:txBody>
          </p:sp>
        </p:grpSp>
        <p:cxnSp>
          <p:nvCxnSpPr>
            <p:cNvPr id="79" name="Curved Connector 78">
              <a:extLst>
                <a:ext uri="{FF2B5EF4-FFF2-40B4-BE49-F238E27FC236}">
                  <a16:creationId xmlns:a16="http://schemas.microsoft.com/office/drawing/2014/main" id="{E8A25FD3-A138-764C-976E-46BF02D9BC54}"/>
                </a:ext>
              </a:extLst>
            </p:cNvPr>
            <p:cNvCxnSpPr>
              <a:stCxn id="8" idx="3"/>
              <a:endCxn id="46" idx="1"/>
            </p:cNvCxnSpPr>
            <p:nvPr/>
          </p:nvCxnSpPr>
          <p:spPr>
            <a:xfrm flipV="1">
              <a:off x="5738813" y="5075238"/>
              <a:ext cx="442912" cy="258762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urved Connector 81">
              <a:extLst>
                <a:ext uri="{FF2B5EF4-FFF2-40B4-BE49-F238E27FC236}">
                  <a16:creationId xmlns:a16="http://schemas.microsoft.com/office/drawing/2014/main" id="{ACD2363E-07D6-594D-A46E-EC6A194AFA9B}"/>
                </a:ext>
              </a:extLst>
            </p:cNvPr>
            <p:cNvCxnSpPr>
              <a:stCxn id="8" idx="3"/>
              <a:endCxn id="47" idx="1"/>
            </p:cNvCxnSpPr>
            <p:nvPr/>
          </p:nvCxnSpPr>
          <p:spPr>
            <a:xfrm>
              <a:off x="5738813" y="5334000"/>
              <a:ext cx="442912" cy="309563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8DE5065C-0B4B-884C-BECA-B4F60978A1C2}"/>
              </a:ext>
            </a:extLst>
          </p:cNvPr>
          <p:cNvSpPr txBox="1">
            <a:spLocks/>
          </p:cNvSpPr>
          <p:nvPr/>
        </p:nvSpPr>
        <p:spPr>
          <a:xfrm>
            <a:off x="958645" y="824882"/>
            <a:ext cx="1897097" cy="405130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E02176D-5A15-304D-BF31-7BB29F3D8A57}"/>
              </a:ext>
            </a:extLst>
          </p:cNvPr>
          <p:cNvSpPr txBox="1">
            <a:spLocks/>
          </p:cNvSpPr>
          <p:nvPr/>
        </p:nvSpPr>
        <p:spPr>
          <a:xfrm>
            <a:off x="958645" y="543101"/>
            <a:ext cx="3559175" cy="27305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6872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0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80A4BA6-DE13-D248-97D9-E82BE1ED56C3}"/>
              </a:ext>
            </a:extLst>
          </p:cNvPr>
          <p:cNvSpPr/>
          <p:nvPr/>
        </p:nvSpPr>
        <p:spPr>
          <a:xfrm>
            <a:off x="927100" y="2868613"/>
            <a:ext cx="2212975" cy="1171575"/>
          </a:xfrm>
          <a:prstGeom prst="roundRect">
            <a:avLst>
              <a:gd name="adj" fmla="val 15410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solidFill>
                  <a:srgbClr val="FFFFFF"/>
                </a:solidFill>
                <a:latin typeface="Source Sans Pro" charset="0"/>
              </a:rPr>
              <a:t>Tier One</a:t>
            </a:r>
          </a:p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Lorem</a:t>
            </a:r>
            <a:r>
              <a:rPr lang="en-US" sz="1200" dirty="0">
                <a:solidFill>
                  <a:srgbClr val="FFFFFF"/>
                </a:solidFill>
                <a:latin typeface="Source Sans Pro" charset="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ipsum</a:t>
            </a:r>
            <a:r>
              <a:rPr lang="en-US" sz="1200" dirty="0">
                <a:solidFill>
                  <a:srgbClr val="FFFFFF"/>
                </a:solidFill>
                <a:latin typeface="Source Sans Pro" charset="0"/>
              </a:rPr>
              <a:t> dolor sit </a:t>
            </a: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amet</a:t>
            </a:r>
            <a:r>
              <a:rPr lang="en-US" sz="1200" dirty="0">
                <a:solidFill>
                  <a:srgbClr val="FFFFFF"/>
                </a:solidFill>
                <a:latin typeface="Source Sans Pro" charset="0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consectetur</a:t>
            </a:r>
            <a:endParaRPr lang="en-US" sz="1200" dirty="0">
              <a:solidFill>
                <a:srgbClr val="FFFFFF"/>
              </a:solidFill>
              <a:latin typeface="Source Sans Pro" charset="0"/>
            </a:endParaRPr>
          </a:p>
        </p:txBody>
      </p:sp>
      <p:grpSp>
        <p:nvGrpSpPr>
          <p:cNvPr id="329731" name="Group 1">
            <a:extLst>
              <a:ext uri="{FF2B5EF4-FFF2-40B4-BE49-F238E27FC236}">
                <a16:creationId xmlns:a16="http://schemas.microsoft.com/office/drawing/2014/main" id="{862CB8B4-C303-C147-9D03-805F3712B291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593725"/>
            <a:ext cx="7445375" cy="1268413"/>
            <a:chOff x="3483139" y="891431"/>
            <a:chExt cx="7445594" cy="1267875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B6CB144-B5A7-5545-A23C-056B608B7FA3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943FBB90-6AB4-4D4B-80BF-6802291DFD74}"/>
                </a:ext>
              </a:extLst>
            </p:cNvPr>
            <p:cNvSpPr/>
            <p:nvPr/>
          </p:nvSpPr>
          <p:spPr>
            <a:xfrm>
              <a:off x="3581567" y="989814"/>
              <a:ext cx="7258263" cy="364970"/>
            </a:xfrm>
            <a:prstGeom prst="roundRect">
              <a:avLst>
                <a:gd name="adj" fmla="val 37910"/>
              </a:avLst>
            </a:prstGeom>
            <a:solidFill>
              <a:schemeClr val="accent1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A</a:t>
              </a:r>
            </a:p>
          </p:txBody>
        </p:sp>
      </p:grpSp>
      <p:grpSp>
        <p:nvGrpSpPr>
          <p:cNvPr id="329732" name="Group 65">
            <a:extLst>
              <a:ext uri="{FF2B5EF4-FFF2-40B4-BE49-F238E27FC236}">
                <a16:creationId xmlns:a16="http://schemas.microsoft.com/office/drawing/2014/main" id="{8C7BB304-7832-174E-ACA7-4F14C919E82F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2084388"/>
            <a:ext cx="7445375" cy="1268412"/>
            <a:chOff x="3483139" y="891431"/>
            <a:chExt cx="7445594" cy="1267875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75DBBC0B-DF3F-494F-A3F3-B90329FFF2B1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E3F2BF13-EB0E-8442-9910-5D1500DD98CF}"/>
                </a:ext>
              </a:extLst>
            </p:cNvPr>
            <p:cNvSpPr/>
            <p:nvPr/>
          </p:nvSpPr>
          <p:spPr>
            <a:xfrm>
              <a:off x="3581567" y="989814"/>
              <a:ext cx="7258263" cy="364970"/>
            </a:xfrm>
            <a:prstGeom prst="roundRect">
              <a:avLst>
                <a:gd name="adj" fmla="val 37910"/>
              </a:avLst>
            </a:pr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B</a:t>
              </a:r>
            </a:p>
          </p:txBody>
        </p:sp>
      </p:grpSp>
      <p:grpSp>
        <p:nvGrpSpPr>
          <p:cNvPr id="329733" name="Group 70">
            <a:extLst>
              <a:ext uri="{FF2B5EF4-FFF2-40B4-BE49-F238E27FC236}">
                <a16:creationId xmlns:a16="http://schemas.microsoft.com/office/drawing/2014/main" id="{E46A8C6E-091F-054E-ACC3-C0E13C3F418C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3576638"/>
            <a:ext cx="7445375" cy="1266825"/>
            <a:chOff x="3483139" y="891431"/>
            <a:chExt cx="7445594" cy="1267875"/>
          </a:xfrm>
        </p:grpSpPr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7D40B56C-0DDF-C24C-9496-DD51EB05A7D9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74" name="Rounded Rectangle 73">
              <a:extLst>
                <a:ext uri="{FF2B5EF4-FFF2-40B4-BE49-F238E27FC236}">
                  <a16:creationId xmlns:a16="http://schemas.microsoft.com/office/drawing/2014/main" id="{12B58592-08B3-8841-A881-BC472EBA97D6}"/>
                </a:ext>
              </a:extLst>
            </p:cNvPr>
            <p:cNvSpPr/>
            <p:nvPr/>
          </p:nvSpPr>
          <p:spPr>
            <a:xfrm>
              <a:off x="3581567" y="989938"/>
              <a:ext cx="7258263" cy="365428"/>
            </a:xfrm>
            <a:prstGeom prst="roundRect">
              <a:avLst>
                <a:gd name="adj" fmla="val 37910"/>
              </a:avLst>
            </a:prstGeom>
            <a:solidFill>
              <a:schemeClr val="accent3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C</a:t>
              </a:r>
            </a:p>
          </p:txBody>
        </p:sp>
      </p:grpSp>
      <p:grpSp>
        <p:nvGrpSpPr>
          <p:cNvPr id="329734" name="Group 74">
            <a:extLst>
              <a:ext uri="{FF2B5EF4-FFF2-40B4-BE49-F238E27FC236}">
                <a16:creationId xmlns:a16="http://schemas.microsoft.com/office/drawing/2014/main" id="{5D7B763C-048E-0D4D-BB6D-3DD7B904408C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5067300"/>
            <a:ext cx="7445375" cy="1266825"/>
            <a:chOff x="3483139" y="891431"/>
            <a:chExt cx="7445594" cy="1267875"/>
          </a:xfrm>
        </p:grpSpPr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AAEBDFAB-6C79-EA4E-8B90-5E36C336EA55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4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C4523076-4DCD-C144-8DD9-6BA68FDDE216}"/>
                </a:ext>
              </a:extLst>
            </p:cNvPr>
            <p:cNvSpPr/>
            <p:nvPr/>
          </p:nvSpPr>
          <p:spPr>
            <a:xfrm>
              <a:off x="3581567" y="989938"/>
              <a:ext cx="7258263" cy="365428"/>
            </a:xfrm>
            <a:prstGeom prst="roundRect">
              <a:avLst>
                <a:gd name="adj" fmla="val 37910"/>
              </a:avLst>
            </a:prstGeom>
            <a:solidFill>
              <a:schemeClr val="accent4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D</a:t>
              </a:r>
            </a:p>
          </p:txBody>
        </p:sp>
      </p:grpSp>
      <p:cxnSp>
        <p:nvCxnSpPr>
          <p:cNvPr id="80" name="Curved Connector 79">
            <a:extLst>
              <a:ext uri="{FF2B5EF4-FFF2-40B4-BE49-F238E27FC236}">
                <a16:creationId xmlns:a16="http://schemas.microsoft.com/office/drawing/2014/main" id="{F9BD8F4E-D5AB-0D4C-B602-7976B4ED964D}"/>
              </a:ext>
            </a:extLst>
          </p:cNvPr>
          <p:cNvCxnSpPr>
            <a:cxnSpLocks/>
            <a:stCxn id="17" idx="3"/>
            <a:endCxn id="15" idx="1"/>
          </p:cNvCxnSpPr>
          <p:nvPr/>
        </p:nvCxnSpPr>
        <p:spPr>
          <a:xfrm flipV="1">
            <a:off x="3140075" y="1227138"/>
            <a:ext cx="596900" cy="2227262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0">
            <a:extLst>
              <a:ext uri="{FF2B5EF4-FFF2-40B4-BE49-F238E27FC236}">
                <a16:creationId xmlns:a16="http://schemas.microsoft.com/office/drawing/2014/main" id="{F193B0FE-465B-A142-84FB-5F4D54616C90}"/>
              </a:ext>
            </a:extLst>
          </p:cNvPr>
          <p:cNvCxnSpPr>
            <a:cxnSpLocks/>
            <a:stCxn id="17" idx="3"/>
            <a:endCxn id="68" idx="1"/>
          </p:cNvCxnSpPr>
          <p:nvPr/>
        </p:nvCxnSpPr>
        <p:spPr>
          <a:xfrm flipV="1">
            <a:off x="3140075" y="2719388"/>
            <a:ext cx="596900" cy="735012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urved Connector 82">
            <a:extLst>
              <a:ext uri="{FF2B5EF4-FFF2-40B4-BE49-F238E27FC236}">
                <a16:creationId xmlns:a16="http://schemas.microsoft.com/office/drawing/2014/main" id="{7992E89D-90E0-1249-9DF0-E7775EA87D14}"/>
              </a:ext>
            </a:extLst>
          </p:cNvPr>
          <p:cNvCxnSpPr>
            <a:cxnSpLocks/>
            <a:stCxn id="17" idx="3"/>
            <a:endCxn id="72" idx="1"/>
          </p:cNvCxnSpPr>
          <p:nvPr/>
        </p:nvCxnSpPr>
        <p:spPr>
          <a:xfrm>
            <a:off x="3140075" y="3454400"/>
            <a:ext cx="596900" cy="75565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25B8F53E-012D-A244-920C-BA23B5BA17EE}"/>
              </a:ext>
            </a:extLst>
          </p:cNvPr>
          <p:cNvCxnSpPr>
            <a:cxnSpLocks/>
            <a:stCxn id="17" idx="3"/>
            <a:endCxn id="77" idx="1"/>
          </p:cNvCxnSpPr>
          <p:nvPr/>
        </p:nvCxnSpPr>
        <p:spPr>
          <a:xfrm>
            <a:off x="3140075" y="3454400"/>
            <a:ext cx="596900" cy="2246313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45DC2225-C3EC-AD47-87D0-5072AFDFE27A}"/>
              </a:ext>
            </a:extLst>
          </p:cNvPr>
          <p:cNvSpPr txBox="1">
            <a:spLocks/>
          </p:cNvSpPr>
          <p:nvPr/>
        </p:nvSpPr>
        <p:spPr>
          <a:xfrm>
            <a:off x="958645" y="692150"/>
            <a:ext cx="10753930" cy="40513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AU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10270BD-5C35-9B4A-B55C-C1F065EB8EE9}"/>
              </a:ext>
            </a:extLst>
          </p:cNvPr>
          <p:cNvSpPr txBox="1">
            <a:spLocks/>
          </p:cNvSpPr>
          <p:nvPr/>
        </p:nvSpPr>
        <p:spPr>
          <a:xfrm>
            <a:off x="958645" y="410369"/>
            <a:ext cx="3559175" cy="27305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1988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/>
          <p:nvPr/>
        </p:nvCxnSpPr>
        <p:spPr>
          <a:xfrm>
            <a:off x="3416300" y="2328963"/>
            <a:ext cx="1974411" cy="772432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H="1" flipV="1">
            <a:off x="6870705" y="3578852"/>
            <a:ext cx="2031999" cy="680109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 flipH="1">
            <a:off x="6870700" y="2169562"/>
            <a:ext cx="2032000" cy="896809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517900" y="3592388"/>
            <a:ext cx="1903483" cy="879317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C050630-6B4E-4D7E-B8F6-740A4038EE8B}"/>
              </a:ext>
            </a:extLst>
          </p:cNvPr>
          <p:cNvGrpSpPr/>
          <p:nvPr/>
        </p:nvGrpSpPr>
        <p:grpSpPr>
          <a:xfrm>
            <a:off x="838200" y="378654"/>
            <a:ext cx="10515600" cy="965243"/>
            <a:chOff x="838200" y="378654"/>
            <a:chExt cx="10515600" cy="965243"/>
          </a:xfrm>
        </p:grpSpPr>
        <p:sp>
          <p:nvSpPr>
            <p:cNvPr id="52" name="Title 1"/>
            <p:cNvSpPr txBox="1">
              <a:spLocks/>
            </p:cNvSpPr>
            <p:nvPr/>
          </p:nvSpPr>
          <p:spPr>
            <a:xfrm>
              <a:off x="1769534" y="378654"/>
              <a:ext cx="8652933" cy="65571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id-ID" sz="36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endPara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803030403020204" pitchFamily="34" charset="0"/>
              </a:endParaRPr>
            </a:p>
          </p:txBody>
        </p:sp>
        <p:sp>
          <p:nvSpPr>
            <p:cNvPr id="53" name="Subtitle 3"/>
            <p:cNvSpPr txBox="1">
              <a:spLocks/>
            </p:cNvSpPr>
            <p:nvPr/>
          </p:nvSpPr>
          <p:spPr>
            <a:xfrm>
              <a:off x="838200" y="1055404"/>
              <a:ext cx="10515600" cy="28849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5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id-ID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Have alot of sale</a:t>
              </a:r>
              <a:endParaRPr lang="en-AU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D52A01F-F2B7-405F-BBA8-46198748CFA4}"/>
              </a:ext>
            </a:extLst>
          </p:cNvPr>
          <p:cNvGrpSpPr/>
          <p:nvPr/>
        </p:nvGrpSpPr>
        <p:grpSpPr>
          <a:xfrm>
            <a:off x="2411385" y="1922021"/>
            <a:ext cx="801712" cy="806314"/>
            <a:chOff x="2411385" y="1922021"/>
            <a:chExt cx="801712" cy="806314"/>
          </a:xfrm>
        </p:grpSpPr>
        <p:sp>
          <p:nvSpPr>
            <p:cNvPr id="42" name="Oval 41"/>
            <p:cNvSpPr/>
            <p:nvPr/>
          </p:nvSpPr>
          <p:spPr>
            <a:xfrm>
              <a:off x="2411385" y="1922021"/>
              <a:ext cx="801712" cy="80631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Freeform 21"/>
            <p:cNvSpPr>
              <a:spLocks noEditPoints="1"/>
            </p:cNvSpPr>
            <p:nvPr/>
          </p:nvSpPr>
          <p:spPr bwMode="auto">
            <a:xfrm>
              <a:off x="2636856" y="2124852"/>
              <a:ext cx="350770" cy="400652"/>
            </a:xfrm>
            <a:custGeom>
              <a:avLst/>
              <a:gdLst>
                <a:gd name="T0" fmla="*/ 432 w 504"/>
                <a:gd name="T1" fmla="*/ 541 h 577"/>
                <a:gd name="T2" fmla="*/ 407 w 504"/>
                <a:gd name="T3" fmla="*/ 541 h 577"/>
                <a:gd name="T4" fmla="*/ 504 w 504"/>
                <a:gd name="T5" fmla="*/ 361 h 577"/>
                <a:gd name="T6" fmla="*/ 341 w 504"/>
                <a:gd name="T7" fmla="*/ 152 h 577"/>
                <a:gd name="T8" fmla="*/ 382 w 504"/>
                <a:gd name="T9" fmla="*/ 75 h 577"/>
                <a:gd name="T10" fmla="*/ 374 w 504"/>
                <a:gd name="T11" fmla="*/ 50 h 577"/>
                <a:gd name="T12" fmla="*/ 277 w 504"/>
                <a:gd name="T13" fmla="*/ 3 h 577"/>
                <a:gd name="T14" fmla="*/ 263 w 504"/>
                <a:gd name="T15" fmla="*/ 2 h 577"/>
                <a:gd name="T16" fmla="*/ 252 w 504"/>
                <a:gd name="T17" fmla="*/ 12 h 577"/>
                <a:gd name="T18" fmla="*/ 137 w 504"/>
                <a:gd name="T19" fmla="*/ 230 h 577"/>
                <a:gd name="T20" fmla="*/ 153 w 504"/>
                <a:gd name="T21" fmla="*/ 280 h 577"/>
                <a:gd name="T22" fmla="*/ 137 w 504"/>
                <a:gd name="T23" fmla="*/ 313 h 577"/>
                <a:gd name="T24" fmla="*/ 202 w 504"/>
                <a:gd name="T25" fmla="*/ 344 h 577"/>
                <a:gd name="T26" fmla="*/ 217 w 504"/>
                <a:gd name="T27" fmla="*/ 312 h 577"/>
                <a:gd name="T28" fmla="*/ 217 w 504"/>
                <a:gd name="T29" fmla="*/ 312 h 577"/>
                <a:gd name="T30" fmla="*/ 267 w 504"/>
                <a:gd name="T31" fmla="*/ 293 h 577"/>
                <a:gd name="T32" fmla="*/ 306 w 504"/>
                <a:gd name="T33" fmla="*/ 219 h 577"/>
                <a:gd name="T34" fmla="*/ 432 w 504"/>
                <a:gd name="T35" fmla="*/ 361 h 577"/>
                <a:gd name="T36" fmla="*/ 288 w 504"/>
                <a:gd name="T37" fmla="*/ 505 h 577"/>
                <a:gd name="T38" fmla="*/ 180 w 504"/>
                <a:gd name="T39" fmla="*/ 469 h 577"/>
                <a:gd name="T40" fmla="*/ 180 w 504"/>
                <a:gd name="T41" fmla="*/ 451 h 577"/>
                <a:gd name="T42" fmla="*/ 198 w 504"/>
                <a:gd name="T43" fmla="*/ 433 h 577"/>
                <a:gd name="T44" fmla="*/ 288 w 504"/>
                <a:gd name="T45" fmla="*/ 433 h 577"/>
                <a:gd name="T46" fmla="*/ 288 w 504"/>
                <a:gd name="T47" fmla="*/ 397 h 577"/>
                <a:gd name="T48" fmla="*/ 149 w 504"/>
                <a:gd name="T49" fmla="*/ 397 h 577"/>
                <a:gd name="T50" fmla="*/ 75 w 504"/>
                <a:gd name="T51" fmla="*/ 397 h 577"/>
                <a:gd name="T52" fmla="*/ 0 w 504"/>
                <a:gd name="T53" fmla="*/ 397 h 577"/>
                <a:gd name="T54" fmla="*/ 0 w 504"/>
                <a:gd name="T55" fmla="*/ 433 h 577"/>
                <a:gd name="T56" fmla="*/ 85 w 504"/>
                <a:gd name="T57" fmla="*/ 433 h 577"/>
                <a:gd name="T58" fmla="*/ 90 w 504"/>
                <a:gd name="T59" fmla="*/ 433 h 577"/>
                <a:gd name="T60" fmla="*/ 108 w 504"/>
                <a:gd name="T61" fmla="*/ 451 h 577"/>
                <a:gd name="T62" fmla="*/ 108 w 504"/>
                <a:gd name="T63" fmla="*/ 469 h 577"/>
                <a:gd name="T64" fmla="*/ 108 w 504"/>
                <a:gd name="T65" fmla="*/ 541 h 577"/>
                <a:gd name="T66" fmla="*/ 36 w 504"/>
                <a:gd name="T67" fmla="*/ 577 h 577"/>
                <a:gd name="T68" fmla="*/ 504 w 504"/>
                <a:gd name="T69" fmla="*/ 577 h 577"/>
                <a:gd name="T70" fmla="*/ 432 w 504"/>
                <a:gd name="T71" fmla="*/ 541 h 577"/>
                <a:gd name="T72" fmla="*/ 306 w 504"/>
                <a:gd name="T73" fmla="*/ 49 h 577"/>
                <a:gd name="T74" fmla="*/ 294 w 504"/>
                <a:gd name="T75" fmla="*/ 61 h 577"/>
                <a:gd name="T76" fmla="*/ 212 w 504"/>
                <a:gd name="T77" fmla="*/ 217 h 577"/>
                <a:gd name="T78" fmla="*/ 180 w 504"/>
                <a:gd name="T79" fmla="*/ 202 h 577"/>
                <a:gd name="T80" fmla="*/ 182 w 504"/>
                <a:gd name="T81" fmla="*/ 195 h 577"/>
                <a:gd name="T82" fmla="*/ 261 w 504"/>
                <a:gd name="T83" fmla="*/ 48 h 577"/>
                <a:gd name="T84" fmla="*/ 272 w 504"/>
                <a:gd name="T85" fmla="*/ 38 h 577"/>
                <a:gd name="T86" fmla="*/ 286 w 504"/>
                <a:gd name="T87" fmla="*/ 39 h 577"/>
                <a:gd name="T88" fmla="*/ 306 w 504"/>
                <a:gd name="T89" fmla="*/ 49 h 577"/>
                <a:gd name="T90" fmla="*/ 306 w 504"/>
                <a:gd name="T91" fmla="*/ 49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04" h="577">
                  <a:moveTo>
                    <a:pt x="432" y="541"/>
                  </a:moveTo>
                  <a:cubicBezTo>
                    <a:pt x="407" y="541"/>
                    <a:pt x="407" y="541"/>
                    <a:pt x="407" y="541"/>
                  </a:cubicBezTo>
                  <a:cubicBezTo>
                    <a:pt x="466" y="502"/>
                    <a:pt x="504" y="436"/>
                    <a:pt x="504" y="361"/>
                  </a:cubicBezTo>
                  <a:cubicBezTo>
                    <a:pt x="504" y="260"/>
                    <a:pt x="435" y="175"/>
                    <a:pt x="341" y="152"/>
                  </a:cubicBezTo>
                  <a:cubicBezTo>
                    <a:pt x="382" y="75"/>
                    <a:pt x="382" y="75"/>
                    <a:pt x="382" y="75"/>
                  </a:cubicBezTo>
                  <a:cubicBezTo>
                    <a:pt x="386" y="65"/>
                    <a:pt x="383" y="54"/>
                    <a:pt x="374" y="50"/>
                  </a:cubicBezTo>
                  <a:cubicBezTo>
                    <a:pt x="277" y="3"/>
                    <a:pt x="277" y="3"/>
                    <a:pt x="277" y="3"/>
                  </a:cubicBezTo>
                  <a:cubicBezTo>
                    <a:pt x="272" y="1"/>
                    <a:pt x="267" y="0"/>
                    <a:pt x="263" y="2"/>
                  </a:cubicBezTo>
                  <a:cubicBezTo>
                    <a:pt x="258" y="4"/>
                    <a:pt x="254" y="7"/>
                    <a:pt x="252" y="12"/>
                  </a:cubicBezTo>
                  <a:cubicBezTo>
                    <a:pt x="137" y="230"/>
                    <a:pt x="137" y="230"/>
                    <a:pt x="137" y="230"/>
                  </a:cubicBezTo>
                  <a:cubicBezTo>
                    <a:pt x="128" y="249"/>
                    <a:pt x="135" y="272"/>
                    <a:pt x="153" y="280"/>
                  </a:cubicBezTo>
                  <a:cubicBezTo>
                    <a:pt x="137" y="313"/>
                    <a:pt x="137" y="313"/>
                    <a:pt x="137" y="313"/>
                  </a:cubicBezTo>
                  <a:cubicBezTo>
                    <a:pt x="202" y="344"/>
                    <a:pt x="202" y="344"/>
                    <a:pt x="202" y="344"/>
                  </a:cubicBezTo>
                  <a:cubicBezTo>
                    <a:pt x="217" y="312"/>
                    <a:pt x="217" y="312"/>
                    <a:pt x="217" y="312"/>
                  </a:cubicBezTo>
                  <a:cubicBezTo>
                    <a:pt x="217" y="312"/>
                    <a:pt x="217" y="312"/>
                    <a:pt x="217" y="312"/>
                  </a:cubicBezTo>
                  <a:cubicBezTo>
                    <a:pt x="235" y="320"/>
                    <a:pt x="257" y="312"/>
                    <a:pt x="267" y="293"/>
                  </a:cubicBezTo>
                  <a:cubicBezTo>
                    <a:pt x="306" y="219"/>
                    <a:pt x="306" y="219"/>
                    <a:pt x="306" y="219"/>
                  </a:cubicBezTo>
                  <a:cubicBezTo>
                    <a:pt x="377" y="228"/>
                    <a:pt x="432" y="288"/>
                    <a:pt x="432" y="361"/>
                  </a:cubicBezTo>
                  <a:cubicBezTo>
                    <a:pt x="432" y="440"/>
                    <a:pt x="367" y="505"/>
                    <a:pt x="288" y="505"/>
                  </a:cubicBezTo>
                  <a:cubicBezTo>
                    <a:pt x="252" y="505"/>
                    <a:pt x="205" y="491"/>
                    <a:pt x="180" y="469"/>
                  </a:cubicBezTo>
                  <a:cubicBezTo>
                    <a:pt x="180" y="451"/>
                    <a:pt x="180" y="451"/>
                    <a:pt x="180" y="451"/>
                  </a:cubicBezTo>
                  <a:cubicBezTo>
                    <a:pt x="180" y="441"/>
                    <a:pt x="188" y="433"/>
                    <a:pt x="198" y="433"/>
                  </a:cubicBezTo>
                  <a:cubicBezTo>
                    <a:pt x="288" y="433"/>
                    <a:pt x="288" y="433"/>
                    <a:pt x="288" y="433"/>
                  </a:cubicBezTo>
                  <a:cubicBezTo>
                    <a:pt x="288" y="397"/>
                    <a:pt x="288" y="397"/>
                    <a:pt x="288" y="397"/>
                  </a:cubicBezTo>
                  <a:cubicBezTo>
                    <a:pt x="149" y="397"/>
                    <a:pt x="149" y="397"/>
                    <a:pt x="149" y="397"/>
                  </a:cubicBezTo>
                  <a:cubicBezTo>
                    <a:pt x="75" y="397"/>
                    <a:pt x="75" y="397"/>
                    <a:pt x="75" y="397"/>
                  </a:cubicBezTo>
                  <a:cubicBezTo>
                    <a:pt x="0" y="397"/>
                    <a:pt x="0" y="397"/>
                    <a:pt x="0" y="397"/>
                  </a:cubicBezTo>
                  <a:cubicBezTo>
                    <a:pt x="0" y="433"/>
                    <a:pt x="0" y="433"/>
                    <a:pt x="0" y="433"/>
                  </a:cubicBezTo>
                  <a:cubicBezTo>
                    <a:pt x="85" y="433"/>
                    <a:pt x="85" y="433"/>
                    <a:pt x="85" y="433"/>
                  </a:cubicBezTo>
                  <a:cubicBezTo>
                    <a:pt x="90" y="433"/>
                    <a:pt x="90" y="433"/>
                    <a:pt x="90" y="433"/>
                  </a:cubicBezTo>
                  <a:cubicBezTo>
                    <a:pt x="100" y="433"/>
                    <a:pt x="108" y="441"/>
                    <a:pt x="108" y="451"/>
                  </a:cubicBezTo>
                  <a:cubicBezTo>
                    <a:pt x="108" y="469"/>
                    <a:pt x="108" y="469"/>
                    <a:pt x="108" y="469"/>
                  </a:cubicBezTo>
                  <a:cubicBezTo>
                    <a:pt x="108" y="541"/>
                    <a:pt x="108" y="541"/>
                    <a:pt x="108" y="541"/>
                  </a:cubicBezTo>
                  <a:cubicBezTo>
                    <a:pt x="68" y="541"/>
                    <a:pt x="36" y="537"/>
                    <a:pt x="36" y="577"/>
                  </a:cubicBezTo>
                  <a:cubicBezTo>
                    <a:pt x="504" y="577"/>
                    <a:pt x="504" y="577"/>
                    <a:pt x="504" y="577"/>
                  </a:cubicBezTo>
                  <a:cubicBezTo>
                    <a:pt x="504" y="537"/>
                    <a:pt x="472" y="541"/>
                    <a:pt x="432" y="541"/>
                  </a:cubicBezTo>
                  <a:close/>
                  <a:moveTo>
                    <a:pt x="306" y="49"/>
                  </a:moveTo>
                  <a:cubicBezTo>
                    <a:pt x="301" y="51"/>
                    <a:pt x="297" y="55"/>
                    <a:pt x="294" y="61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180" y="202"/>
                    <a:pt x="180" y="202"/>
                    <a:pt x="180" y="202"/>
                  </a:cubicBezTo>
                  <a:cubicBezTo>
                    <a:pt x="181" y="199"/>
                    <a:pt x="181" y="197"/>
                    <a:pt x="182" y="195"/>
                  </a:cubicBezTo>
                  <a:cubicBezTo>
                    <a:pt x="261" y="48"/>
                    <a:pt x="261" y="48"/>
                    <a:pt x="261" y="48"/>
                  </a:cubicBezTo>
                  <a:cubicBezTo>
                    <a:pt x="263" y="43"/>
                    <a:pt x="267" y="40"/>
                    <a:pt x="272" y="38"/>
                  </a:cubicBezTo>
                  <a:cubicBezTo>
                    <a:pt x="276" y="36"/>
                    <a:pt x="281" y="37"/>
                    <a:pt x="286" y="3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06" y="49"/>
                    <a:pt x="306" y="49"/>
                    <a:pt x="306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05B3DEC-8CAC-41D5-A63B-E8715C396E20}"/>
              </a:ext>
            </a:extLst>
          </p:cNvPr>
          <p:cNvGrpSpPr/>
          <p:nvPr/>
        </p:nvGrpSpPr>
        <p:grpSpPr>
          <a:xfrm>
            <a:off x="9203347" y="4093751"/>
            <a:ext cx="801712" cy="806314"/>
            <a:chOff x="9203347" y="4093751"/>
            <a:chExt cx="801712" cy="806314"/>
          </a:xfrm>
        </p:grpSpPr>
        <p:sp>
          <p:nvSpPr>
            <p:cNvPr id="56" name="Oval 55"/>
            <p:cNvSpPr/>
            <p:nvPr/>
          </p:nvSpPr>
          <p:spPr>
            <a:xfrm>
              <a:off x="9203347" y="4093751"/>
              <a:ext cx="801712" cy="80631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Freeform 328"/>
            <p:cNvSpPr>
              <a:spLocks noChangeAspect="1" noChangeArrowheads="1"/>
            </p:cNvSpPr>
            <p:nvPr/>
          </p:nvSpPr>
          <p:spPr bwMode="auto">
            <a:xfrm>
              <a:off x="9369959" y="4366225"/>
              <a:ext cx="468488" cy="261365"/>
            </a:xfrm>
            <a:custGeom>
              <a:avLst/>
              <a:gdLst>
                <a:gd name="T0" fmla="*/ 585 w 1564"/>
                <a:gd name="T1" fmla="*/ 610 h 871"/>
                <a:gd name="T2" fmla="*/ 451 w 1564"/>
                <a:gd name="T3" fmla="*/ 744 h 871"/>
                <a:gd name="T4" fmla="*/ 585 w 1564"/>
                <a:gd name="T5" fmla="*/ 870 h 871"/>
                <a:gd name="T6" fmla="*/ 710 w 1564"/>
                <a:gd name="T7" fmla="*/ 744 h 871"/>
                <a:gd name="T8" fmla="*/ 585 w 1564"/>
                <a:gd name="T9" fmla="*/ 610 h 871"/>
                <a:gd name="T10" fmla="*/ 585 w 1564"/>
                <a:gd name="T11" fmla="*/ 811 h 871"/>
                <a:gd name="T12" fmla="*/ 518 w 1564"/>
                <a:gd name="T13" fmla="*/ 744 h 871"/>
                <a:gd name="T14" fmla="*/ 585 w 1564"/>
                <a:gd name="T15" fmla="*/ 677 h 871"/>
                <a:gd name="T16" fmla="*/ 643 w 1564"/>
                <a:gd name="T17" fmla="*/ 744 h 871"/>
                <a:gd name="T18" fmla="*/ 585 w 1564"/>
                <a:gd name="T19" fmla="*/ 811 h 871"/>
                <a:gd name="T20" fmla="*/ 1563 w 1564"/>
                <a:gd name="T21" fmla="*/ 519 h 871"/>
                <a:gd name="T22" fmla="*/ 1563 w 1564"/>
                <a:gd name="T23" fmla="*/ 652 h 871"/>
                <a:gd name="T24" fmla="*/ 1505 w 1564"/>
                <a:gd name="T25" fmla="*/ 719 h 871"/>
                <a:gd name="T26" fmla="*/ 1429 w 1564"/>
                <a:gd name="T27" fmla="*/ 719 h 871"/>
                <a:gd name="T28" fmla="*/ 1262 w 1564"/>
                <a:gd name="T29" fmla="*/ 569 h 871"/>
                <a:gd name="T30" fmla="*/ 1095 w 1564"/>
                <a:gd name="T31" fmla="*/ 719 h 871"/>
                <a:gd name="T32" fmla="*/ 752 w 1564"/>
                <a:gd name="T33" fmla="*/ 719 h 871"/>
                <a:gd name="T34" fmla="*/ 585 w 1564"/>
                <a:gd name="T35" fmla="*/ 569 h 871"/>
                <a:gd name="T36" fmla="*/ 409 w 1564"/>
                <a:gd name="T37" fmla="*/ 719 h 871"/>
                <a:gd name="T38" fmla="*/ 326 w 1564"/>
                <a:gd name="T39" fmla="*/ 719 h 871"/>
                <a:gd name="T40" fmla="*/ 267 w 1564"/>
                <a:gd name="T41" fmla="*/ 652 h 871"/>
                <a:gd name="T42" fmla="*/ 267 w 1564"/>
                <a:gd name="T43" fmla="*/ 519 h 871"/>
                <a:gd name="T44" fmla="*/ 1563 w 1564"/>
                <a:gd name="T45" fmla="*/ 519 h 871"/>
                <a:gd name="T46" fmla="*/ 1262 w 1564"/>
                <a:gd name="T47" fmla="*/ 610 h 871"/>
                <a:gd name="T48" fmla="*/ 1128 w 1564"/>
                <a:gd name="T49" fmla="*/ 744 h 871"/>
                <a:gd name="T50" fmla="*/ 1262 w 1564"/>
                <a:gd name="T51" fmla="*/ 870 h 871"/>
                <a:gd name="T52" fmla="*/ 1396 w 1564"/>
                <a:gd name="T53" fmla="*/ 744 h 871"/>
                <a:gd name="T54" fmla="*/ 1262 w 1564"/>
                <a:gd name="T55" fmla="*/ 610 h 871"/>
                <a:gd name="T56" fmla="*/ 1262 w 1564"/>
                <a:gd name="T57" fmla="*/ 811 h 871"/>
                <a:gd name="T58" fmla="*/ 1195 w 1564"/>
                <a:gd name="T59" fmla="*/ 744 h 871"/>
                <a:gd name="T60" fmla="*/ 1262 w 1564"/>
                <a:gd name="T61" fmla="*/ 677 h 871"/>
                <a:gd name="T62" fmla="*/ 1329 w 1564"/>
                <a:gd name="T63" fmla="*/ 744 h 871"/>
                <a:gd name="T64" fmla="*/ 1262 w 1564"/>
                <a:gd name="T65" fmla="*/ 811 h 871"/>
                <a:gd name="T66" fmla="*/ 1538 w 1564"/>
                <a:gd name="T67" fmla="*/ 376 h 871"/>
                <a:gd name="T68" fmla="*/ 1295 w 1564"/>
                <a:gd name="T69" fmla="*/ 134 h 871"/>
                <a:gd name="T70" fmla="*/ 1229 w 1564"/>
                <a:gd name="T71" fmla="*/ 109 h 871"/>
                <a:gd name="T72" fmla="*/ 1112 w 1564"/>
                <a:gd name="T73" fmla="*/ 109 h 871"/>
                <a:gd name="T74" fmla="*/ 1112 w 1564"/>
                <a:gd name="T75" fmla="*/ 59 h 871"/>
                <a:gd name="T76" fmla="*/ 1045 w 1564"/>
                <a:gd name="T77" fmla="*/ 0 h 871"/>
                <a:gd name="T78" fmla="*/ 326 w 1564"/>
                <a:gd name="T79" fmla="*/ 0 h 871"/>
                <a:gd name="T80" fmla="*/ 267 w 1564"/>
                <a:gd name="T81" fmla="*/ 59 h 871"/>
                <a:gd name="T82" fmla="*/ 267 w 1564"/>
                <a:gd name="T83" fmla="*/ 75 h 871"/>
                <a:gd name="T84" fmla="*/ 8 w 1564"/>
                <a:gd name="T85" fmla="*/ 101 h 871"/>
                <a:gd name="T86" fmla="*/ 459 w 1564"/>
                <a:gd name="T87" fmla="*/ 159 h 871"/>
                <a:gd name="T88" fmla="*/ 0 w 1564"/>
                <a:gd name="T89" fmla="*/ 209 h 871"/>
                <a:gd name="T90" fmla="*/ 459 w 1564"/>
                <a:gd name="T91" fmla="*/ 268 h 871"/>
                <a:gd name="T92" fmla="*/ 0 w 1564"/>
                <a:gd name="T93" fmla="*/ 309 h 871"/>
                <a:gd name="T94" fmla="*/ 267 w 1564"/>
                <a:gd name="T95" fmla="*/ 360 h 871"/>
                <a:gd name="T96" fmla="*/ 267 w 1564"/>
                <a:gd name="T97" fmla="*/ 485 h 871"/>
                <a:gd name="T98" fmla="*/ 1563 w 1564"/>
                <a:gd name="T99" fmla="*/ 485 h 871"/>
                <a:gd name="T100" fmla="*/ 1563 w 1564"/>
                <a:gd name="T101" fmla="*/ 435 h 871"/>
                <a:gd name="T102" fmla="*/ 1538 w 1564"/>
                <a:gd name="T103" fmla="*/ 376 h 871"/>
                <a:gd name="T104" fmla="*/ 1429 w 1564"/>
                <a:gd name="T105" fmla="*/ 385 h 871"/>
                <a:gd name="T106" fmla="*/ 1195 w 1564"/>
                <a:gd name="T107" fmla="*/ 385 h 871"/>
                <a:gd name="T108" fmla="*/ 1178 w 1564"/>
                <a:gd name="T109" fmla="*/ 376 h 871"/>
                <a:gd name="T110" fmla="*/ 1178 w 1564"/>
                <a:gd name="T111" fmla="*/ 193 h 871"/>
                <a:gd name="T112" fmla="*/ 1195 w 1564"/>
                <a:gd name="T113" fmla="*/ 184 h 871"/>
                <a:gd name="T114" fmla="*/ 1237 w 1564"/>
                <a:gd name="T115" fmla="*/ 184 h 871"/>
                <a:gd name="T116" fmla="*/ 1245 w 1564"/>
                <a:gd name="T117" fmla="*/ 184 h 871"/>
                <a:gd name="T118" fmla="*/ 1438 w 1564"/>
                <a:gd name="T119" fmla="*/ 368 h 871"/>
                <a:gd name="T120" fmla="*/ 1429 w 1564"/>
                <a:gd name="T121" fmla="*/ 385 h 871"/>
                <a:gd name="T122" fmla="*/ 1429 w 1564"/>
                <a:gd name="T123" fmla="*/ 385 h 871"/>
                <a:gd name="T124" fmla="*/ 1429 w 1564"/>
                <a:gd name="T125" fmla="*/ 385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4" h="871">
                  <a:moveTo>
                    <a:pt x="585" y="610"/>
                  </a:moveTo>
                  <a:cubicBezTo>
                    <a:pt x="510" y="610"/>
                    <a:pt x="451" y="669"/>
                    <a:pt x="451" y="744"/>
                  </a:cubicBezTo>
                  <a:cubicBezTo>
                    <a:pt x="451" y="820"/>
                    <a:pt x="510" y="870"/>
                    <a:pt x="585" y="870"/>
                  </a:cubicBezTo>
                  <a:cubicBezTo>
                    <a:pt x="652" y="870"/>
                    <a:pt x="710" y="820"/>
                    <a:pt x="710" y="744"/>
                  </a:cubicBezTo>
                  <a:cubicBezTo>
                    <a:pt x="710" y="669"/>
                    <a:pt x="652" y="610"/>
                    <a:pt x="585" y="610"/>
                  </a:cubicBezTo>
                  <a:close/>
                  <a:moveTo>
                    <a:pt x="585" y="811"/>
                  </a:moveTo>
                  <a:cubicBezTo>
                    <a:pt x="543" y="811"/>
                    <a:pt x="518" y="778"/>
                    <a:pt x="518" y="744"/>
                  </a:cubicBezTo>
                  <a:cubicBezTo>
                    <a:pt x="518" y="711"/>
                    <a:pt x="543" y="677"/>
                    <a:pt x="585" y="677"/>
                  </a:cubicBezTo>
                  <a:cubicBezTo>
                    <a:pt x="618" y="677"/>
                    <a:pt x="643" y="711"/>
                    <a:pt x="643" y="744"/>
                  </a:cubicBezTo>
                  <a:cubicBezTo>
                    <a:pt x="643" y="778"/>
                    <a:pt x="618" y="811"/>
                    <a:pt x="585" y="811"/>
                  </a:cubicBezTo>
                  <a:close/>
                  <a:moveTo>
                    <a:pt x="1563" y="519"/>
                  </a:moveTo>
                  <a:cubicBezTo>
                    <a:pt x="1563" y="652"/>
                    <a:pt x="1563" y="652"/>
                    <a:pt x="1563" y="652"/>
                  </a:cubicBezTo>
                  <a:cubicBezTo>
                    <a:pt x="1563" y="694"/>
                    <a:pt x="1538" y="719"/>
                    <a:pt x="1505" y="719"/>
                  </a:cubicBezTo>
                  <a:cubicBezTo>
                    <a:pt x="1429" y="719"/>
                    <a:pt x="1429" y="719"/>
                    <a:pt x="1429" y="719"/>
                  </a:cubicBezTo>
                  <a:cubicBezTo>
                    <a:pt x="1421" y="636"/>
                    <a:pt x="1346" y="569"/>
                    <a:pt x="1262" y="569"/>
                  </a:cubicBezTo>
                  <a:cubicBezTo>
                    <a:pt x="1178" y="569"/>
                    <a:pt x="1103" y="636"/>
                    <a:pt x="1095" y="719"/>
                  </a:cubicBezTo>
                  <a:cubicBezTo>
                    <a:pt x="752" y="719"/>
                    <a:pt x="752" y="719"/>
                    <a:pt x="752" y="719"/>
                  </a:cubicBezTo>
                  <a:cubicBezTo>
                    <a:pt x="735" y="636"/>
                    <a:pt x="669" y="569"/>
                    <a:pt x="585" y="569"/>
                  </a:cubicBezTo>
                  <a:cubicBezTo>
                    <a:pt x="493" y="569"/>
                    <a:pt x="426" y="636"/>
                    <a:pt x="409" y="719"/>
                  </a:cubicBezTo>
                  <a:cubicBezTo>
                    <a:pt x="326" y="719"/>
                    <a:pt x="326" y="719"/>
                    <a:pt x="326" y="719"/>
                  </a:cubicBezTo>
                  <a:cubicBezTo>
                    <a:pt x="292" y="719"/>
                    <a:pt x="267" y="694"/>
                    <a:pt x="267" y="652"/>
                  </a:cubicBezTo>
                  <a:cubicBezTo>
                    <a:pt x="267" y="519"/>
                    <a:pt x="267" y="519"/>
                    <a:pt x="267" y="519"/>
                  </a:cubicBezTo>
                  <a:lnTo>
                    <a:pt x="1563" y="519"/>
                  </a:lnTo>
                  <a:close/>
                  <a:moveTo>
                    <a:pt x="1262" y="610"/>
                  </a:moveTo>
                  <a:cubicBezTo>
                    <a:pt x="1187" y="610"/>
                    <a:pt x="1128" y="669"/>
                    <a:pt x="1128" y="744"/>
                  </a:cubicBezTo>
                  <a:cubicBezTo>
                    <a:pt x="1128" y="820"/>
                    <a:pt x="1187" y="870"/>
                    <a:pt x="1262" y="870"/>
                  </a:cubicBezTo>
                  <a:cubicBezTo>
                    <a:pt x="1337" y="870"/>
                    <a:pt x="1396" y="820"/>
                    <a:pt x="1396" y="744"/>
                  </a:cubicBezTo>
                  <a:cubicBezTo>
                    <a:pt x="1396" y="669"/>
                    <a:pt x="1337" y="610"/>
                    <a:pt x="1262" y="610"/>
                  </a:cubicBezTo>
                  <a:close/>
                  <a:moveTo>
                    <a:pt x="1262" y="811"/>
                  </a:moveTo>
                  <a:cubicBezTo>
                    <a:pt x="1229" y="811"/>
                    <a:pt x="1195" y="778"/>
                    <a:pt x="1195" y="744"/>
                  </a:cubicBezTo>
                  <a:cubicBezTo>
                    <a:pt x="1195" y="711"/>
                    <a:pt x="1229" y="677"/>
                    <a:pt x="1262" y="677"/>
                  </a:cubicBezTo>
                  <a:cubicBezTo>
                    <a:pt x="1295" y="677"/>
                    <a:pt x="1329" y="711"/>
                    <a:pt x="1329" y="744"/>
                  </a:cubicBezTo>
                  <a:cubicBezTo>
                    <a:pt x="1329" y="778"/>
                    <a:pt x="1295" y="811"/>
                    <a:pt x="1262" y="811"/>
                  </a:cubicBezTo>
                  <a:close/>
                  <a:moveTo>
                    <a:pt x="1538" y="376"/>
                  </a:moveTo>
                  <a:cubicBezTo>
                    <a:pt x="1295" y="134"/>
                    <a:pt x="1295" y="134"/>
                    <a:pt x="1295" y="134"/>
                  </a:cubicBezTo>
                  <a:cubicBezTo>
                    <a:pt x="1279" y="117"/>
                    <a:pt x="1254" y="109"/>
                    <a:pt x="1229" y="109"/>
                  </a:cubicBezTo>
                  <a:cubicBezTo>
                    <a:pt x="1112" y="109"/>
                    <a:pt x="1112" y="109"/>
                    <a:pt x="1112" y="109"/>
                  </a:cubicBezTo>
                  <a:cubicBezTo>
                    <a:pt x="1112" y="59"/>
                    <a:pt x="1112" y="59"/>
                    <a:pt x="1112" y="59"/>
                  </a:cubicBezTo>
                  <a:cubicBezTo>
                    <a:pt x="1112" y="25"/>
                    <a:pt x="1078" y="0"/>
                    <a:pt x="1045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292" y="0"/>
                    <a:pt x="267" y="25"/>
                    <a:pt x="267" y="59"/>
                  </a:cubicBezTo>
                  <a:cubicBezTo>
                    <a:pt x="267" y="75"/>
                    <a:pt x="267" y="75"/>
                    <a:pt x="267" y="75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459" y="159"/>
                    <a:pt x="459" y="159"/>
                    <a:pt x="459" y="159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7" y="485"/>
                    <a:pt x="267" y="485"/>
                    <a:pt x="267" y="485"/>
                  </a:cubicBezTo>
                  <a:cubicBezTo>
                    <a:pt x="1563" y="485"/>
                    <a:pt x="1563" y="485"/>
                    <a:pt x="1563" y="485"/>
                  </a:cubicBezTo>
                  <a:cubicBezTo>
                    <a:pt x="1563" y="435"/>
                    <a:pt x="1563" y="435"/>
                    <a:pt x="1563" y="435"/>
                  </a:cubicBezTo>
                  <a:cubicBezTo>
                    <a:pt x="1563" y="410"/>
                    <a:pt x="1555" y="393"/>
                    <a:pt x="1538" y="376"/>
                  </a:cubicBezTo>
                  <a:close/>
                  <a:moveTo>
                    <a:pt x="1429" y="385"/>
                  </a:moveTo>
                  <a:cubicBezTo>
                    <a:pt x="1195" y="385"/>
                    <a:pt x="1195" y="385"/>
                    <a:pt x="1195" y="385"/>
                  </a:cubicBezTo>
                  <a:cubicBezTo>
                    <a:pt x="1187" y="385"/>
                    <a:pt x="1178" y="376"/>
                    <a:pt x="1178" y="376"/>
                  </a:cubicBezTo>
                  <a:cubicBezTo>
                    <a:pt x="1178" y="193"/>
                    <a:pt x="1178" y="193"/>
                    <a:pt x="1178" y="193"/>
                  </a:cubicBezTo>
                  <a:cubicBezTo>
                    <a:pt x="1178" y="184"/>
                    <a:pt x="1187" y="184"/>
                    <a:pt x="1195" y="184"/>
                  </a:cubicBezTo>
                  <a:cubicBezTo>
                    <a:pt x="1237" y="184"/>
                    <a:pt x="1237" y="184"/>
                    <a:pt x="1237" y="184"/>
                  </a:cubicBezTo>
                  <a:lnTo>
                    <a:pt x="1245" y="184"/>
                  </a:lnTo>
                  <a:cubicBezTo>
                    <a:pt x="1438" y="368"/>
                    <a:pt x="1438" y="368"/>
                    <a:pt x="1438" y="368"/>
                  </a:cubicBezTo>
                  <a:cubicBezTo>
                    <a:pt x="1446" y="376"/>
                    <a:pt x="1438" y="385"/>
                    <a:pt x="1429" y="385"/>
                  </a:cubicBezTo>
                  <a:close/>
                  <a:moveTo>
                    <a:pt x="1429" y="385"/>
                  </a:moveTo>
                  <a:lnTo>
                    <a:pt x="1429" y="3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SimSun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DC232FA-F5DE-46B8-AD4D-3B5B0755FC96}"/>
              </a:ext>
            </a:extLst>
          </p:cNvPr>
          <p:cNvGrpSpPr/>
          <p:nvPr/>
        </p:nvGrpSpPr>
        <p:grpSpPr>
          <a:xfrm>
            <a:off x="9203347" y="1922021"/>
            <a:ext cx="801712" cy="806314"/>
            <a:chOff x="9203347" y="1922021"/>
            <a:chExt cx="801712" cy="806314"/>
          </a:xfrm>
        </p:grpSpPr>
        <p:sp>
          <p:nvSpPr>
            <p:cNvPr id="55" name="Oval 54"/>
            <p:cNvSpPr/>
            <p:nvPr/>
          </p:nvSpPr>
          <p:spPr>
            <a:xfrm>
              <a:off x="9203347" y="1922021"/>
              <a:ext cx="801712" cy="80631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Freeform 14"/>
            <p:cNvSpPr>
              <a:spLocks noChangeAspect="1" noChangeArrowheads="1"/>
            </p:cNvSpPr>
            <p:nvPr/>
          </p:nvSpPr>
          <p:spPr bwMode="auto">
            <a:xfrm>
              <a:off x="9433578" y="2117079"/>
              <a:ext cx="341250" cy="408425"/>
            </a:xfrm>
            <a:custGeom>
              <a:avLst/>
              <a:gdLst>
                <a:gd name="connsiteX0" fmla="*/ 206367 w 449768"/>
                <a:gd name="connsiteY0" fmla="*/ 423375 h 538305"/>
                <a:gd name="connsiteX1" fmla="*/ 208536 w 449768"/>
                <a:gd name="connsiteY1" fmla="*/ 434347 h 538305"/>
                <a:gd name="connsiteX2" fmla="*/ 136133 w 449768"/>
                <a:gd name="connsiteY2" fmla="*/ 527584 h 538305"/>
                <a:gd name="connsiteX3" fmla="*/ 120760 w 449768"/>
                <a:gd name="connsiteY3" fmla="*/ 517169 h 538305"/>
                <a:gd name="connsiteX4" fmla="*/ 192667 w 449768"/>
                <a:gd name="connsiteY4" fmla="*/ 423933 h 538305"/>
                <a:gd name="connsiteX5" fmla="*/ 206367 w 449768"/>
                <a:gd name="connsiteY5" fmla="*/ 423375 h 538305"/>
                <a:gd name="connsiteX6" fmla="*/ 158371 w 449768"/>
                <a:gd name="connsiteY6" fmla="*/ 386315 h 538305"/>
                <a:gd name="connsiteX7" fmla="*/ 160292 w 449768"/>
                <a:gd name="connsiteY7" fmla="*/ 397002 h 538305"/>
                <a:gd name="connsiteX8" fmla="*/ 51725 w 449768"/>
                <a:gd name="connsiteY8" fmla="*/ 536376 h 538305"/>
                <a:gd name="connsiteX9" fmla="*/ 41315 w 449768"/>
                <a:gd name="connsiteY9" fmla="*/ 525997 h 538305"/>
                <a:gd name="connsiteX10" fmla="*/ 144924 w 449768"/>
                <a:gd name="connsiteY10" fmla="*/ 387118 h 538305"/>
                <a:gd name="connsiteX11" fmla="*/ 158371 w 449768"/>
                <a:gd name="connsiteY11" fmla="*/ 386315 h 538305"/>
                <a:gd name="connsiteX12" fmla="*/ 112005 w 449768"/>
                <a:gd name="connsiteY12" fmla="*/ 349971 h 538305"/>
                <a:gd name="connsiteX13" fmla="*/ 113740 w 449768"/>
                <a:gd name="connsiteY13" fmla="*/ 362927 h 538305"/>
                <a:gd name="connsiteX14" fmla="*/ 41338 w 449768"/>
                <a:gd name="connsiteY14" fmla="*/ 455221 h 538305"/>
                <a:gd name="connsiteX15" fmla="*/ 25965 w 449768"/>
                <a:gd name="connsiteY15" fmla="*/ 444857 h 538305"/>
                <a:gd name="connsiteX16" fmla="*/ 98367 w 449768"/>
                <a:gd name="connsiteY16" fmla="*/ 352562 h 538305"/>
                <a:gd name="connsiteX17" fmla="*/ 112005 w 449768"/>
                <a:gd name="connsiteY17" fmla="*/ 349971 h 538305"/>
                <a:gd name="connsiteX18" fmla="*/ 287508 w 449768"/>
                <a:gd name="connsiteY18" fmla="*/ 153269 h 538305"/>
                <a:gd name="connsiteX19" fmla="*/ 261020 w 449768"/>
                <a:gd name="connsiteY19" fmla="*/ 165441 h 538305"/>
                <a:gd name="connsiteX20" fmla="*/ 255548 w 449768"/>
                <a:gd name="connsiteY20" fmla="*/ 175874 h 538305"/>
                <a:gd name="connsiteX21" fmla="*/ 276441 w 449768"/>
                <a:gd name="connsiteY21" fmla="*/ 232511 h 538305"/>
                <a:gd name="connsiteX22" fmla="*/ 328174 w 449768"/>
                <a:gd name="connsiteY22" fmla="*/ 227543 h 538305"/>
                <a:gd name="connsiteX23" fmla="*/ 333645 w 449768"/>
                <a:gd name="connsiteY23" fmla="*/ 217110 h 538305"/>
                <a:gd name="connsiteX24" fmla="*/ 317727 w 449768"/>
                <a:gd name="connsiteY24" fmla="*/ 160472 h 538305"/>
                <a:gd name="connsiteX25" fmla="*/ 287508 w 449768"/>
                <a:gd name="connsiteY25" fmla="*/ 153269 h 538305"/>
                <a:gd name="connsiteX26" fmla="*/ 437111 w 449768"/>
                <a:gd name="connsiteY26" fmla="*/ 0 h 538305"/>
                <a:gd name="connsiteX27" fmla="*/ 442086 w 449768"/>
                <a:gd name="connsiteY27" fmla="*/ 0 h 538305"/>
                <a:gd name="connsiteX28" fmla="*/ 447557 w 449768"/>
                <a:gd name="connsiteY28" fmla="*/ 4968 h 538305"/>
                <a:gd name="connsiteX29" fmla="*/ 447557 w 449768"/>
                <a:gd name="connsiteY29" fmla="*/ 9937 h 538305"/>
                <a:gd name="connsiteX30" fmla="*/ 447557 w 449768"/>
                <a:gd name="connsiteY30" fmla="*/ 20370 h 538305"/>
                <a:gd name="connsiteX31" fmla="*/ 447557 w 449768"/>
                <a:gd name="connsiteY31" fmla="*/ 46204 h 538305"/>
                <a:gd name="connsiteX32" fmla="*/ 442086 w 449768"/>
                <a:gd name="connsiteY32" fmla="*/ 103338 h 538305"/>
                <a:gd name="connsiteX33" fmla="*/ 442086 w 449768"/>
                <a:gd name="connsiteY33" fmla="*/ 113771 h 538305"/>
                <a:gd name="connsiteX34" fmla="*/ 437111 w 449768"/>
                <a:gd name="connsiteY34" fmla="*/ 134141 h 538305"/>
                <a:gd name="connsiteX35" fmla="*/ 421194 w 449768"/>
                <a:gd name="connsiteY35" fmla="*/ 175874 h 538305"/>
                <a:gd name="connsiteX36" fmla="*/ 354040 w 449768"/>
                <a:gd name="connsiteY36" fmla="*/ 289645 h 538305"/>
                <a:gd name="connsiteX37" fmla="*/ 344091 w 449768"/>
                <a:gd name="connsiteY37" fmla="*/ 325913 h 538305"/>
                <a:gd name="connsiteX38" fmla="*/ 276441 w 449768"/>
                <a:gd name="connsiteY38" fmla="*/ 506754 h 538305"/>
                <a:gd name="connsiteX39" fmla="*/ 261020 w 449768"/>
                <a:gd name="connsiteY39" fmla="*/ 496321 h 538305"/>
                <a:gd name="connsiteX40" fmla="*/ 17278 w 449768"/>
                <a:gd name="connsiteY40" fmla="*/ 310511 h 538305"/>
                <a:gd name="connsiteX41" fmla="*/ 1858 w 449768"/>
                <a:gd name="connsiteY41" fmla="*/ 289645 h 538305"/>
                <a:gd name="connsiteX42" fmla="*/ 162528 w 449768"/>
                <a:gd name="connsiteY42" fmla="*/ 186307 h 538305"/>
                <a:gd name="connsiteX43" fmla="*/ 193369 w 449768"/>
                <a:gd name="connsiteY43" fmla="*/ 165441 h 538305"/>
                <a:gd name="connsiteX44" fmla="*/ 312753 w 449768"/>
                <a:gd name="connsiteY44" fmla="*/ 51669 h 538305"/>
                <a:gd name="connsiteX45" fmla="*/ 400799 w 449768"/>
                <a:gd name="connsiteY45" fmla="*/ 9937 h 538305"/>
                <a:gd name="connsiteX46" fmla="*/ 426665 w 449768"/>
                <a:gd name="connsiteY46" fmla="*/ 4968 h 538305"/>
                <a:gd name="connsiteX47" fmla="*/ 437111 w 449768"/>
                <a:gd name="connsiteY47" fmla="*/ 0 h 53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49768" h="538305">
                  <a:moveTo>
                    <a:pt x="206367" y="423375"/>
                  </a:moveTo>
                  <a:cubicBezTo>
                    <a:pt x="209652" y="425297"/>
                    <a:pt x="211016" y="429140"/>
                    <a:pt x="208536" y="434347"/>
                  </a:cubicBezTo>
                  <a:cubicBezTo>
                    <a:pt x="198122" y="460136"/>
                    <a:pt x="172335" y="506754"/>
                    <a:pt x="136133" y="527584"/>
                  </a:cubicBezTo>
                  <a:cubicBezTo>
                    <a:pt x="125719" y="532543"/>
                    <a:pt x="115305" y="527584"/>
                    <a:pt x="120760" y="517169"/>
                  </a:cubicBezTo>
                  <a:cubicBezTo>
                    <a:pt x="130678" y="491380"/>
                    <a:pt x="151507" y="450217"/>
                    <a:pt x="192667" y="423933"/>
                  </a:cubicBezTo>
                  <a:cubicBezTo>
                    <a:pt x="197874" y="421453"/>
                    <a:pt x="203081" y="421453"/>
                    <a:pt x="206367" y="423375"/>
                  </a:cubicBezTo>
                  <a:close/>
                  <a:moveTo>
                    <a:pt x="158371" y="386315"/>
                  </a:moveTo>
                  <a:cubicBezTo>
                    <a:pt x="161532" y="388230"/>
                    <a:pt x="162771" y="392060"/>
                    <a:pt x="160292" y="397002"/>
                  </a:cubicBezTo>
                  <a:cubicBezTo>
                    <a:pt x="144924" y="433081"/>
                    <a:pt x="113693" y="500297"/>
                    <a:pt x="51725" y="536376"/>
                  </a:cubicBezTo>
                  <a:cubicBezTo>
                    <a:pt x="41315" y="541318"/>
                    <a:pt x="36357" y="536376"/>
                    <a:pt x="41315" y="525997"/>
                  </a:cubicBezTo>
                  <a:cubicBezTo>
                    <a:pt x="51725" y="489918"/>
                    <a:pt x="82957" y="422702"/>
                    <a:pt x="144924" y="387118"/>
                  </a:cubicBezTo>
                  <a:cubicBezTo>
                    <a:pt x="150130" y="384399"/>
                    <a:pt x="155211" y="384399"/>
                    <a:pt x="158371" y="386315"/>
                  </a:cubicBezTo>
                  <a:close/>
                  <a:moveTo>
                    <a:pt x="112005" y="349971"/>
                  </a:moveTo>
                  <a:cubicBezTo>
                    <a:pt x="115228" y="352562"/>
                    <a:pt x="116468" y="357744"/>
                    <a:pt x="113740" y="362927"/>
                  </a:cubicBezTo>
                  <a:cubicBezTo>
                    <a:pt x="103326" y="388591"/>
                    <a:pt x="77539" y="429556"/>
                    <a:pt x="41338" y="455221"/>
                  </a:cubicBezTo>
                  <a:cubicBezTo>
                    <a:pt x="25965" y="460157"/>
                    <a:pt x="21006" y="455221"/>
                    <a:pt x="25965" y="444857"/>
                  </a:cubicBezTo>
                  <a:cubicBezTo>
                    <a:pt x="36379" y="419192"/>
                    <a:pt x="57207" y="378227"/>
                    <a:pt x="98367" y="352562"/>
                  </a:cubicBezTo>
                  <a:cubicBezTo>
                    <a:pt x="103574" y="347380"/>
                    <a:pt x="108781" y="347380"/>
                    <a:pt x="112005" y="349971"/>
                  </a:cubicBezTo>
                  <a:close/>
                  <a:moveTo>
                    <a:pt x="287508" y="153269"/>
                  </a:moveTo>
                  <a:cubicBezTo>
                    <a:pt x="277809" y="153890"/>
                    <a:pt x="268730" y="157740"/>
                    <a:pt x="261020" y="165441"/>
                  </a:cubicBezTo>
                  <a:cubicBezTo>
                    <a:pt x="261020" y="170409"/>
                    <a:pt x="261020" y="170409"/>
                    <a:pt x="255548" y="175874"/>
                  </a:cubicBezTo>
                  <a:cubicBezTo>
                    <a:pt x="245600" y="196243"/>
                    <a:pt x="250574" y="222575"/>
                    <a:pt x="276441" y="232511"/>
                  </a:cubicBezTo>
                  <a:cubicBezTo>
                    <a:pt x="291861" y="242944"/>
                    <a:pt x="317727" y="242944"/>
                    <a:pt x="328174" y="227543"/>
                  </a:cubicBezTo>
                  <a:cubicBezTo>
                    <a:pt x="333645" y="222575"/>
                    <a:pt x="333645" y="222575"/>
                    <a:pt x="333645" y="217110"/>
                  </a:cubicBezTo>
                  <a:cubicBezTo>
                    <a:pt x="349066" y="196243"/>
                    <a:pt x="338620" y="170409"/>
                    <a:pt x="317727" y="160472"/>
                  </a:cubicBezTo>
                  <a:cubicBezTo>
                    <a:pt x="307530" y="155256"/>
                    <a:pt x="297208" y="152648"/>
                    <a:pt x="287508" y="153269"/>
                  </a:cubicBezTo>
                  <a:close/>
                  <a:moveTo>
                    <a:pt x="437111" y="0"/>
                  </a:moveTo>
                  <a:lnTo>
                    <a:pt x="442086" y="0"/>
                  </a:lnTo>
                  <a:cubicBezTo>
                    <a:pt x="447557" y="0"/>
                    <a:pt x="452532" y="0"/>
                    <a:pt x="447557" y="4968"/>
                  </a:cubicBezTo>
                  <a:lnTo>
                    <a:pt x="447557" y="9937"/>
                  </a:lnTo>
                  <a:cubicBezTo>
                    <a:pt x="452532" y="15402"/>
                    <a:pt x="447557" y="15402"/>
                    <a:pt x="447557" y="20370"/>
                  </a:cubicBezTo>
                  <a:cubicBezTo>
                    <a:pt x="447557" y="25835"/>
                    <a:pt x="447557" y="36268"/>
                    <a:pt x="447557" y="46204"/>
                  </a:cubicBezTo>
                  <a:cubicBezTo>
                    <a:pt x="447557" y="62102"/>
                    <a:pt x="447557" y="82472"/>
                    <a:pt x="442086" y="103338"/>
                  </a:cubicBezTo>
                  <a:cubicBezTo>
                    <a:pt x="442086" y="108306"/>
                    <a:pt x="442086" y="108306"/>
                    <a:pt x="442086" y="113771"/>
                  </a:cubicBezTo>
                  <a:cubicBezTo>
                    <a:pt x="437111" y="124205"/>
                    <a:pt x="437111" y="129173"/>
                    <a:pt x="437111" y="134141"/>
                  </a:cubicBezTo>
                  <a:cubicBezTo>
                    <a:pt x="431640" y="150039"/>
                    <a:pt x="426665" y="165441"/>
                    <a:pt x="421194" y="175874"/>
                  </a:cubicBezTo>
                  <a:cubicBezTo>
                    <a:pt x="406271" y="212141"/>
                    <a:pt x="385378" y="248409"/>
                    <a:pt x="354040" y="289645"/>
                  </a:cubicBezTo>
                  <a:cubicBezTo>
                    <a:pt x="349066" y="294613"/>
                    <a:pt x="344091" y="315479"/>
                    <a:pt x="344091" y="325913"/>
                  </a:cubicBezTo>
                  <a:cubicBezTo>
                    <a:pt x="354040" y="367148"/>
                    <a:pt x="359512" y="460053"/>
                    <a:pt x="276441" y="506754"/>
                  </a:cubicBezTo>
                  <a:cubicBezTo>
                    <a:pt x="265994" y="517187"/>
                    <a:pt x="255548" y="512219"/>
                    <a:pt x="261020" y="496321"/>
                  </a:cubicBezTo>
                  <a:cubicBezTo>
                    <a:pt x="261020" y="439684"/>
                    <a:pt x="240128" y="305046"/>
                    <a:pt x="17278" y="310511"/>
                  </a:cubicBezTo>
                  <a:cubicBezTo>
                    <a:pt x="1858" y="310511"/>
                    <a:pt x="-3117" y="300078"/>
                    <a:pt x="1858" y="289645"/>
                  </a:cubicBezTo>
                  <a:cubicBezTo>
                    <a:pt x="17278" y="253377"/>
                    <a:pt x="59062" y="180842"/>
                    <a:pt x="162528" y="186307"/>
                  </a:cubicBezTo>
                  <a:cubicBezTo>
                    <a:pt x="172975" y="186307"/>
                    <a:pt x="188395" y="175874"/>
                    <a:pt x="193369" y="165441"/>
                  </a:cubicBezTo>
                  <a:cubicBezTo>
                    <a:pt x="214261" y="139606"/>
                    <a:pt x="250574" y="87937"/>
                    <a:pt x="312753" y="51669"/>
                  </a:cubicBezTo>
                  <a:cubicBezTo>
                    <a:pt x="349066" y="25835"/>
                    <a:pt x="379907" y="15402"/>
                    <a:pt x="400799" y="9937"/>
                  </a:cubicBezTo>
                  <a:cubicBezTo>
                    <a:pt x="416219" y="9937"/>
                    <a:pt x="426665" y="9937"/>
                    <a:pt x="426665" y="4968"/>
                  </a:cubicBezTo>
                  <a:cubicBezTo>
                    <a:pt x="431640" y="4968"/>
                    <a:pt x="431640" y="0"/>
                    <a:pt x="4371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pPr>
                <a:defRPr/>
              </a:pPr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SimSun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4074959-7C8C-48A0-812E-12F399D24D3D}"/>
              </a:ext>
            </a:extLst>
          </p:cNvPr>
          <p:cNvGrpSpPr/>
          <p:nvPr/>
        </p:nvGrpSpPr>
        <p:grpSpPr>
          <a:xfrm>
            <a:off x="2411385" y="4093751"/>
            <a:ext cx="801712" cy="806314"/>
            <a:chOff x="2411385" y="4093751"/>
            <a:chExt cx="801712" cy="806314"/>
          </a:xfrm>
        </p:grpSpPr>
        <p:sp>
          <p:nvSpPr>
            <p:cNvPr id="54" name="Oval 53"/>
            <p:cNvSpPr/>
            <p:nvPr/>
          </p:nvSpPr>
          <p:spPr>
            <a:xfrm>
              <a:off x="2411385" y="4093751"/>
              <a:ext cx="801712" cy="80631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AutoShape 60"/>
            <p:cNvSpPr>
              <a:spLocks/>
            </p:cNvSpPr>
            <p:nvPr/>
          </p:nvSpPr>
          <p:spPr bwMode="auto">
            <a:xfrm>
              <a:off x="2640507" y="4323349"/>
              <a:ext cx="347119" cy="347116"/>
            </a:xfrm>
            <a:custGeom>
              <a:avLst/>
              <a:gdLst>
                <a:gd name="T0" fmla="*/ 197644 w 21600"/>
                <a:gd name="T1" fmla="*/ 197644 h 21592"/>
                <a:gd name="T2" fmla="*/ 197644 w 21600"/>
                <a:gd name="T3" fmla="*/ 197644 h 21592"/>
                <a:gd name="T4" fmla="*/ 197644 w 21600"/>
                <a:gd name="T5" fmla="*/ 197644 h 21592"/>
                <a:gd name="T6" fmla="*/ 197644 w 21600"/>
                <a:gd name="T7" fmla="*/ 197644 h 215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92">
                  <a:moveTo>
                    <a:pt x="16719" y="11484"/>
                  </a:moveTo>
                  <a:cubicBezTo>
                    <a:pt x="16972" y="11823"/>
                    <a:pt x="17102" y="12217"/>
                    <a:pt x="17111" y="12666"/>
                  </a:cubicBezTo>
                  <a:cubicBezTo>
                    <a:pt x="17118" y="13118"/>
                    <a:pt x="16986" y="13503"/>
                    <a:pt x="16719" y="13825"/>
                  </a:cubicBezTo>
                  <a:lnTo>
                    <a:pt x="10660" y="21039"/>
                  </a:lnTo>
                  <a:cubicBezTo>
                    <a:pt x="10393" y="21361"/>
                    <a:pt x="10061" y="21530"/>
                    <a:pt x="9664" y="21548"/>
                  </a:cubicBezTo>
                  <a:cubicBezTo>
                    <a:pt x="9270" y="21568"/>
                    <a:pt x="8950" y="21398"/>
                    <a:pt x="8704" y="21039"/>
                  </a:cubicBezTo>
                  <a:lnTo>
                    <a:pt x="991" y="10768"/>
                  </a:lnTo>
                  <a:cubicBezTo>
                    <a:pt x="721" y="10408"/>
                    <a:pt x="488" y="9960"/>
                    <a:pt x="293" y="9416"/>
                  </a:cubicBezTo>
                  <a:cubicBezTo>
                    <a:pt x="98" y="8878"/>
                    <a:pt x="0" y="8375"/>
                    <a:pt x="0" y="7918"/>
                  </a:cubicBezTo>
                  <a:lnTo>
                    <a:pt x="0" y="1668"/>
                  </a:lnTo>
                  <a:cubicBezTo>
                    <a:pt x="0" y="1216"/>
                    <a:pt x="134" y="825"/>
                    <a:pt x="401" y="497"/>
                  </a:cubicBezTo>
                  <a:cubicBezTo>
                    <a:pt x="671" y="166"/>
                    <a:pt x="1003" y="0"/>
                    <a:pt x="1392" y="0"/>
                  </a:cubicBezTo>
                  <a:lnTo>
                    <a:pt x="6619" y="0"/>
                  </a:lnTo>
                  <a:cubicBezTo>
                    <a:pt x="6811" y="0"/>
                    <a:pt x="7016" y="28"/>
                    <a:pt x="7237" y="83"/>
                  </a:cubicBezTo>
                  <a:cubicBezTo>
                    <a:pt x="7456" y="138"/>
                    <a:pt x="7677" y="224"/>
                    <a:pt x="7899" y="336"/>
                  </a:cubicBezTo>
                  <a:cubicBezTo>
                    <a:pt x="8120" y="451"/>
                    <a:pt x="8332" y="580"/>
                    <a:pt x="8524" y="724"/>
                  </a:cubicBezTo>
                  <a:cubicBezTo>
                    <a:pt x="8719" y="865"/>
                    <a:pt x="8880" y="1021"/>
                    <a:pt x="9005" y="1185"/>
                  </a:cubicBezTo>
                  <a:lnTo>
                    <a:pt x="16719" y="11484"/>
                  </a:lnTo>
                  <a:close/>
                  <a:moveTo>
                    <a:pt x="3603" y="5922"/>
                  </a:moveTo>
                  <a:cubicBezTo>
                    <a:pt x="3964" y="5922"/>
                    <a:pt x="4279" y="5761"/>
                    <a:pt x="4548" y="5441"/>
                  </a:cubicBezTo>
                  <a:cubicBezTo>
                    <a:pt x="4815" y="5116"/>
                    <a:pt x="4952" y="4740"/>
                    <a:pt x="4952" y="4311"/>
                  </a:cubicBezTo>
                  <a:cubicBezTo>
                    <a:pt x="4952" y="3862"/>
                    <a:pt x="4815" y="3477"/>
                    <a:pt x="4548" y="3160"/>
                  </a:cubicBezTo>
                  <a:cubicBezTo>
                    <a:pt x="4281" y="2844"/>
                    <a:pt x="3966" y="2686"/>
                    <a:pt x="3603" y="2686"/>
                  </a:cubicBezTo>
                  <a:cubicBezTo>
                    <a:pt x="3227" y="2686"/>
                    <a:pt x="2908" y="2844"/>
                    <a:pt x="2643" y="3160"/>
                  </a:cubicBezTo>
                  <a:cubicBezTo>
                    <a:pt x="2378" y="3477"/>
                    <a:pt x="2246" y="3862"/>
                    <a:pt x="2246" y="4311"/>
                  </a:cubicBezTo>
                  <a:cubicBezTo>
                    <a:pt x="2246" y="4739"/>
                    <a:pt x="2378" y="5116"/>
                    <a:pt x="2643" y="5441"/>
                  </a:cubicBezTo>
                  <a:cubicBezTo>
                    <a:pt x="2905" y="5761"/>
                    <a:pt x="3225" y="5922"/>
                    <a:pt x="3603" y="5922"/>
                  </a:cubicBezTo>
                  <a:moveTo>
                    <a:pt x="21198" y="11510"/>
                  </a:moveTo>
                  <a:cubicBezTo>
                    <a:pt x="21465" y="11852"/>
                    <a:pt x="21599" y="12252"/>
                    <a:pt x="21599" y="12709"/>
                  </a:cubicBezTo>
                  <a:cubicBezTo>
                    <a:pt x="21599" y="13167"/>
                    <a:pt x="21465" y="13558"/>
                    <a:pt x="21198" y="13880"/>
                  </a:cubicBezTo>
                  <a:lnTo>
                    <a:pt x="15163" y="21093"/>
                  </a:lnTo>
                  <a:cubicBezTo>
                    <a:pt x="14896" y="21415"/>
                    <a:pt x="14564" y="21582"/>
                    <a:pt x="14174" y="21591"/>
                  </a:cubicBezTo>
                  <a:cubicBezTo>
                    <a:pt x="13782" y="21600"/>
                    <a:pt x="13450" y="21433"/>
                    <a:pt x="13183" y="21093"/>
                  </a:cubicBezTo>
                  <a:lnTo>
                    <a:pt x="13044" y="20903"/>
                  </a:lnTo>
                  <a:lnTo>
                    <a:pt x="18963" y="13825"/>
                  </a:lnTo>
                  <a:cubicBezTo>
                    <a:pt x="19230" y="13503"/>
                    <a:pt x="19365" y="13118"/>
                    <a:pt x="19360" y="12660"/>
                  </a:cubicBezTo>
                  <a:cubicBezTo>
                    <a:pt x="19355" y="12206"/>
                    <a:pt x="19223" y="11812"/>
                    <a:pt x="18963" y="11484"/>
                  </a:cubicBezTo>
                  <a:lnTo>
                    <a:pt x="11247" y="1185"/>
                  </a:lnTo>
                  <a:cubicBezTo>
                    <a:pt x="11009" y="865"/>
                    <a:pt x="10689" y="604"/>
                    <a:pt x="10282" y="408"/>
                  </a:cubicBezTo>
                  <a:cubicBezTo>
                    <a:pt x="9873" y="210"/>
                    <a:pt x="9484" y="83"/>
                    <a:pt x="9109" y="28"/>
                  </a:cubicBezTo>
                  <a:lnTo>
                    <a:pt x="11112" y="28"/>
                  </a:lnTo>
                  <a:cubicBezTo>
                    <a:pt x="11502" y="28"/>
                    <a:pt x="11935" y="141"/>
                    <a:pt x="12406" y="365"/>
                  </a:cubicBezTo>
                  <a:cubicBezTo>
                    <a:pt x="12878" y="589"/>
                    <a:pt x="13236" y="874"/>
                    <a:pt x="13481" y="1213"/>
                  </a:cubicBezTo>
                  <a:lnTo>
                    <a:pt x="21198" y="115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4BEDAED-F0F0-4457-A4FD-0D024F84D3BD}"/>
              </a:ext>
            </a:extLst>
          </p:cNvPr>
          <p:cNvGrpSpPr/>
          <p:nvPr/>
        </p:nvGrpSpPr>
        <p:grpSpPr>
          <a:xfrm>
            <a:off x="5608115" y="2890636"/>
            <a:ext cx="1045180" cy="1051180"/>
            <a:chOff x="5593914" y="2906975"/>
            <a:chExt cx="1045180" cy="1051180"/>
          </a:xfrm>
        </p:grpSpPr>
        <p:sp>
          <p:nvSpPr>
            <p:cNvPr id="50" name="Oval 49"/>
            <p:cNvSpPr/>
            <p:nvPr/>
          </p:nvSpPr>
          <p:spPr>
            <a:xfrm>
              <a:off x="5593914" y="2906975"/>
              <a:ext cx="1045180" cy="10511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5822245" y="3167136"/>
              <a:ext cx="547510" cy="530857"/>
              <a:chOff x="4026316" y="4173336"/>
              <a:chExt cx="591349" cy="573363"/>
            </a:xfrm>
          </p:grpSpPr>
          <p:sp>
            <p:nvSpPr>
              <p:cNvPr id="18" name="Freeform 28"/>
              <p:cNvSpPr>
                <a:spLocks/>
              </p:cNvSpPr>
              <p:nvPr/>
            </p:nvSpPr>
            <p:spPr bwMode="auto">
              <a:xfrm>
                <a:off x="4026316" y="4232904"/>
                <a:ext cx="529616" cy="513795"/>
              </a:xfrm>
              <a:custGeom>
                <a:avLst/>
                <a:gdLst>
                  <a:gd name="T0" fmla="*/ 417 w 21600"/>
                  <a:gd name="T1" fmla="*/ 102 h 21600"/>
                  <a:gd name="T2" fmla="*/ 384 w 21600"/>
                  <a:gd name="T3" fmla="*/ 65 h 21600"/>
                  <a:gd name="T4" fmla="*/ 316 w 21600"/>
                  <a:gd name="T5" fmla="*/ 0 h 21600"/>
                  <a:gd name="T6" fmla="*/ 283 w 21600"/>
                  <a:gd name="T7" fmla="*/ 33 h 21600"/>
                  <a:gd name="T8" fmla="*/ 149 w 21600"/>
                  <a:gd name="T9" fmla="*/ 102 h 21600"/>
                  <a:gd name="T10" fmla="*/ 0 w 21600"/>
                  <a:gd name="T11" fmla="*/ 465 h 21600"/>
                  <a:gd name="T12" fmla="*/ 182 w 21600"/>
                  <a:gd name="T13" fmla="*/ 265 h 21600"/>
                  <a:gd name="T14" fmla="*/ 182 w 21600"/>
                  <a:gd name="T15" fmla="*/ 265 h 21600"/>
                  <a:gd name="T16" fmla="*/ 197 w 21600"/>
                  <a:gd name="T17" fmla="*/ 181 h 21600"/>
                  <a:gd name="T18" fmla="*/ 302 w 21600"/>
                  <a:gd name="T19" fmla="*/ 181 h 21600"/>
                  <a:gd name="T20" fmla="*/ 302 w 21600"/>
                  <a:gd name="T21" fmla="*/ 283 h 21600"/>
                  <a:gd name="T22" fmla="*/ 216 w 21600"/>
                  <a:gd name="T23" fmla="*/ 297 h 21600"/>
                  <a:gd name="T24" fmla="*/ 216 w 21600"/>
                  <a:gd name="T25" fmla="*/ 297 h 21600"/>
                  <a:gd name="T26" fmla="*/ 10 w 21600"/>
                  <a:gd name="T27" fmla="*/ 474 h 21600"/>
                  <a:gd name="T28" fmla="*/ 384 w 21600"/>
                  <a:gd name="T29" fmla="*/ 330 h 21600"/>
                  <a:gd name="T30" fmla="*/ 451 w 21600"/>
                  <a:gd name="T31" fmla="*/ 200 h 21600"/>
                  <a:gd name="T32" fmla="*/ 489 w 21600"/>
                  <a:gd name="T33" fmla="*/ 167 h 21600"/>
                  <a:gd name="T34" fmla="*/ 417 w 21600"/>
                  <a:gd name="T35" fmla="*/ 102 h 21600"/>
                  <a:gd name="T36" fmla="*/ 417 w 21600"/>
                  <a:gd name="T37" fmla="*/ 102 h 2160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600" h="21600">
                    <a:moveTo>
                      <a:pt x="18424" y="4659"/>
                    </a:moveTo>
                    <a:cubicBezTo>
                      <a:pt x="16941" y="2965"/>
                      <a:pt x="16941" y="2965"/>
                      <a:pt x="16941" y="2965"/>
                    </a:cubicBezTo>
                    <a:cubicBezTo>
                      <a:pt x="13976" y="0"/>
                      <a:pt x="13976" y="0"/>
                      <a:pt x="13976" y="0"/>
                    </a:cubicBezTo>
                    <a:cubicBezTo>
                      <a:pt x="13976" y="0"/>
                      <a:pt x="13976" y="0"/>
                      <a:pt x="12494" y="1482"/>
                    </a:cubicBezTo>
                    <a:cubicBezTo>
                      <a:pt x="11012" y="2965"/>
                      <a:pt x="6565" y="4659"/>
                      <a:pt x="6565" y="4659"/>
                    </a:cubicBezTo>
                    <a:cubicBezTo>
                      <a:pt x="0" y="21176"/>
                      <a:pt x="0" y="21176"/>
                      <a:pt x="0" y="21176"/>
                    </a:cubicBezTo>
                    <a:cubicBezTo>
                      <a:pt x="8047" y="12071"/>
                      <a:pt x="8047" y="12071"/>
                      <a:pt x="8047" y="12071"/>
                    </a:cubicBezTo>
                    <a:cubicBezTo>
                      <a:pt x="7624" y="10800"/>
                      <a:pt x="7835" y="9318"/>
                      <a:pt x="8682" y="8259"/>
                    </a:cubicBezTo>
                    <a:cubicBezTo>
                      <a:pt x="9953" y="6988"/>
                      <a:pt x="12071" y="6988"/>
                      <a:pt x="13341" y="8259"/>
                    </a:cubicBezTo>
                    <a:cubicBezTo>
                      <a:pt x="14400" y="9529"/>
                      <a:pt x="14400" y="11647"/>
                      <a:pt x="13341" y="12918"/>
                    </a:cubicBezTo>
                    <a:cubicBezTo>
                      <a:pt x="12282" y="13765"/>
                      <a:pt x="10800" y="13976"/>
                      <a:pt x="9529" y="13553"/>
                    </a:cubicBezTo>
                    <a:cubicBezTo>
                      <a:pt x="424" y="21600"/>
                      <a:pt x="424" y="21600"/>
                      <a:pt x="424" y="21600"/>
                    </a:cubicBezTo>
                    <a:cubicBezTo>
                      <a:pt x="16941" y="15035"/>
                      <a:pt x="16941" y="15035"/>
                      <a:pt x="16941" y="15035"/>
                    </a:cubicBezTo>
                    <a:cubicBezTo>
                      <a:pt x="16941" y="15035"/>
                      <a:pt x="18424" y="10588"/>
                      <a:pt x="19906" y="9106"/>
                    </a:cubicBezTo>
                    <a:cubicBezTo>
                      <a:pt x="21600" y="7624"/>
                      <a:pt x="21600" y="7624"/>
                      <a:pt x="21600" y="7624"/>
                    </a:cubicBezTo>
                    <a:lnTo>
                      <a:pt x="18424" y="4659"/>
                    </a:lnTo>
                    <a:close/>
                    <a:moveTo>
                      <a:pt x="18424" y="4659"/>
                    </a:move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9" name="Freeform 30"/>
              <p:cNvSpPr>
                <a:spLocks/>
              </p:cNvSpPr>
              <p:nvPr/>
            </p:nvSpPr>
            <p:spPr bwMode="auto">
              <a:xfrm>
                <a:off x="4405386" y="4173336"/>
                <a:ext cx="212279" cy="205780"/>
              </a:xfrm>
              <a:custGeom>
                <a:avLst/>
                <a:gdLst>
                  <a:gd name="T0" fmla="*/ 24 w 21600"/>
                  <a:gd name="T1" fmla="*/ 0 h 21600"/>
                  <a:gd name="T2" fmla="*/ 196 w 21600"/>
                  <a:gd name="T3" fmla="*/ 167 h 21600"/>
                  <a:gd name="T4" fmla="*/ 172 w 21600"/>
                  <a:gd name="T5" fmla="*/ 190 h 21600"/>
                  <a:gd name="T6" fmla="*/ 0 w 21600"/>
                  <a:gd name="T7" fmla="*/ 23 h 21600"/>
                  <a:gd name="T8" fmla="*/ 24 w 21600"/>
                  <a:gd name="T9" fmla="*/ 0 h 21600"/>
                  <a:gd name="T10" fmla="*/ 24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2667" y="0"/>
                    </a:moveTo>
                    <a:lnTo>
                      <a:pt x="21600" y="18933"/>
                    </a:lnTo>
                    <a:lnTo>
                      <a:pt x="18933" y="21600"/>
                    </a:lnTo>
                    <a:lnTo>
                      <a:pt x="0" y="2667"/>
                    </a:lnTo>
                    <a:lnTo>
                      <a:pt x="2667" y="0"/>
                    </a:lnTo>
                    <a:close/>
                    <a:moveTo>
                      <a:pt x="2667" y="0"/>
                    </a:move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497627" y="1835631"/>
            <a:ext cx="1613111" cy="1197835"/>
            <a:chOff x="5184016" y="5274272"/>
            <a:chExt cx="2466502" cy="1197835"/>
          </a:xfrm>
        </p:grpSpPr>
        <p:sp>
          <p:nvSpPr>
            <p:cNvPr id="25" name="TextBox 24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4016" y="5274272"/>
              <a:ext cx="2466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6663" y="3953243"/>
            <a:ext cx="1613111" cy="1197835"/>
            <a:chOff x="5184016" y="5274272"/>
            <a:chExt cx="2466502" cy="1197835"/>
          </a:xfrm>
        </p:grpSpPr>
        <p:sp>
          <p:nvSpPr>
            <p:cNvPr id="28" name="TextBox 27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184016" y="5274272"/>
              <a:ext cx="2466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0304288" y="1835631"/>
            <a:ext cx="1619594" cy="1197835"/>
            <a:chOff x="5184016" y="5274272"/>
            <a:chExt cx="2466502" cy="1197835"/>
          </a:xfrm>
        </p:grpSpPr>
        <p:sp>
          <p:nvSpPr>
            <p:cNvPr id="31" name="TextBox 30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84016" y="5274272"/>
              <a:ext cx="2234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0304288" y="3953243"/>
            <a:ext cx="1619594" cy="1197835"/>
            <a:chOff x="5184016" y="5274272"/>
            <a:chExt cx="2466502" cy="1197835"/>
          </a:xfrm>
        </p:grpSpPr>
        <p:sp>
          <p:nvSpPr>
            <p:cNvPr id="34" name="TextBox 33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184016" y="5274272"/>
              <a:ext cx="2234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2546815" y="5831844"/>
            <a:ext cx="7041213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Any thing is good to put here. The quote section i would say. Any lorem ipsum dolor sit amet nichol is beautiful. Greatta esparibus burma</a:t>
            </a:r>
            <a:endParaRPr lang="id-ID" sz="1333" b="1" i="1" dirty="0">
              <a:solidFill>
                <a:schemeClr val="tx2">
                  <a:lumMod val="60000"/>
                  <a:lumOff val="40000"/>
                </a:schemeClr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47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750"/>
                            </p:stCondLst>
                            <p:childTnLst>
                              <p:par>
                                <p:cTn id="7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Structured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Flowchart</a:t>
            </a:r>
          </a:p>
        </p:txBody>
      </p:sp>
      <p:sp>
        <p:nvSpPr>
          <p:cNvPr id="3" name="Rectangle 2"/>
          <p:cNvSpPr/>
          <p:nvPr/>
        </p:nvSpPr>
        <p:spPr>
          <a:xfrm>
            <a:off x="4750444" y="1833251"/>
            <a:ext cx="2203721" cy="553026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01" tIns="48201" rIns="48201" bIns="48201" numCol="1" spcCol="1270" anchor="ctr" anchorCtr="0">
            <a:noAutofit/>
          </a:bodyPr>
          <a:lstStyle/>
          <a:p>
            <a:pPr algn="ctr" defTabSz="94824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Idea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A7D7C8E-0CB3-43AE-BFD7-F7C7F015E15E}"/>
              </a:ext>
            </a:extLst>
          </p:cNvPr>
          <p:cNvGrpSpPr/>
          <p:nvPr/>
        </p:nvGrpSpPr>
        <p:grpSpPr>
          <a:xfrm>
            <a:off x="825371" y="2386277"/>
            <a:ext cx="5026935" cy="3566395"/>
            <a:chOff x="825371" y="2386277"/>
            <a:chExt cx="5026935" cy="3566395"/>
          </a:xfrm>
        </p:grpSpPr>
        <p:cxnSp>
          <p:nvCxnSpPr>
            <p:cNvPr id="12" name="Elbow Connector 11"/>
            <p:cNvCxnSpPr>
              <a:stCxn id="3" idx="2"/>
              <a:endCxn id="4" idx="0"/>
            </p:cNvCxnSpPr>
            <p:nvPr/>
          </p:nvCxnSpPr>
          <p:spPr>
            <a:xfrm rot="5400000">
              <a:off x="3613401" y="767450"/>
              <a:ext cx="620077" cy="3857732"/>
            </a:xfrm>
            <a:prstGeom prst="bentConnector3">
              <a:avLst/>
            </a:prstGeom>
            <a:ln w="63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73327E3-9E55-41B2-AF86-D814D336DFC1}"/>
                </a:ext>
              </a:extLst>
            </p:cNvPr>
            <p:cNvGrpSpPr/>
            <p:nvPr/>
          </p:nvGrpSpPr>
          <p:grpSpPr>
            <a:xfrm>
              <a:off x="825371" y="3006354"/>
              <a:ext cx="2338403" cy="2946318"/>
              <a:chOff x="825371" y="3006354"/>
              <a:chExt cx="2338403" cy="2946318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25372" y="3559065"/>
                <a:ext cx="2338402" cy="2393607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</p:spPr>
            <p:txBody>
              <a:bodyPr wrap="square" lIns="182880" tIns="182880" rIns="182880" bIns="182880">
                <a:noAutofit/>
              </a:bodyPr>
              <a:lstStyle/>
              <a:p>
                <a:pPr>
                  <a:lnSpc>
                    <a:spcPct val="89000"/>
                  </a:lnSpc>
                </a:pP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825371" y="3006354"/>
                <a:ext cx="2338402" cy="553026"/>
              </a:xfrm>
              <a:prstGeom prst="rect">
                <a:avLst/>
              </a:prstGeom>
              <a:solidFill>
                <a:schemeClr val="accent2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8201" tIns="48201" rIns="48201" bIns="48201" numCol="1" spcCol="1270" anchor="ctr" anchorCtr="0">
                <a:noAutofit/>
              </a:bodyPr>
              <a:lstStyle/>
              <a:p>
                <a:pPr algn="ctr" defTabSz="94824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Tier One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90107" y="4619490"/>
                <a:ext cx="220893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 6 emails received, we get 3 Phone calls. Suitable for all categories business and personal presentation</a:t>
                </a:r>
                <a:r>
                  <a:rPr lang="id-ID" sz="1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business and personal presentation</a:t>
                </a:r>
              </a:p>
            </p:txBody>
          </p:sp>
          <p:sp>
            <p:nvSpPr>
              <p:cNvPr id="21" name="Freeform 20"/>
              <p:cNvSpPr>
                <a:spLocks noEditPoints="1"/>
              </p:cNvSpPr>
              <p:nvPr/>
            </p:nvSpPr>
            <p:spPr bwMode="auto">
              <a:xfrm>
                <a:off x="1786516" y="3808071"/>
                <a:ext cx="410186" cy="632168"/>
              </a:xfrm>
              <a:custGeom>
                <a:avLst/>
                <a:gdLst>
                  <a:gd name="T0" fmla="*/ 108 w 108"/>
                  <a:gd name="T1" fmla="*/ 53 h 166"/>
                  <a:gd name="T2" fmla="*/ 94 w 108"/>
                  <a:gd name="T3" fmla="*/ 90 h 166"/>
                  <a:gd name="T4" fmla="*/ 77 w 108"/>
                  <a:gd name="T5" fmla="*/ 123 h 166"/>
                  <a:gd name="T6" fmla="*/ 32 w 108"/>
                  <a:gd name="T7" fmla="*/ 123 h 166"/>
                  <a:gd name="T8" fmla="*/ 15 w 108"/>
                  <a:gd name="T9" fmla="*/ 90 h 166"/>
                  <a:gd name="T10" fmla="*/ 0 w 108"/>
                  <a:gd name="T11" fmla="*/ 53 h 166"/>
                  <a:gd name="T12" fmla="*/ 54 w 108"/>
                  <a:gd name="T13" fmla="*/ 0 h 166"/>
                  <a:gd name="T14" fmla="*/ 54 w 108"/>
                  <a:gd name="T15" fmla="*/ 0 h 166"/>
                  <a:gd name="T16" fmla="*/ 54 w 108"/>
                  <a:gd name="T17" fmla="*/ 0 h 166"/>
                  <a:gd name="T18" fmla="*/ 108 w 108"/>
                  <a:gd name="T19" fmla="*/ 53 h 166"/>
                  <a:gd name="T20" fmla="*/ 75 w 108"/>
                  <a:gd name="T21" fmla="*/ 127 h 166"/>
                  <a:gd name="T22" fmla="*/ 34 w 108"/>
                  <a:gd name="T23" fmla="*/ 127 h 166"/>
                  <a:gd name="T24" fmla="*/ 30 w 108"/>
                  <a:gd name="T25" fmla="*/ 131 h 166"/>
                  <a:gd name="T26" fmla="*/ 30 w 108"/>
                  <a:gd name="T27" fmla="*/ 132 h 166"/>
                  <a:gd name="T28" fmla="*/ 34 w 108"/>
                  <a:gd name="T29" fmla="*/ 136 h 166"/>
                  <a:gd name="T30" fmla="*/ 75 w 108"/>
                  <a:gd name="T31" fmla="*/ 136 h 166"/>
                  <a:gd name="T32" fmla="*/ 79 w 108"/>
                  <a:gd name="T33" fmla="*/ 132 h 166"/>
                  <a:gd name="T34" fmla="*/ 79 w 108"/>
                  <a:gd name="T35" fmla="*/ 131 h 166"/>
                  <a:gd name="T36" fmla="*/ 75 w 108"/>
                  <a:gd name="T37" fmla="*/ 127 h 166"/>
                  <a:gd name="T38" fmla="*/ 75 w 108"/>
                  <a:gd name="T39" fmla="*/ 139 h 166"/>
                  <a:gd name="T40" fmla="*/ 34 w 108"/>
                  <a:gd name="T41" fmla="*/ 139 h 166"/>
                  <a:gd name="T42" fmla="*/ 30 w 108"/>
                  <a:gd name="T43" fmla="*/ 143 h 166"/>
                  <a:gd name="T44" fmla="*/ 30 w 108"/>
                  <a:gd name="T45" fmla="*/ 143 h 166"/>
                  <a:gd name="T46" fmla="*/ 34 w 108"/>
                  <a:gd name="T47" fmla="*/ 147 h 166"/>
                  <a:gd name="T48" fmla="*/ 75 w 108"/>
                  <a:gd name="T49" fmla="*/ 147 h 166"/>
                  <a:gd name="T50" fmla="*/ 79 w 108"/>
                  <a:gd name="T51" fmla="*/ 143 h 166"/>
                  <a:gd name="T52" fmla="*/ 79 w 108"/>
                  <a:gd name="T53" fmla="*/ 143 h 166"/>
                  <a:gd name="T54" fmla="*/ 75 w 108"/>
                  <a:gd name="T55" fmla="*/ 139 h 166"/>
                  <a:gd name="T56" fmla="*/ 75 w 108"/>
                  <a:gd name="T57" fmla="*/ 150 h 166"/>
                  <a:gd name="T58" fmla="*/ 34 w 108"/>
                  <a:gd name="T59" fmla="*/ 150 h 166"/>
                  <a:gd name="T60" fmla="*/ 30 w 108"/>
                  <a:gd name="T61" fmla="*/ 154 h 166"/>
                  <a:gd name="T62" fmla="*/ 30 w 108"/>
                  <a:gd name="T63" fmla="*/ 156 h 166"/>
                  <a:gd name="T64" fmla="*/ 34 w 108"/>
                  <a:gd name="T65" fmla="*/ 160 h 166"/>
                  <a:gd name="T66" fmla="*/ 38 w 108"/>
                  <a:gd name="T67" fmla="*/ 160 h 166"/>
                  <a:gd name="T68" fmla="*/ 38 w 108"/>
                  <a:gd name="T69" fmla="*/ 162 h 166"/>
                  <a:gd name="T70" fmla="*/ 42 w 108"/>
                  <a:gd name="T71" fmla="*/ 166 h 166"/>
                  <a:gd name="T72" fmla="*/ 66 w 108"/>
                  <a:gd name="T73" fmla="*/ 166 h 166"/>
                  <a:gd name="T74" fmla="*/ 70 w 108"/>
                  <a:gd name="T75" fmla="*/ 162 h 166"/>
                  <a:gd name="T76" fmla="*/ 70 w 108"/>
                  <a:gd name="T77" fmla="*/ 160 h 166"/>
                  <a:gd name="T78" fmla="*/ 75 w 108"/>
                  <a:gd name="T79" fmla="*/ 160 h 166"/>
                  <a:gd name="T80" fmla="*/ 79 w 108"/>
                  <a:gd name="T81" fmla="*/ 156 h 166"/>
                  <a:gd name="T82" fmla="*/ 79 w 108"/>
                  <a:gd name="T83" fmla="*/ 154 h 166"/>
                  <a:gd name="T84" fmla="*/ 75 w 108"/>
                  <a:gd name="T85" fmla="*/ 15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8" h="166">
                    <a:moveTo>
                      <a:pt x="108" y="53"/>
                    </a:moveTo>
                    <a:cubicBezTo>
                      <a:pt x="108" y="68"/>
                      <a:pt x="103" y="81"/>
                      <a:pt x="94" y="90"/>
                    </a:cubicBezTo>
                    <a:cubicBezTo>
                      <a:pt x="76" y="111"/>
                      <a:pt x="86" y="123"/>
                      <a:pt x="77" y="123"/>
                    </a:cubicBezTo>
                    <a:cubicBezTo>
                      <a:pt x="32" y="123"/>
                      <a:pt x="32" y="123"/>
                      <a:pt x="32" y="123"/>
                    </a:cubicBezTo>
                    <a:cubicBezTo>
                      <a:pt x="22" y="123"/>
                      <a:pt x="33" y="111"/>
                      <a:pt x="15" y="90"/>
                    </a:cubicBezTo>
                    <a:cubicBezTo>
                      <a:pt x="6" y="81"/>
                      <a:pt x="0" y="68"/>
                      <a:pt x="0" y="53"/>
                    </a:cubicBezTo>
                    <a:cubicBezTo>
                      <a:pt x="0" y="24"/>
                      <a:pt x="25" y="0"/>
                      <a:pt x="54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84" y="0"/>
                      <a:pt x="108" y="24"/>
                      <a:pt x="108" y="53"/>
                    </a:cubicBezTo>
                    <a:moveTo>
                      <a:pt x="75" y="127"/>
                    </a:moveTo>
                    <a:cubicBezTo>
                      <a:pt x="34" y="127"/>
                      <a:pt x="34" y="127"/>
                      <a:pt x="34" y="127"/>
                    </a:cubicBezTo>
                    <a:cubicBezTo>
                      <a:pt x="32" y="127"/>
                      <a:pt x="30" y="129"/>
                      <a:pt x="30" y="131"/>
                    </a:cubicBezTo>
                    <a:cubicBezTo>
                      <a:pt x="30" y="132"/>
                      <a:pt x="30" y="132"/>
                      <a:pt x="30" y="132"/>
                    </a:cubicBezTo>
                    <a:cubicBezTo>
                      <a:pt x="30" y="134"/>
                      <a:pt x="32" y="136"/>
                      <a:pt x="34" y="136"/>
                    </a:cubicBezTo>
                    <a:cubicBezTo>
                      <a:pt x="75" y="136"/>
                      <a:pt x="75" y="136"/>
                      <a:pt x="75" y="136"/>
                    </a:cubicBezTo>
                    <a:cubicBezTo>
                      <a:pt x="77" y="136"/>
                      <a:pt x="79" y="134"/>
                      <a:pt x="79" y="132"/>
                    </a:cubicBezTo>
                    <a:cubicBezTo>
                      <a:pt x="79" y="131"/>
                      <a:pt x="79" y="131"/>
                      <a:pt x="79" y="131"/>
                    </a:cubicBezTo>
                    <a:cubicBezTo>
                      <a:pt x="79" y="129"/>
                      <a:pt x="77" y="127"/>
                      <a:pt x="75" y="127"/>
                    </a:cubicBezTo>
                    <a:moveTo>
                      <a:pt x="75" y="139"/>
                    </a:moveTo>
                    <a:cubicBezTo>
                      <a:pt x="34" y="139"/>
                      <a:pt x="34" y="139"/>
                      <a:pt x="34" y="139"/>
                    </a:cubicBezTo>
                    <a:cubicBezTo>
                      <a:pt x="32" y="139"/>
                      <a:pt x="30" y="141"/>
                      <a:pt x="30" y="143"/>
                    </a:cubicBezTo>
                    <a:cubicBezTo>
                      <a:pt x="30" y="143"/>
                      <a:pt x="30" y="143"/>
                      <a:pt x="30" y="143"/>
                    </a:cubicBezTo>
                    <a:cubicBezTo>
                      <a:pt x="30" y="145"/>
                      <a:pt x="32" y="147"/>
                      <a:pt x="34" y="147"/>
                    </a:cubicBezTo>
                    <a:cubicBezTo>
                      <a:pt x="75" y="147"/>
                      <a:pt x="75" y="147"/>
                      <a:pt x="75" y="147"/>
                    </a:cubicBezTo>
                    <a:cubicBezTo>
                      <a:pt x="77" y="147"/>
                      <a:pt x="79" y="145"/>
                      <a:pt x="79" y="143"/>
                    </a:cubicBezTo>
                    <a:cubicBezTo>
                      <a:pt x="79" y="143"/>
                      <a:pt x="79" y="143"/>
                      <a:pt x="79" y="143"/>
                    </a:cubicBezTo>
                    <a:cubicBezTo>
                      <a:pt x="79" y="141"/>
                      <a:pt x="77" y="139"/>
                      <a:pt x="75" y="139"/>
                    </a:cubicBezTo>
                    <a:moveTo>
                      <a:pt x="75" y="150"/>
                    </a:moveTo>
                    <a:cubicBezTo>
                      <a:pt x="34" y="150"/>
                      <a:pt x="34" y="150"/>
                      <a:pt x="34" y="150"/>
                    </a:cubicBezTo>
                    <a:cubicBezTo>
                      <a:pt x="32" y="150"/>
                      <a:pt x="30" y="152"/>
                      <a:pt x="30" y="154"/>
                    </a:cubicBezTo>
                    <a:cubicBezTo>
                      <a:pt x="30" y="156"/>
                      <a:pt x="30" y="156"/>
                      <a:pt x="30" y="156"/>
                    </a:cubicBezTo>
                    <a:cubicBezTo>
                      <a:pt x="30" y="159"/>
                      <a:pt x="32" y="160"/>
                      <a:pt x="34" y="160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38" y="162"/>
                      <a:pt x="38" y="162"/>
                      <a:pt x="38" y="162"/>
                    </a:cubicBezTo>
                    <a:cubicBezTo>
                      <a:pt x="38" y="164"/>
                      <a:pt x="40" y="166"/>
                      <a:pt x="42" y="166"/>
                    </a:cubicBezTo>
                    <a:cubicBezTo>
                      <a:pt x="66" y="166"/>
                      <a:pt x="66" y="166"/>
                      <a:pt x="66" y="166"/>
                    </a:cubicBezTo>
                    <a:cubicBezTo>
                      <a:pt x="69" y="166"/>
                      <a:pt x="70" y="164"/>
                      <a:pt x="70" y="162"/>
                    </a:cubicBezTo>
                    <a:cubicBezTo>
                      <a:pt x="70" y="160"/>
                      <a:pt x="70" y="160"/>
                      <a:pt x="70" y="160"/>
                    </a:cubicBezTo>
                    <a:cubicBezTo>
                      <a:pt x="75" y="160"/>
                      <a:pt x="75" y="160"/>
                      <a:pt x="75" y="160"/>
                    </a:cubicBezTo>
                    <a:cubicBezTo>
                      <a:pt x="77" y="160"/>
                      <a:pt x="79" y="159"/>
                      <a:pt x="79" y="156"/>
                    </a:cubicBezTo>
                    <a:cubicBezTo>
                      <a:pt x="79" y="154"/>
                      <a:pt x="79" y="154"/>
                      <a:pt x="79" y="154"/>
                    </a:cubicBezTo>
                    <a:cubicBezTo>
                      <a:pt x="79" y="152"/>
                      <a:pt x="77" y="150"/>
                      <a:pt x="75" y="15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8ECA334-6653-4F52-8F1A-A53C03EA8309}"/>
              </a:ext>
            </a:extLst>
          </p:cNvPr>
          <p:cNvGrpSpPr/>
          <p:nvPr/>
        </p:nvGrpSpPr>
        <p:grpSpPr>
          <a:xfrm>
            <a:off x="5852305" y="2386277"/>
            <a:ext cx="5026933" cy="3566395"/>
            <a:chOff x="5852305" y="2386277"/>
            <a:chExt cx="5026933" cy="3566395"/>
          </a:xfrm>
        </p:grpSpPr>
        <p:cxnSp>
          <p:nvCxnSpPr>
            <p:cNvPr id="13" name="Elbow Connector 12"/>
            <p:cNvCxnSpPr>
              <a:stCxn id="3" idx="2"/>
              <a:endCxn id="8" idx="0"/>
            </p:cNvCxnSpPr>
            <p:nvPr/>
          </p:nvCxnSpPr>
          <p:spPr>
            <a:xfrm rot="16200000" flipH="1">
              <a:off x="7471133" y="767449"/>
              <a:ext cx="620077" cy="3857733"/>
            </a:xfrm>
            <a:prstGeom prst="bentConnector3">
              <a:avLst>
                <a:gd name="adj1" fmla="val 50000"/>
              </a:avLst>
            </a:prstGeom>
            <a:ln w="63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66EEF79-16F0-48A9-AC2D-C9141239CF07}"/>
                </a:ext>
              </a:extLst>
            </p:cNvPr>
            <p:cNvGrpSpPr/>
            <p:nvPr/>
          </p:nvGrpSpPr>
          <p:grpSpPr>
            <a:xfrm>
              <a:off x="8531227" y="3006354"/>
              <a:ext cx="2348011" cy="2946318"/>
              <a:chOff x="8531227" y="3006354"/>
              <a:chExt cx="2348011" cy="2946318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8531227" y="3559065"/>
                <a:ext cx="2338402" cy="2393607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txBody>
              <a:bodyPr wrap="square" lIns="182880" tIns="182880" rIns="182880" bIns="182880">
                <a:noAutofit/>
              </a:bodyPr>
              <a:lstStyle/>
              <a:p>
                <a:pPr>
                  <a:lnSpc>
                    <a:spcPct val="89000"/>
                  </a:lnSpc>
                </a:pP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540836" y="3006354"/>
                <a:ext cx="2338402" cy="553026"/>
              </a:xfrm>
              <a:prstGeom prst="rect">
                <a:avLst/>
              </a:prstGeom>
              <a:solidFill>
                <a:schemeClr val="accent5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8201" tIns="48201" rIns="48201" bIns="48201" numCol="1" spcCol="1270" anchor="ctr" anchorCtr="0">
                <a:noAutofit/>
              </a:bodyPr>
              <a:lstStyle/>
              <a:p>
                <a:pPr algn="ctr" defTabSz="94824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Tier Four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595964" y="4619490"/>
                <a:ext cx="220893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 6 emails received, we get 3 Phone calls. Suitable for all categories business and personal presentation</a:t>
                </a:r>
                <a:r>
                  <a:rPr lang="id-ID" sz="1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business and personal presentation</a:t>
                </a:r>
              </a:p>
            </p:txBody>
          </p:sp>
          <p:sp>
            <p:nvSpPr>
              <p:cNvPr id="22" name="Freeform 21"/>
              <p:cNvSpPr>
                <a:spLocks noEditPoints="1"/>
              </p:cNvSpPr>
              <p:nvPr/>
            </p:nvSpPr>
            <p:spPr bwMode="auto">
              <a:xfrm>
                <a:off x="9339304" y="3716131"/>
                <a:ext cx="722248" cy="770506"/>
              </a:xfrm>
              <a:custGeom>
                <a:avLst/>
                <a:gdLst>
                  <a:gd name="T0" fmla="*/ 34 w 190"/>
                  <a:gd name="T1" fmla="*/ 145 h 202"/>
                  <a:gd name="T2" fmla="*/ 78 w 190"/>
                  <a:gd name="T3" fmla="*/ 30 h 202"/>
                  <a:gd name="T4" fmla="*/ 181 w 190"/>
                  <a:gd name="T5" fmla="*/ 60 h 202"/>
                  <a:gd name="T6" fmla="*/ 127 w 190"/>
                  <a:gd name="T7" fmla="*/ 109 h 202"/>
                  <a:gd name="T8" fmla="*/ 69 w 190"/>
                  <a:gd name="T9" fmla="*/ 39 h 202"/>
                  <a:gd name="T10" fmla="*/ 78 w 190"/>
                  <a:gd name="T11" fmla="*/ 47 h 202"/>
                  <a:gd name="T12" fmla="*/ 127 w 190"/>
                  <a:gd name="T13" fmla="*/ 103 h 202"/>
                  <a:gd name="T14" fmla="*/ 173 w 190"/>
                  <a:gd name="T15" fmla="*/ 75 h 202"/>
                  <a:gd name="T16" fmla="*/ 177 w 190"/>
                  <a:gd name="T17" fmla="*/ 65 h 202"/>
                  <a:gd name="T18" fmla="*/ 175 w 190"/>
                  <a:gd name="T19" fmla="*/ 69 h 202"/>
                  <a:gd name="T20" fmla="*/ 78 w 190"/>
                  <a:gd name="T21" fmla="*/ 44 h 202"/>
                  <a:gd name="T22" fmla="*/ 79 w 190"/>
                  <a:gd name="T23" fmla="*/ 36 h 202"/>
                  <a:gd name="T24" fmla="*/ 76 w 190"/>
                  <a:gd name="T25" fmla="*/ 46 h 202"/>
                  <a:gd name="T26" fmla="*/ 96 w 190"/>
                  <a:gd name="T27" fmla="*/ 64 h 202"/>
                  <a:gd name="T28" fmla="*/ 143 w 190"/>
                  <a:gd name="T29" fmla="*/ 187 h 202"/>
                  <a:gd name="T30" fmla="*/ 190 w 190"/>
                  <a:gd name="T31" fmla="*/ 185 h 202"/>
                  <a:gd name="T32" fmla="*/ 121 w 190"/>
                  <a:gd name="T33" fmla="*/ 197 h 202"/>
                  <a:gd name="T34" fmla="*/ 93 w 190"/>
                  <a:gd name="T35" fmla="*/ 173 h 202"/>
                  <a:gd name="T36" fmla="*/ 87 w 190"/>
                  <a:gd name="T37" fmla="*/ 150 h 202"/>
                  <a:gd name="T38" fmla="*/ 127 w 190"/>
                  <a:gd name="T39" fmla="*/ 113 h 202"/>
                  <a:gd name="T40" fmla="*/ 189 w 190"/>
                  <a:gd name="T41" fmla="*/ 142 h 202"/>
                  <a:gd name="T42" fmla="*/ 190 w 190"/>
                  <a:gd name="T43" fmla="*/ 185 h 202"/>
                  <a:gd name="T44" fmla="*/ 179 w 190"/>
                  <a:gd name="T45" fmla="*/ 139 h 202"/>
                  <a:gd name="T46" fmla="*/ 180 w 190"/>
                  <a:gd name="T47" fmla="*/ 143 h 202"/>
                  <a:gd name="T48" fmla="*/ 92 w 190"/>
                  <a:gd name="T49" fmla="*/ 159 h 202"/>
                  <a:gd name="T50" fmla="*/ 89 w 190"/>
                  <a:gd name="T51" fmla="*/ 160 h 202"/>
                  <a:gd name="T52" fmla="*/ 94 w 190"/>
                  <a:gd name="T53" fmla="*/ 164 h 202"/>
                  <a:gd name="T54" fmla="*/ 136 w 190"/>
                  <a:gd name="T55" fmla="*/ 194 h 202"/>
                  <a:gd name="T56" fmla="*/ 179 w 190"/>
                  <a:gd name="T57" fmla="*/ 148 h 202"/>
                  <a:gd name="T58" fmla="*/ 183 w 190"/>
                  <a:gd name="T59" fmla="*/ 143 h 202"/>
                  <a:gd name="T60" fmla="*/ 52 w 190"/>
                  <a:gd name="T61" fmla="*/ 165 h 202"/>
                  <a:gd name="T62" fmla="*/ 12 w 190"/>
                  <a:gd name="T63" fmla="*/ 140 h 202"/>
                  <a:gd name="T64" fmla="*/ 7 w 190"/>
                  <a:gd name="T65" fmla="*/ 137 h 202"/>
                  <a:gd name="T66" fmla="*/ 8 w 190"/>
                  <a:gd name="T67" fmla="*/ 132 h 202"/>
                  <a:gd name="T68" fmla="*/ 11 w 190"/>
                  <a:gd name="T69" fmla="*/ 139 h 202"/>
                  <a:gd name="T70" fmla="*/ 95 w 190"/>
                  <a:gd name="T71" fmla="*/ 109 h 202"/>
                  <a:gd name="T72" fmla="*/ 98 w 190"/>
                  <a:gd name="T73" fmla="*/ 109 h 202"/>
                  <a:gd name="T74" fmla="*/ 95 w 190"/>
                  <a:gd name="T75" fmla="*/ 115 h 202"/>
                  <a:gd name="T76" fmla="*/ 104 w 190"/>
                  <a:gd name="T77" fmla="*/ 109 h 202"/>
                  <a:gd name="T78" fmla="*/ 52 w 190"/>
                  <a:gd name="T79" fmla="*/ 73 h 202"/>
                  <a:gd name="T80" fmla="*/ 2 w 190"/>
                  <a:gd name="T81" fmla="*/ 129 h 202"/>
                  <a:gd name="T82" fmla="*/ 52 w 190"/>
                  <a:gd name="T83" fmla="*/ 171 h 202"/>
                  <a:gd name="T84" fmla="*/ 79 w 190"/>
                  <a:gd name="T85" fmla="*/ 16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0" h="202">
                    <a:moveTo>
                      <a:pt x="80" y="130"/>
                    </a:moveTo>
                    <a:cubicBezTo>
                      <a:pt x="83" y="141"/>
                      <a:pt x="76" y="153"/>
                      <a:pt x="63" y="157"/>
                    </a:cubicBezTo>
                    <a:cubicBezTo>
                      <a:pt x="50" y="161"/>
                      <a:pt x="37" y="155"/>
                      <a:pt x="34" y="145"/>
                    </a:cubicBezTo>
                    <a:lnTo>
                      <a:pt x="80" y="130"/>
                    </a:lnTo>
                    <a:close/>
                    <a:moveTo>
                      <a:pt x="69" y="39"/>
                    </a:moveTo>
                    <a:cubicBezTo>
                      <a:pt x="70" y="34"/>
                      <a:pt x="74" y="30"/>
                      <a:pt x="78" y="30"/>
                    </a:cubicBezTo>
                    <a:cubicBezTo>
                      <a:pt x="88" y="12"/>
                      <a:pt x="106" y="0"/>
                      <a:pt x="126" y="0"/>
                    </a:cubicBezTo>
                    <a:cubicBezTo>
                      <a:pt x="132" y="0"/>
                      <a:pt x="137" y="1"/>
                      <a:pt x="142" y="3"/>
                    </a:cubicBezTo>
                    <a:cubicBezTo>
                      <a:pt x="167" y="10"/>
                      <a:pt x="183" y="34"/>
                      <a:pt x="181" y="60"/>
                    </a:cubicBezTo>
                    <a:cubicBezTo>
                      <a:pt x="184" y="62"/>
                      <a:pt x="185" y="67"/>
                      <a:pt x="184" y="72"/>
                    </a:cubicBezTo>
                    <a:cubicBezTo>
                      <a:pt x="182" y="78"/>
                      <a:pt x="178" y="81"/>
                      <a:pt x="174" y="81"/>
                    </a:cubicBezTo>
                    <a:cubicBezTo>
                      <a:pt x="164" y="98"/>
                      <a:pt x="146" y="109"/>
                      <a:pt x="127" y="109"/>
                    </a:cubicBezTo>
                    <a:cubicBezTo>
                      <a:pt x="121" y="109"/>
                      <a:pt x="116" y="108"/>
                      <a:pt x="111" y="107"/>
                    </a:cubicBezTo>
                    <a:cubicBezTo>
                      <a:pt x="87" y="100"/>
                      <a:pt x="71" y="77"/>
                      <a:pt x="72" y="51"/>
                    </a:cubicBezTo>
                    <a:cubicBezTo>
                      <a:pt x="69" y="49"/>
                      <a:pt x="67" y="44"/>
                      <a:pt x="69" y="39"/>
                    </a:cubicBezTo>
                    <a:close/>
                    <a:moveTo>
                      <a:pt x="76" y="46"/>
                    </a:moveTo>
                    <a:cubicBezTo>
                      <a:pt x="76" y="46"/>
                      <a:pt x="76" y="46"/>
                      <a:pt x="76" y="46"/>
                    </a:cubicBezTo>
                    <a:cubicBezTo>
                      <a:pt x="77" y="46"/>
                      <a:pt x="78" y="46"/>
                      <a:pt x="78" y="47"/>
                    </a:cubicBezTo>
                    <a:cubicBezTo>
                      <a:pt x="78" y="47"/>
                      <a:pt x="79" y="48"/>
                      <a:pt x="79" y="49"/>
                    </a:cubicBezTo>
                    <a:cubicBezTo>
                      <a:pt x="76" y="72"/>
                      <a:pt x="90" y="94"/>
                      <a:pt x="113" y="101"/>
                    </a:cubicBezTo>
                    <a:cubicBezTo>
                      <a:pt x="117" y="102"/>
                      <a:pt x="122" y="103"/>
                      <a:pt x="127" y="103"/>
                    </a:cubicBezTo>
                    <a:cubicBezTo>
                      <a:pt x="145" y="103"/>
                      <a:pt x="162" y="92"/>
                      <a:pt x="170" y="75"/>
                    </a:cubicBezTo>
                    <a:cubicBezTo>
                      <a:pt x="170" y="75"/>
                      <a:pt x="171" y="74"/>
                      <a:pt x="171" y="74"/>
                    </a:cubicBezTo>
                    <a:cubicBezTo>
                      <a:pt x="172" y="74"/>
                      <a:pt x="173" y="74"/>
                      <a:pt x="173" y="75"/>
                    </a:cubicBezTo>
                    <a:cubicBezTo>
                      <a:pt x="173" y="75"/>
                      <a:pt x="174" y="75"/>
                      <a:pt x="174" y="75"/>
                    </a:cubicBezTo>
                    <a:cubicBezTo>
                      <a:pt x="175" y="75"/>
                      <a:pt x="177" y="73"/>
                      <a:pt x="178" y="71"/>
                    </a:cubicBezTo>
                    <a:cubicBezTo>
                      <a:pt x="179" y="68"/>
                      <a:pt x="178" y="65"/>
                      <a:pt x="177" y="65"/>
                    </a:cubicBezTo>
                    <a:cubicBezTo>
                      <a:pt x="177" y="65"/>
                      <a:pt x="176" y="65"/>
                      <a:pt x="176" y="65"/>
                    </a:cubicBezTo>
                    <a:cubicBezTo>
                      <a:pt x="176" y="65"/>
                      <a:pt x="176" y="65"/>
                      <a:pt x="176" y="65"/>
                    </a:cubicBezTo>
                    <a:cubicBezTo>
                      <a:pt x="175" y="66"/>
                      <a:pt x="175" y="67"/>
                      <a:pt x="175" y="69"/>
                    </a:cubicBezTo>
                    <a:cubicBezTo>
                      <a:pt x="174" y="70"/>
                      <a:pt x="174" y="71"/>
                      <a:pt x="174" y="72"/>
                    </a:cubicBezTo>
                    <a:cubicBezTo>
                      <a:pt x="155" y="63"/>
                      <a:pt x="141" y="46"/>
                      <a:pt x="135" y="27"/>
                    </a:cubicBezTo>
                    <a:cubicBezTo>
                      <a:pt x="119" y="40"/>
                      <a:pt x="99" y="46"/>
                      <a:pt x="78" y="44"/>
                    </a:cubicBezTo>
                    <a:cubicBezTo>
                      <a:pt x="78" y="43"/>
                      <a:pt x="78" y="42"/>
                      <a:pt x="79" y="41"/>
                    </a:cubicBezTo>
                    <a:cubicBezTo>
                      <a:pt x="79" y="39"/>
                      <a:pt x="79" y="38"/>
                      <a:pt x="80" y="37"/>
                    </a:cubicBezTo>
                    <a:cubicBezTo>
                      <a:pt x="80" y="36"/>
                      <a:pt x="79" y="36"/>
                      <a:pt x="79" y="36"/>
                    </a:cubicBezTo>
                    <a:cubicBezTo>
                      <a:pt x="79" y="36"/>
                      <a:pt x="79" y="36"/>
                      <a:pt x="79" y="36"/>
                    </a:cubicBezTo>
                    <a:cubicBezTo>
                      <a:pt x="77" y="36"/>
                      <a:pt x="76" y="38"/>
                      <a:pt x="75" y="40"/>
                    </a:cubicBezTo>
                    <a:cubicBezTo>
                      <a:pt x="74" y="43"/>
                      <a:pt x="75" y="46"/>
                      <a:pt x="76" y="46"/>
                    </a:cubicBezTo>
                    <a:close/>
                    <a:moveTo>
                      <a:pt x="115" y="94"/>
                    </a:moveTo>
                    <a:cubicBezTo>
                      <a:pt x="130" y="98"/>
                      <a:pt x="144" y="91"/>
                      <a:pt x="147" y="79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92" y="76"/>
                      <a:pt x="101" y="89"/>
                      <a:pt x="115" y="94"/>
                    </a:cubicBezTo>
                    <a:close/>
                    <a:moveTo>
                      <a:pt x="115" y="171"/>
                    </a:moveTo>
                    <a:cubicBezTo>
                      <a:pt x="117" y="182"/>
                      <a:pt x="130" y="189"/>
                      <a:pt x="143" y="187"/>
                    </a:cubicBezTo>
                    <a:cubicBezTo>
                      <a:pt x="156" y="184"/>
                      <a:pt x="165" y="173"/>
                      <a:pt x="163" y="162"/>
                    </a:cubicBezTo>
                    <a:lnTo>
                      <a:pt x="115" y="171"/>
                    </a:lnTo>
                    <a:close/>
                    <a:moveTo>
                      <a:pt x="190" y="185"/>
                    </a:moveTo>
                    <a:cubicBezTo>
                      <a:pt x="167" y="189"/>
                      <a:pt x="167" y="189"/>
                      <a:pt x="167" y="189"/>
                    </a:cubicBezTo>
                    <a:cubicBezTo>
                      <a:pt x="160" y="194"/>
                      <a:pt x="153" y="197"/>
                      <a:pt x="145" y="199"/>
                    </a:cubicBezTo>
                    <a:cubicBezTo>
                      <a:pt x="137" y="200"/>
                      <a:pt x="129" y="200"/>
                      <a:pt x="121" y="197"/>
                    </a:cubicBezTo>
                    <a:cubicBezTo>
                      <a:pt x="98" y="202"/>
                      <a:pt x="98" y="202"/>
                      <a:pt x="98" y="202"/>
                    </a:cubicBezTo>
                    <a:cubicBezTo>
                      <a:pt x="98" y="200"/>
                      <a:pt x="98" y="200"/>
                      <a:pt x="98" y="200"/>
                    </a:cubicBezTo>
                    <a:cubicBezTo>
                      <a:pt x="98" y="200"/>
                      <a:pt x="97" y="198"/>
                      <a:pt x="93" y="173"/>
                    </a:cubicBezTo>
                    <a:cubicBezTo>
                      <a:pt x="92" y="172"/>
                      <a:pt x="92" y="171"/>
                      <a:pt x="91" y="171"/>
                    </a:cubicBezTo>
                    <a:cubicBezTo>
                      <a:pt x="88" y="170"/>
                      <a:pt x="84" y="166"/>
                      <a:pt x="83" y="161"/>
                    </a:cubicBezTo>
                    <a:cubicBezTo>
                      <a:pt x="83" y="157"/>
                      <a:pt x="84" y="152"/>
                      <a:pt x="87" y="150"/>
                    </a:cubicBezTo>
                    <a:cubicBezTo>
                      <a:pt x="87" y="134"/>
                      <a:pt x="96" y="119"/>
                      <a:pt x="109" y="110"/>
                    </a:cubicBezTo>
                    <a:cubicBezTo>
                      <a:pt x="109" y="111"/>
                      <a:pt x="110" y="111"/>
                      <a:pt x="110" y="111"/>
                    </a:cubicBezTo>
                    <a:cubicBezTo>
                      <a:pt x="115" y="112"/>
                      <a:pt x="121" y="113"/>
                      <a:pt x="127" y="113"/>
                    </a:cubicBezTo>
                    <a:cubicBezTo>
                      <a:pt x="136" y="113"/>
                      <a:pt x="146" y="110"/>
                      <a:pt x="155" y="106"/>
                    </a:cubicBezTo>
                    <a:cubicBezTo>
                      <a:pt x="167" y="111"/>
                      <a:pt x="176" y="120"/>
                      <a:pt x="181" y="133"/>
                    </a:cubicBezTo>
                    <a:cubicBezTo>
                      <a:pt x="185" y="133"/>
                      <a:pt x="188" y="137"/>
                      <a:pt x="189" y="142"/>
                    </a:cubicBezTo>
                    <a:cubicBezTo>
                      <a:pt x="190" y="147"/>
                      <a:pt x="188" y="151"/>
                      <a:pt x="185" y="153"/>
                    </a:cubicBezTo>
                    <a:cubicBezTo>
                      <a:pt x="185" y="154"/>
                      <a:pt x="185" y="155"/>
                      <a:pt x="185" y="156"/>
                    </a:cubicBezTo>
                    <a:lnTo>
                      <a:pt x="190" y="185"/>
                    </a:lnTo>
                    <a:close/>
                    <a:moveTo>
                      <a:pt x="183" y="143"/>
                    </a:moveTo>
                    <a:cubicBezTo>
                      <a:pt x="183" y="140"/>
                      <a:pt x="181" y="139"/>
                      <a:pt x="180" y="139"/>
                    </a:cubicBezTo>
                    <a:cubicBezTo>
                      <a:pt x="180" y="139"/>
                      <a:pt x="180" y="139"/>
                      <a:pt x="179" y="139"/>
                    </a:cubicBezTo>
                    <a:cubicBezTo>
                      <a:pt x="179" y="139"/>
                      <a:pt x="179" y="139"/>
                      <a:pt x="179" y="139"/>
                    </a:cubicBezTo>
                    <a:cubicBezTo>
                      <a:pt x="180" y="140"/>
                      <a:pt x="180" y="141"/>
                      <a:pt x="180" y="143"/>
                    </a:cubicBezTo>
                    <a:cubicBezTo>
                      <a:pt x="180" y="143"/>
                      <a:pt x="180" y="143"/>
                      <a:pt x="180" y="143"/>
                    </a:cubicBezTo>
                    <a:cubicBezTo>
                      <a:pt x="166" y="141"/>
                      <a:pt x="153" y="134"/>
                      <a:pt x="143" y="123"/>
                    </a:cubicBezTo>
                    <a:cubicBezTo>
                      <a:pt x="134" y="143"/>
                      <a:pt x="116" y="159"/>
                      <a:pt x="93" y="163"/>
                    </a:cubicBezTo>
                    <a:cubicBezTo>
                      <a:pt x="93" y="162"/>
                      <a:pt x="92" y="160"/>
                      <a:pt x="92" y="159"/>
                    </a:cubicBezTo>
                    <a:cubicBezTo>
                      <a:pt x="92" y="158"/>
                      <a:pt x="92" y="157"/>
                      <a:pt x="92" y="155"/>
                    </a:cubicBezTo>
                    <a:cubicBezTo>
                      <a:pt x="91" y="155"/>
                      <a:pt x="91" y="155"/>
                      <a:pt x="91" y="155"/>
                    </a:cubicBezTo>
                    <a:cubicBezTo>
                      <a:pt x="90" y="156"/>
                      <a:pt x="89" y="158"/>
                      <a:pt x="89" y="160"/>
                    </a:cubicBezTo>
                    <a:cubicBezTo>
                      <a:pt x="90" y="163"/>
                      <a:pt x="91" y="164"/>
                      <a:pt x="92" y="164"/>
                    </a:cubicBezTo>
                    <a:cubicBezTo>
                      <a:pt x="92" y="164"/>
                      <a:pt x="93" y="164"/>
                      <a:pt x="93" y="164"/>
                    </a:cubicBezTo>
                    <a:cubicBezTo>
                      <a:pt x="93" y="164"/>
                      <a:pt x="94" y="164"/>
                      <a:pt x="94" y="164"/>
                    </a:cubicBezTo>
                    <a:cubicBezTo>
                      <a:pt x="94" y="164"/>
                      <a:pt x="94" y="164"/>
                      <a:pt x="95" y="164"/>
                    </a:cubicBezTo>
                    <a:cubicBezTo>
                      <a:pt x="95" y="164"/>
                      <a:pt x="96" y="165"/>
                      <a:pt x="96" y="165"/>
                    </a:cubicBezTo>
                    <a:cubicBezTo>
                      <a:pt x="102" y="182"/>
                      <a:pt x="118" y="194"/>
                      <a:pt x="136" y="194"/>
                    </a:cubicBezTo>
                    <a:cubicBezTo>
                      <a:pt x="139" y="194"/>
                      <a:pt x="141" y="193"/>
                      <a:pt x="144" y="193"/>
                    </a:cubicBezTo>
                    <a:cubicBezTo>
                      <a:pt x="164" y="189"/>
                      <a:pt x="179" y="171"/>
                      <a:pt x="179" y="150"/>
                    </a:cubicBezTo>
                    <a:cubicBezTo>
                      <a:pt x="179" y="149"/>
                      <a:pt x="179" y="149"/>
                      <a:pt x="179" y="148"/>
                    </a:cubicBezTo>
                    <a:cubicBezTo>
                      <a:pt x="180" y="148"/>
                      <a:pt x="181" y="148"/>
                      <a:pt x="181" y="148"/>
                    </a:cubicBezTo>
                    <a:cubicBezTo>
                      <a:pt x="181" y="148"/>
                      <a:pt x="182" y="148"/>
                      <a:pt x="182" y="148"/>
                    </a:cubicBezTo>
                    <a:cubicBezTo>
                      <a:pt x="183" y="147"/>
                      <a:pt x="183" y="145"/>
                      <a:pt x="183" y="143"/>
                    </a:cubicBezTo>
                    <a:close/>
                    <a:moveTo>
                      <a:pt x="65" y="163"/>
                    </a:moveTo>
                    <a:cubicBezTo>
                      <a:pt x="61" y="164"/>
                      <a:pt x="56" y="165"/>
                      <a:pt x="52" y="165"/>
                    </a:cubicBezTo>
                    <a:cubicBezTo>
                      <a:pt x="52" y="165"/>
                      <a:pt x="52" y="165"/>
                      <a:pt x="52" y="165"/>
                    </a:cubicBezTo>
                    <a:cubicBezTo>
                      <a:pt x="36" y="165"/>
                      <a:pt x="21" y="155"/>
                      <a:pt x="14" y="141"/>
                    </a:cubicBezTo>
                    <a:cubicBezTo>
                      <a:pt x="14" y="140"/>
                      <a:pt x="13" y="140"/>
                      <a:pt x="12" y="140"/>
                    </a:cubicBezTo>
                    <a:cubicBezTo>
                      <a:pt x="12" y="140"/>
                      <a:pt x="12" y="140"/>
                      <a:pt x="12" y="140"/>
                    </a:cubicBezTo>
                    <a:cubicBezTo>
                      <a:pt x="12" y="140"/>
                      <a:pt x="11" y="140"/>
                      <a:pt x="11" y="140"/>
                    </a:cubicBezTo>
                    <a:cubicBezTo>
                      <a:pt x="10" y="140"/>
                      <a:pt x="10" y="140"/>
                      <a:pt x="10" y="140"/>
                    </a:cubicBezTo>
                    <a:cubicBezTo>
                      <a:pt x="9" y="140"/>
                      <a:pt x="8" y="139"/>
                      <a:pt x="7" y="137"/>
                    </a:cubicBezTo>
                    <a:cubicBezTo>
                      <a:pt x="6" y="135"/>
                      <a:pt x="7" y="133"/>
                      <a:pt x="7" y="132"/>
                    </a:cubicBezTo>
                    <a:cubicBezTo>
                      <a:pt x="7" y="132"/>
                      <a:pt x="7" y="132"/>
                      <a:pt x="8" y="132"/>
                    </a:cubicBezTo>
                    <a:cubicBezTo>
                      <a:pt x="8" y="132"/>
                      <a:pt x="8" y="132"/>
                      <a:pt x="8" y="132"/>
                    </a:cubicBezTo>
                    <a:cubicBezTo>
                      <a:pt x="8" y="132"/>
                      <a:pt x="8" y="132"/>
                      <a:pt x="9" y="132"/>
                    </a:cubicBezTo>
                    <a:cubicBezTo>
                      <a:pt x="9" y="133"/>
                      <a:pt x="9" y="134"/>
                      <a:pt x="10" y="135"/>
                    </a:cubicBezTo>
                    <a:cubicBezTo>
                      <a:pt x="10" y="137"/>
                      <a:pt x="10" y="138"/>
                      <a:pt x="11" y="139"/>
                    </a:cubicBezTo>
                    <a:cubicBezTo>
                      <a:pt x="33" y="132"/>
                      <a:pt x="49" y="115"/>
                      <a:pt x="55" y="94"/>
                    </a:cubicBezTo>
                    <a:cubicBezTo>
                      <a:pt x="67" y="103"/>
                      <a:pt x="80" y="109"/>
                      <a:pt x="95" y="109"/>
                    </a:cubicBezTo>
                    <a:cubicBezTo>
                      <a:pt x="95" y="109"/>
                      <a:pt x="95" y="109"/>
                      <a:pt x="95" y="109"/>
                    </a:cubicBezTo>
                    <a:cubicBezTo>
                      <a:pt x="95" y="108"/>
                      <a:pt x="94" y="107"/>
                      <a:pt x="94" y="106"/>
                    </a:cubicBezTo>
                    <a:cubicBezTo>
                      <a:pt x="94" y="105"/>
                      <a:pt x="94" y="105"/>
                      <a:pt x="95" y="105"/>
                    </a:cubicBezTo>
                    <a:cubicBezTo>
                      <a:pt x="95" y="105"/>
                      <a:pt x="97" y="106"/>
                      <a:pt x="98" y="109"/>
                    </a:cubicBezTo>
                    <a:cubicBezTo>
                      <a:pt x="98" y="110"/>
                      <a:pt x="98" y="112"/>
                      <a:pt x="98" y="113"/>
                    </a:cubicBezTo>
                    <a:cubicBezTo>
                      <a:pt x="97" y="114"/>
                      <a:pt x="97" y="114"/>
                      <a:pt x="97" y="114"/>
                    </a:cubicBezTo>
                    <a:cubicBezTo>
                      <a:pt x="97" y="114"/>
                      <a:pt x="95" y="114"/>
                      <a:pt x="95" y="115"/>
                    </a:cubicBezTo>
                    <a:cubicBezTo>
                      <a:pt x="94" y="115"/>
                      <a:pt x="94" y="116"/>
                      <a:pt x="94" y="116"/>
                    </a:cubicBezTo>
                    <a:cubicBezTo>
                      <a:pt x="94" y="117"/>
                      <a:pt x="94" y="118"/>
                      <a:pt x="94" y="118"/>
                    </a:cubicBezTo>
                    <a:cubicBezTo>
                      <a:pt x="97" y="115"/>
                      <a:pt x="100" y="112"/>
                      <a:pt x="104" y="109"/>
                    </a:cubicBezTo>
                    <a:cubicBezTo>
                      <a:pt x="104" y="109"/>
                      <a:pt x="104" y="109"/>
                      <a:pt x="104" y="109"/>
                    </a:cubicBezTo>
                    <a:cubicBezTo>
                      <a:pt x="90" y="103"/>
                      <a:pt x="79" y="92"/>
                      <a:pt x="73" y="78"/>
                    </a:cubicBezTo>
                    <a:cubicBezTo>
                      <a:pt x="67" y="75"/>
                      <a:pt x="60" y="73"/>
                      <a:pt x="52" y="73"/>
                    </a:cubicBezTo>
                    <a:cubicBezTo>
                      <a:pt x="47" y="73"/>
                      <a:pt x="43" y="74"/>
                      <a:pt x="38" y="76"/>
                    </a:cubicBezTo>
                    <a:cubicBezTo>
                      <a:pt x="16" y="82"/>
                      <a:pt x="1" y="104"/>
                      <a:pt x="4" y="127"/>
                    </a:cubicBezTo>
                    <a:cubicBezTo>
                      <a:pt x="3" y="128"/>
                      <a:pt x="2" y="128"/>
                      <a:pt x="2" y="129"/>
                    </a:cubicBezTo>
                    <a:cubicBezTo>
                      <a:pt x="0" y="132"/>
                      <a:pt x="0" y="135"/>
                      <a:pt x="1" y="139"/>
                    </a:cubicBezTo>
                    <a:cubicBezTo>
                      <a:pt x="3" y="143"/>
                      <a:pt x="6" y="147"/>
                      <a:pt x="10" y="147"/>
                    </a:cubicBezTo>
                    <a:cubicBezTo>
                      <a:pt x="19" y="162"/>
                      <a:pt x="35" y="171"/>
                      <a:pt x="52" y="171"/>
                    </a:cubicBezTo>
                    <a:cubicBezTo>
                      <a:pt x="57" y="171"/>
                      <a:pt x="62" y="170"/>
                      <a:pt x="66" y="169"/>
                    </a:cubicBezTo>
                    <a:cubicBezTo>
                      <a:pt x="71" y="167"/>
                      <a:pt x="75" y="165"/>
                      <a:pt x="79" y="163"/>
                    </a:cubicBezTo>
                    <a:cubicBezTo>
                      <a:pt x="79" y="162"/>
                      <a:pt x="79" y="162"/>
                      <a:pt x="79" y="162"/>
                    </a:cubicBezTo>
                    <a:cubicBezTo>
                      <a:pt x="79" y="160"/>
                      <a:pt x="79" y="157"/>
                      <a:pt x="80" y="155"/>
                    </a:cubicBezTo>
                    <a:cubicBezTo>
                      <a:pt x="75" y="158"/>
                      <a:pt x="70" y="161"/>
                      <a:pt x="65" y="1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8435643-F778-4B40-AC93-784360C66B42}"/>
              </a:ext>
            </a:extLst>
          </p:cNvPr>
          <p:cNvGrpSpPr/>
          <p:nvPr/>
        </p:nvGrpSpPr>
        <p:grpSpPr>
          <a:xfrm>
            <a:off x="5852305" y="2386277"/>
            <a:ext cx="2455111" cy="3566395"/>
            <a:chOff x="5852305" y="2386277"/>
            <a:chExt cx="2455111" cy="3566395"/>
          </a:xfrm>
        </p:grpSpPr>
        <p:cxnSp>
          <p:nvCxnSpPr>
            <p:cNvPr id="14" name="Elbow Connector 13"/>
            <p:cNvCxnSpPr>
              <a:stCxn id="3" idx="2"/>
              <a:endCxn id="6" idx="0"/>
            </p:cNvCxnSpPr>
            <p:nvPr/>
          </p:nvCxnSpPr>
          <p:spPr>
            <a:xfrm rot="16200000" flipH="1">
              <a:off x="6185222" y="2053360"/>
              <a:ext cx="620077" cy="1285911"/>
            </a:xfrm>
            <a:prstGeom prst="bentConnector3">
              <a:avLst>
                <a:gd name="adj1" fmla="val 50000"/>
              </a:avLst>
            </a:prstGeom>
            <a:ln w="63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E4EE6C9-0918-41B9-A2B3-EF24DC756A80}"/>
                </a:ext>
              </a:extLst>
            </p:cNvPr>
            <p:cNvGrpSpPr/>
            <p:nvPr/>
          </p:nvGrpSpPr>
          <p:grpSpPr>
            <a:xfrm>
              <a:off x="5962609" y="3006354"/>
              <a:ext cx="2344807" cy="2946318"/>
              <a:chOff x="5962609" y="3006354"/>
              <a:chExt cx="2344807" cy="2946318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962609" y="3559065"/>
                <a:ext cx="2338402" cy="239360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txBody>
              <a:bodyPr wrap="square" lIns="182880" tIns="182880" rIns="182880" bIns="182880">
                <a:noAutofit/>
              </a:bodyPr>
              <a:lstStyle/>
              <a:p>
                <a:pPr>
                  <a:lnSpc>
                    <a:spcPct val="89000"/>
                  </a:lnSpc>
                </a:pP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969014" y="3006354"/>
                <a:ext cx="2338402" cy="553026"/>
              </a:xfrm>
              <a:prstGeom prst="rect">
                <a:avLst/>
              </a:prstGeom>
              <a:solidFill>
                <a:schemeClr val="accent4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8201" tIns="48201" rIns="48201" bIns="48201" numCol="1" spcCol="1270" anchor="ctr" anchorCtr="0">
                <a:noAutofit/>
              </a:bodyPr>
              <a:lstStyle/>
              <a:p>
                <a:pPr algn="ctr" defTabSz="94824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Tier Three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027345" y="4619490"/>
                <a:ext cx="220893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 6 emails received, we get 3 Phone calls. Suitable for all categories business and personal presentation</a:t>
                </a:r>
                <a:r>
                  <a:rPr lang="id-ID" sz="1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business and personal presentation</a:t>
                </a:r>
              </a:p>
            </p:txBody>
          </p:sp>
          <p:sp>
            <p:nvSpPr>
              <p:cNvPr id="23" name="Freeform 22"/>
              <p:cNvSpPr>
                <a:spLocks noEditPoints="1"/>
              </p:cNvSpPr>
              <p:nvPr/>
            </p:nvSpPr>
            <p:spPr bwMode="auto">
              <a:xfrm>
                <a:off x="6859962" y="3761768"/>
                <a:ext cx="543696" cy="709380"/>
              </a:xfrm>
              <a:custGeom>
                <a:avLst/>
                <a:gdLst>
                  <a:gd name="T0" fmla="*/ 108 w 143"/>
                  <a:gd name="T1" fmla="*/ 72 h 186"/>
                  <a:gd name="T2" fmla="*/ 100 w 143"/>
                  <a:gd name="T3" fmla="*/ 96 h 186"/>
                  <a:gd name="T4" fmla="*/ 92 w 143"/>
                  <a:gd name="T5" fmla="*/ 71 h 186"/>
                  <a:gd name="T6" fmla="*/ 88 w 143"/>
                  <a:gd name="T7" fmla="*/ 65 h 186"/>
                  <a:gd name="T8" fmla="*/ 86 w 143"/>
                  <a:gd name="T9" fmla="*/ 76 h 186"/>
                  <a:gd name="T10" fmla="*/ 70 w 143"/>
                  <a:gd name="T11" fmla="*/ 76 h 186"/>
                  <a:gd name="T12" fmla="*/ 73 w 143"/>
                  <a:gd name="T13" fmla="*/ 60 h 186"/>
                  <a:gd name="T14" fmla="*/ 45 w 143"/>
                  <a:gd name="T15" fmla="*/ 60 h 186"/>
                  <a:gd name="T16" fmla="*/ 0 w 143"/>
                  <a:gd name="T17" fmla="*/ 143 h 186"/>
                  <a:gd name="T18" fmla="*/ 28 w 143"/>
                  <a:gd name="T19" fmla="*/ 186 h 186"/>
                  <a:gd name="T20" fmla="*/ 143 w 143"/>
                  <a:gd name="T21" fmla="*/ 158 h 186"/>
                  <a:gd name="T22" fmla="*/ 133 w 143"/>
                  <a:gd name="T23" fmla="*/ 105 h 186"/>
                  <a:gd name="T24" fmla="*/ 78 w 143"/>
                  <a:gd name="T25" fmla="*/ 171 h 186"/>
                  <a:gd name="T26" fmla="*/ 65 w 143"/>
                  <a:gd name="T27" fmla="*/ 162 h 186"/>
                  <a:gd name="T28" fmla="*/ 52 w 143"/>
                  <a:gd name="T29" fmla="*/ 156 h 186"/>
                  <a:gd name="T30" fmla="*/ 60 w 143"/>
                  <a:gd name="T31" fmla="*/ 146 h 186"/>
                  <a:gd name="T32" fmla="*/ 77 w 143"/>
                  <a:gd name="T33" fmla="*/ 145 h 186"/>
                  <a:gd name="T34" fmla="*/ 53 w 143"/>
                  <a:gd name="T35" fmla="*/ 120 h 186"/>
                  <a:gd name="T36" fmla="*/ 66 w 143"/>
                  <a:gd name="T37" fmla="*/ 94 h 186"/>
                  <a:gd name="T38" fmla="*/ 78 w 143"/>
                  <a:gd name="T39" fmla="*/ 103 h 186"/>
                  <a:gd name="T40" fmla="*/ 90 w 143"/>
                  <a:gd name="T41" fmla="*/ 107 h 186"/>
                  <a:gd name="T42" fmla="*/ 82 w 143"/>
                  <a:gd name="T43" fmla="*/ 118 h 186"/>
                  <a:gd name="T44" fmla="*/ 68 w 143"/>
                  <a:gd name="T45" fmla="*/ 119 h 186"/>
                  <a:gd name="T46" fmla="*/ 91 w 143"/>
                  <a:gd name="T47" fmla="*/ 144 h 186"/>
                  <a:gd name="T48" fmla="*/ 45 w 143"/>
                  <a:gd name="T49" fmla="*/ 42 h 186"/>
                  <a:gd name="T50" fmla="*/ 50 w 143"/>
                  <a:gd name="T51" fmla="*/ 9 h 186"/>
                  <a:gd name="T52" fmla="*/ 93 w 143"/>
                  <a:gd name="T53" fmla="*/ 9 h 186"/>
                  <a:gd name="T54" fmla="*/ 98 w 143"/>
                  <a:gd name="T55" fmla="*/ 42 h 186"/>
                  <a:gd name="T56" fmla="*/ 100 w 143"/>
                  <a:gd name="T57" fmla="*/ 56 h 186"/>
                  <a:gd name="T58" fmla="*/ 104 w 143"/>
                  <a:gd name="T59" fmla="*/ 71 h 186"/>
                  <a:gd name="T60" fmla="*/ 100 w 143"/>
                  <a:gd name="T61" fmla="*/ 92 h 186"/>
                  <a:gd name="T62" fmla="*/ 96 w 143"/>
                  <a:gd name="T63" fmla="*/ 71 h 186"/>
                  <a:gd name="T64" fmla="*/ 88 w 143"/>
                  <a:gd name="T65" fmla="*/ 61 h 186"/>
                  <a:gd name="T66" fmla="*/ 82 w 143"/>
                  <a:gd name="T67" fmla="*/ 71 h 186"/>
                  <a:gd name="T68" fmla="*/ 78 w 143"/>
                  <a:gd name="T69" fmla="*/ 80 h 186"/>
                  <a:gd name="T70" fmla="*/ 74 w 143"/>
                  <a:gd name="T71" fmla="*/ 71 h 186"/>
                  <a:gd name="T72" fmla="*/ 44 w 143"/>
                  <a:gd name="T73" fmla="*/ 56 h 186"/>
                  <a:gd name="T74" fmla="*/ 44 w 143"/>
                  <a:gd name="T75" fmla="*/ 48 h 186"/>
                  <a:gd name="T76" fmla="*/ 88 w 143"/>
                  <a:gd name="T77" fmla="*/ 45 h 186"/>
                  <a:gd name="T78" fmla="*/ 100 w 143"/>
                  <a:gd name="T79" fmla="*/ 48 h 186"/>
                  <a:gd name="T80" fmla="*/ 100 w 143"/>
                  <a:gd name="T81" fmla="*/ 5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3" h="186">
                    <a:moveTo>
                      <a:pt x="133" y="105"/>
                    </a:moveTo>
                    <a:cubicBezTo>
                      <a:pt x="108" y="72"/>
                      <a:pt x="108" y="72"/>
                      <a:pt x="108" y="72"/>
                    </a:cubicBezTo>
                    <a:cubicBezTo>
                      <a:pt x="108" y="88"/>
                      <a:pt x="108" y="88"/>
                      <a:pt x="108" y="88"/>
                    </a:cubicBezTo>
                    <a:cubicBezTo>
                      <a:pt x="108" y="92"/>
                      <a:pt x="104" y="96"/>
                      <a:pt x="100" y="96"/>
                    </a:cubicBezTo>
                    <a:cubicBezTo>
                      <a:pt x="95" y="96"/>
                      <a:pt x="92" y="92"/>
                      <a:pt x="92" y="88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2" y="70"/>
                      <a:pt x="91" y="67"/>
                      <a:pt x="90" y="64"/>
                    </a:cubicBezTo>
                    <a:cubicBezTo>
                      <a:pt x="89" y="65"/>
                      <a:pt x="89" y="65"/>
                      <a:pt x="88" y="65"/>
                    </a:cubicBezTo>
                    <a:cubicBezTo>
                      <a:pt x="87" y="67"/>
                      <a:pt x="86" y="70"/>
                      <a:pt x="86" y="71"/>
                    </a:cubicBezTo>
                    <a:cubicBezTo>
                      <a:pt x="86" y="76"/>
                      <a:pt x="86" y="76"/>
                      <a:pt x="86" y="76"/>
                    </a:cubicBezTo>
                    <a:cubicBezTo>
                      <a:pt x="86" y="81"/>
                      <a:pt x="83" y="84"/>
                      <a:pt x="78" y="84"/>
                    </a:cubicBezTo>
                    <a:cubicBezTo>
                      <a:pt x="74" y="84"/>
                      <a:pt x="70" y="81"/>
                      <a:pt x="70" y="76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0" y="68"/>
                      <a:pt x="71" y="64"/>
                      <a:pt x="73" y="60"/>
                    </a:cubicBezTo>
                    <a:cubicBezTo>
                      <a:pt x="65" y="60"/>
                      <a:pt x="65" y="60"/>
                      <a:pt x="65" y="60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10" y="105"/>
                      <a:pt x="10" y="105"/>
                      <a:pt x="10" y="105"/>
                    </a:cubicBezTo>
                    <a:cubicBezTo>
                      <a:pt x="4" y="115"/>
                      <a:pt x="0" y="132"/>
                      <a:pt x="0" y="143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9"/>
                      <a:pt x="17" y="186"/>
                      <a:pt x="28" y="186"/>
                    </a:cubicBezTo>
                    <a:cubicBezTo>
                      <a:pt x="115" y="186"/>
                      <a:pt x="115" y="186"/>
                      <a:pt x="115" y="186"/>
                    </a:cubicBezTo>
                    <a:cubicBezTo>
                      <a:pt x="126" y="186"/>
                      <a:pt x="143" y="169"/>
                      <a:pt x="143" y="158"/>
                    </a:cubicBezTo>
                    <a:cubicBezTo>
                      <a:pt x="143" y="143"/>
                      <a:pt x="143" y="143"/>
                      <a:pt x="143" y="143"/>
                    </a:cubicBezTo>
                    <a:cubicBezTo>
                      <a:pt x="143" y="132"/>
                      <a:pt x="139" y="115"/>
                      <a:pt x="133" y="105"/>
                    </a:cubicBezTo>
                    <a:close/>
                    <a:moveTo>
                      <a:pt x="78" y="161"/>
                    </a:moveTo>
                    <a:cubicBezTo>
                      <a:pt x="78" y="171"/>
                      <a:pt x="78" y="171"/>
                      <a:pt x="78" y="171"/>
                    </a:cubicBezTo>
                    <a:cubicBezTo>
                      <a:pt x="65" y="171"/>
                      <a:pt x="65" y="171"/>
                      <a:pt x="65" y="171"/>
                    </a:cubicBezTo>
                    <a:cubicBezTo>
                      <a:pt x="65" y="162"/>
                      <a:pt x="65" y="162"/>
                      <a:pt x="65" y="162"/>
                    </a:cubicBezTo>
                    <a:cubicBezTo>
                      <a:pt x="61" y="161"/>
                      <a:pt x="57" y="160"/>
                      <a:pt x="54" y="158"/>
                    </a:cubicBezTo>
                    <a:cubicBezTo>
                      <a:pt x="52" y="156"/>
                      <a:pt x="52" y="156"/>
                      <a:pt x="52" y="156"/>
                    </a:cubicBezTo>
                    <a:cubicBezTo>
                      <a:pt x="56" y="144"/>
                      <a:pt x="56" y="144"/>
                      <a:pt x="56" y="144"/>
                    </a:cubicBezTo>
                    <a:cubicBezTo>
                      <a:pt x="60" y="146"/>
                      <a:pt x="60" y="146"/>
                      <a:pt x="60" y="146"/>
                    </a:cubicBezTo>
                    <a:cubicBezTo>
                      <a:pt x="63" y="148"/>
                      <a:pt x="67" y="149"/>
                      <a:pt x="70" y="149"/>
                    </a:cubicBezTo>
                    <a:cubicBezTo>
                      <a:pt x="74" y="149"/>
                      <a:pt x="77" y="147"/>
                      <a:pt x="77" y="145"/>
                    </a:cubicBezTo>
                    <a:cubicBezTo>
                      <a:pt x="77" y="143"/>
                      <a:pt x="76" y="141"/>
                      <a:pt x="69" y="138"/>
                    </a:cubicBezTo>
                    <a:cubicBezTo>
                      <a:pt x="61" y="135"/>
                      <a:pt x="53" y="130"/>
                      <a:pt x="53" y="120"/>
                    </a:cubicBezTo>
                    <a:cubicBezTo>
                      <a:pt x="53" y="112"/>
                      <a:pt x="58" y="106"/>
                      <a:pt x="66" y="103"/>
                    </a:cubicBezTo>
                    <a:cubicBezTo>
                      <a:pt x="66" y="94"/>
                      <a:pt x="66" y="94"/>
                      <a:pt x="66" y="94"/>
                    </a:cubicBezTo>
                    <a:cubicBezTo>
                      <a:pt x="78" y="94"/>
                      <a:pt x="78" y="94"/>
                      <a:pt x="78" y="94"/>
                    </a:cubicBezTo>
                    <a:cubicBezTo>
                      <a:pt x="78" y="103"/>
                      <a:pt x="78" y="103"/>
                      <a:pt x="78" y="103"/>
                    </a:cubicBezTo>
                    <a:cubicBezTo>
                      <a:pt x="82" y="103"/>
                      <a:pt x="85" y="104"/>
                      <a:pt x="88" y="106"/>
                    </a:cubicBezTo>
                    <a:cubicBezTo>
                      <a:pt x="90" y="107"/>
                      <a:pt x="90" y="107"/>
                      <a:pt x="90" y="107"/>
                    </a:cubicBezTo>
                    <a:cubicBezTo>
                      <a:pt x="86" y="120"/>
                      <a:pt x="86" y="120"/>
                      <a:pt x="86" y="120"/>
                    </a:cubicBezTo>
                    <a:cubicBezTo>
                      <a:pt x="82" y="118"/>
                      <a:pt x="82" y="118"/>
                      <a:pt x="82" y="118"/>
                    </a:cubicBezTo>
                    <a:cubicBezTo>
                      <a:pt x="81" y="117"/>
                      <a:pt x="78" y="115"/>
                      <a:pt x="73" y="115"/>
                    </a:cubicBezTo>
                    <a:cubicBezTo>
                      <a:pt x="70" y="115"/>
                      <a:pt x="68" y="117"/>
                      <a:pt x="68" y="119"/>
                    </a:cubicBezTo>
                    <a:cubicBezTo>
                      <a:pt x="68" y="121"/>
                      <a:pt x="68" y="122"/>
                      <a:pt x="76" y="125"/>
                    </a:cubicBezTo>
                    <a:cubicBezTo>
                      <a:pt x="83" y="128"/>
                      <a:pt x="91" y="133"/>
                      <a:pt x="91" y="144"/>
                    </a:cubicBezTo>
                    <a:cubicBezTo>
                      <a:pt x="91" y="152"/>
                      <a:pt x="86" y="159"/>
                      <a:pt x="78" y="161"/>
                    </a:cubicBezTo>
                    <a:close/>
                    <a:moveTo>
                      <a:pt x="45" y="42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40" y="2"/>
                      <a:pt x="41" y="9"/>
                      <a:pt x="50" y="9"/>
                    </a:cubicBezTo>
                    <a:cubicBezTo>
                      <a:pt x="61" y="9"/>
                      <a:pt x="61" y="0"/>
                      <a:pt x="72" y="0"/>
                    </a:cubicBezTo>
                    <a:cubicBezTo>
                      <a:pt x="82" y="0"/>
                      <a:pt x="82" y="9"/>
                      <a:pt x="93" y="9"/>
                    </a:cubicBezTo>
                    <a:cubicBezTo>
                      <a:pt x="102" y="9"/>
                      <a:pt x="103" y="2"/>
                      <a:pt x="111" y="0"/>
                    </a:cubicBezTo>
                    <a:cubicBezTo>
                      <a:pt x="98" y="42"/>
                      <a:pt x="98" y="42"/>
                      <a:pt x="98" y="42"/>
                    </a:cubicBezTo>
                    <a:lnTo>
                      <a:pt x="45" y="42"/>
                    </a:lnTo>
                    <a:close/>
                    <a:moveTo>
                      <a:pt x="100" y="56"/>
                    </a:moveTo>
                    <a:cubicBezTo>
                      <a:pt x="99" y="56"/>
                      <a:pt x="99" y="56"/>
                      <a:pt x="99" y="56"/>
                    </a:cubicBezTo>
                    <a:cubicBezTo>
                      <a:pt x="101" y="60"/>
                      <a:pt x="104" y="66"/>
                      <a:pt x="104" y="71"/>
                    </a:cubicBezTo>
                    <a:cubicBezTo>
                      <a:pt x="104" y="88"/>
                      <a:pt x="104" y="88"/>
                      <a:pt x="104" y="88"/>
                    </a:cubicBezTo>
                    <a:cubicBezTo>
                      <a:pt x="104" y="90"/>
                      <a:pt x="102" y="92"/>
                      <a:pt x="100" y="92"/>
                    </a:cubicBezTo>
                    <a:cubicBezTo>
                      <a:pt x="97" y="92"/>
                      <a:pt x="96" y="90"/>
                      <a:pt x="96" y="8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96" y="68"/>
                      <a:pt x="94" y="63"/>
                      <a:pt x="92" y="60"/>
                    </a:cubicBezTo>
                    <a:cubicBezTo>
                      <a:pt x="91" y="60"/>
                      <a:pt x="89" y="61"/>
                      <a:pt x="88" y="61"/>
                    </a:cubicBezTo>
                    <a:cubicBezTo>
                      <a:pt x="87" y="61"/>
                      <a:pt x="86" y="60"/>
                      <a:pt x="86" y="60"/>
                    </a:cubicBezTo>
                    <a:cubicBezTo>
                      <a:pt x="84" y="64"/>
                      <a:pt x="82" y="68"/>
                      <a:pt x="82" y="71"/>
                    </a:cubicBezTo>
                    <a:cubicBezTo>
                      <a:pt x="82" y="76"/>
                      <a:pt x="82" y="76"/>
                      <a:pt x="82" y="76"/>
                    </a:cubicBezTo>
                    <a:cubicBezTo>
                      <a:pt x="82" y="79"/>
                      <a:pt x="80" y="80"/>
                      <a:pt x="78" y="80"/>
                    </a:cubicBezTo>
                    <a:cubicBezTo>
                      <a:pt x="76" y="80"/>
                      <a:pt x="74" y="79"/>
                      <a:pt x="74" y="76"/>
                    </a:cubicBezTo>
                    <a:cubicBezTo>
                      <a:pt x="74" y="71"/>
                      <a:pt x="74" y="71"/>
                      <a:pt x="74" y="71"/>
                    </a:cubicBezTo>
                    <a:cubicBezTo>
                      <a:pt x="74" y="66"/>
                      <a:pt x="77" y="60"/>
                      <a:pt x="79" y="56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41" y="56"/>
                      <a:pt x="40" y="54"/>
                      <a:pt x="40" y="52"/>
                    </a:cubicBezTo>
                    <a:cubicBezTo>
                      <a:pt x="40" y="49"/>
                      <a:pt x="41" y="48"/>
                      <a:pt x="44" y="48"/>
                    </a:cubicBezTo>
                    <a:cubicBezTo>
                      <a:pt x="82" y="48"/>
                      <a:pt x="82" y="48"/>
                      <a:pt x="82" y="48"/>
                    </a:cubicBezTo>
                    <a:cubicBezTo>
                      <a:pt x="83" y="46"/>
                      <a:pt x="85" y="45"/>
                      <a:pt x="88" y="45"/>
                    </a:cubicBezTo>
                    <a:cubicBezTo>
                      <a:pt x="90" y="45"/>
                      <a:pt x="92" y="46"/>
                      <a:pt x="94" y="48"/>
                    </a:cubicBezTo>
                    <a:cubicBezTo>
                      <a:pt x="100" y="48"/>
                      <a:pt x="100" y="48"/>
                      <a:pt x="100" y="48"/>
                    </a:cubicBezTo>
                    <a:cubicBezTo>
                      <a:pt x="102" y="48"/>
                      <a:pt x="104" y="49"/>
                      <a:pt x="104" y="52"/>
                    </a:cubicBezTo>
                    <a:cubicBezTo>
                      <a:pt x="104" y="54"/>
                      <a:pt x="102" y="56"/>
                      <a:pt x="100" y="5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791F34F-E633-4E65-9014-90D318760F63}"/>
              </a:ext>
            </a:extLst>
          </p:cNvPr>
          <p:cNvGrpSpPr/>
          <p:nvPr/>
        </p:nvGrpSpPr>
        <p:grpSpPr>
          <a:xfrm>
            <a:off x="3393990" y="2386277"/>
            <a:ext cx="2458316" cy="3566395"/>
            <a:chOff x="3393990" y="2386277"/>
            <a:chExt cx="2458316" cy="3566395"/>
          </a:xfrm>
        </p:grpSpPr>
        <p:cxnSp>
          <p:nvCxnSpPr>
            <p:cNvPr id="15" name="Elbow Connector 14"/>
            <p:cNvCxnSpPr>
              <a:stCxn id="3" idx="2"/>
              <a:endCxn id="5" idx="0"/>
            </p:cNvCxnSpPr>
            <p:nvPr/>
          </p:nvCxnSpPr>
          <p:spPr>
            <a:xfrm rot="5400000">
              <a:off x="4899312" y="2053361"/>
              <a:ext cx="620077" cy="1285910"/>
            </a:xfrm>
            <a:prstGeom prst="bentConnector3">
              <a:avLst>
                <a:gd name="adj1" fmla="val 50000"/>
              </a:avLst>
            </a:prstGeom>
            <a:ln w="63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F76D44F-8511-4F04-9E91-0953125E76DA}"/>
                </a:ext>
              </a:extLst>
            </p:cNvPr>
            <p:cNvGrpSpPr/>
            <p:nvPr/>
          </p:nvGrpSpPr>
          <p:grpSpPr>
            <a:xfrm>
              <a:off x="3393990" y="3006354"/>
              <a:ext cx="2341605" cy="2946318"/>
              <a:chOff x="3393990" y="3006354"/>
              <a:chExt cx="2341605" cy="294631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393990" y="3559065"/>
                <a:ext cx="2338402" cy="2393607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txBody>
              <a:bodyPr wrap="square" lIns="182880" tIns="182880" rIns="182880" bIns="182880">
                <a:noAutofit/>
              </a:bodyPr>
              <a:lstStyle/>
              <a:p>
                <a:pPr>
                  <a:lnSpc>
                    <a:spcPct val="89000"/>
                  </a:lnSpc>
                </a:pP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3397193" y="3006354"/>
                <a:ext cx="2338402" cy="553026"/>
              </a:xfrm>
              <a:prstGeom prst="rect">
                <a:avLst/>
              </a:prstGeom>
              <a:solidFill>
                <a:schemeClr val="accent3"/>
              </a:solidFill>
              <a:effectLst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8201" tIns="48201" rIns="48201" bIns="48201" numCol="1" spcCol="1270" anchor="ctr" anchorCtr="0">
                <a:noAutofit/>
              </a:bodyPr>
              <a:lstStyle/>
              <a:p>
                <a:pPr algn="ctr" defTabSz="94824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Tier Two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458726" y="4619490"/>
                <a:ext cx="220893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 6 emails received, we get 3 Phone calls. Suitable for all categories business and personal presentation</a:t>
                </a:r>
                <a:r>
                  <a:rPr lang="id-ID" sz="1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id-ID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business and personal presentation</a:t>
                </a:r>
              </a:p>
            </p:txBody>
          </p:sp>
          <p:sp>
            <p:nvSpPr>
              <p:cNvPr id="24" name="Freeform 23"/>
              <p:cNvSpPr>
                <a:spLocks noEditPoints="1"/>
              </p:cNvSpPr>
              <p:nvPr/>
            </p:nvSpPr>
            <p:spPr bwMode="auto">
              <a:xfrm>
                <a:off x="4278473" y="3838931"/>
                <a:ext cx="569435" cy="567826"/>
              </a:xfrm>
              <a:custGeom>
                <a:avLst/>
                <a:gdLst>
                  <a:gd name="T0" fmla="*/ 131 w 150"/>
                  <a:gd name="T1" fmla="*/ 19 h 149"/>
                  <a:gd name="T2" fmla="*/ 62 w 150"/>
                  <a:gd name="T3" fmla="*/ 19 h 149"/>
                  <a:gd name="T4" fmla="*/ 49 w 150"/>
                  <a:gd name="T5" fmla="*/ 65 h 149"/>
                  <a:gd name="T6" fmla="*/ 36 w 150"/>
                  <a:gd name="T7" fmla="*/ 78 h 149"/>
                  <a:gd name="T8" fmla="*/ 40 w 150"/>
                  <a:gd name="T9" fmla="*/ 81 h 149"/>
                  <a:gd name="T10" fmla="*/ 37 w 150"/>
                  <a:gd name="T11" fmla="*/ 84 h 149"/>
                  <a:gd name="T12" fmla="*/ 41 w 150"/>
                  <a:gd name="T13" fmla="*/ 88 h 149"/>
                  <a:gd name="T14" fmla="*/ 34 w 150"/>
                  <a:gd name="T15" fmla="*/ 95 h 149"/>
                  <a:gd name="T16" fmla="*/ 30 w 150"/>
                  <a:gd name="T17" fmla="*/ 91 h 149"/>
                  <a:gd name="T18" fmla="*/ 16 w 150"/>
                  <a:gd name="T19" fmla="*/ 105 h 149"/>
                  <a:gd name="T20" fmla="*/ 20 w 150"/>
                  <a:gd name="T21" fmla="*/ 109 h 149"/>
                  <a:gd name="T22" fmla="*/ 13 w 150"/>
                  <a:gd name="T23" fmla="*/ 116 h 149"/>
                  <a:gd name="T24" fmla="*/ 9 w 150"/>
                  <a:gd name="T25" fmla="*/ 112 h 149"/>
                  <a:gd name="T26" fmla="*/ 2 w 150"/>
                  <a:gd name="T27" fmla="*/ 119 h 149"/>
                  <a:gd name="T28" fmla="*/ 0 w 150"/>
                  <a:gd name="T29" fmla="*/ 143 h 149"/>
                  <a:gd name="T30" fmla="*/ 6 w 150"/>
                  <a:gd name="T31" fmla="*/ 149 h 149"/>
                  <a:gd name="T32" fmla="*/ 30 w 150"/>
                  <a:gd name="T33" fmla="*/ 147 h 149"/>
                  <a:gd name="T34" fmla="*/ 44 w 150"/>
                  <a:gd name="T35" fmla="*/ 133 h 149"/>
                  <a:gd name="T36" fmla="*/ 40 w 150"/>
                  <a:gd name="T37" fmla="*/ 129 h 149"/>
                  <a:gd name="T38" fmla="*/ 54 w 150"/>
                  <a:gd name="T39" fmla="*/ 115 h 149"/>
                  <a:gd name="T40" fmla="*/ 58 w 150"/>
                  <a:gd name="T41" fmla="*/ 119 h 149"/>
                  <a:gd name="T42" fmla="*/ 68 w 150"/>
                  <a:gd name="T43" fmla="*/ 109 h 149"/>
                  <a:gd name="T44" fmla="*/ 71 w 150"/>
                  <a:gd name="T45" fmla="*/ 113 h 149"/>
                  <a:gd name="T46" fmla="*/ 84 w 150"/>
                  <a:gd name="T47" fmla="*/ 100 h 149"/>
                  <a:gd name="T48" fmla="*/ 131 w 150"/>
                  <a:gd name="T49" fmla="*/ 87 h 149"/>
                  <a:gd name="T50" fmla="*/ 131 w 150"/>
                  <a:gd name="T51" fmla="*/ 19 h 149"/>
                  <a:gd name="T52" fmla="*/ 17 w 150"/>
                  <a:gd name="T53" fmla="*/ 134 h 149"/>
                  <a:gd name="T54" fmla="*/ 15 w 150"/>
                  <a:gd name="T55" fmla="*/ 132 h 149"/>
                  <a:gd name="T56" fmla="*/ 53 w 150"/>
                  <a:gd name="T57" fmla="*/ 94 h 149"/>
                  <a:gd name="T58" fmla="*/ 55 w 150"/>
                  <a:gd name="T59" fmla="*/ 97 h 149"/>
                  <a:gd name="T60" fmla="*/ 17 w 150"/>
                  <a:gd name="T61" fmla="*/ 134 h 149"/>
                  <a:gd name="T62" fmla="*/ 117 w 150"/>
                  <a:gd name="T63" fmla="*/ 48 h 149"/>
                  <a:gd name="T64" fmla="*/ 101 w 150"/>
                  <a:gd name="T65" fmla="*/ 48 h 149"/>
                  <a:gd name="T66" fmla="*/ 101 w 150"/>
                  <a:gd name="T67" fmla="*/ 32 h 149"/>
                  <a:gd name="T68" fmla="*/ 117 w 150"/>
                  <a:gd name="T69" fmla="*/ 32 h 149"/>
                  <a:gd name="T70" fmla="*/ 117 w 150"/>
                  <a:gd name="T71" fmla="*/ 48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0" h="149">
                    <a:moveTo>
                      <a:pt x="131" y="19"/>
                    </a:moveTo>
                    <a:cubicBezTo>
                      <a:pt x="112" y="0"/>
                      <a:pt x="81" y="0"/>
                      <a:pt x="62" y="19"/>
                    </a:cubicBezTo>
                    <a:cubicBezTo>
                      <a:pt x="49" y="31"/>
                      <a:pt x="45" y="49"/>
                      <a:pt x="49" y="65"/>
                    </a:cubicBezTo>
                    <a:cubicBezTo>
                      <a:pt x="36" y="78"/>
                      <a:pt x="36" y="78"/>
                      <a:pt x="36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34" y="95"/>
                      <a:pt x="34" y="95"/>
                      <a:pt x="34" y="95"/>
                    </a:cubicBezTo>
                    <a:cubicBezTo>
                      <a:pt x="30" y="91"/>
                      <a:pt x="30" y="91"/>
                      <a:pt x="30" y="91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20" y="109"/>
                      <a:pt x="20" y="109"/>
                      <a:pt x="20" y="109"/>
                    </a:cubicBezTo>
                    <a:cubicBezTo>
                      <a:pt x="13" y="116"/>
                      <a:pt x="13" y="116"/>
                      <a:pt x="13" y="116"/>
                    </a:cubicBezTo>
                    <a:cubicBezTo>
                      <a:pt x="9" y="112"/>
                      <a:pt x="9" y="112"/>
                      <a:pt x="9" y="112"/>
                    </a:cubicBezTo>
                    <a:cubicBezTo>
                      <a:pt x="2" y="119"/>
                      <a:pt x="2" y="119"/>
                      <a:pt x="2" y="119"/>
                    </a:cubicBezTo>
                    <a:cubicBezTo>
                      <a:pt x="0" y="143"/>
                      <a:pt x="0" y="143"/>
                      <a:pt x="0" y="143"/>
                    </a:cubicBezTo>
                    <a:cubicBezTo>
                      <a:pt x="6" y="149"/>
                      <a:pt x="6" y="149"/>
                      <a:pt x="6" y="149"/>
                    </a:cubicBezTo>
                    <a:cubicBezTo>
                      <a:pt x="30" y="147"/>
                      <a:pt x="30" y="147"/>
                      <a:pt x="30" y="147"/>
                    </a:cubicBezTo>
                    <a:cubicBezTo>
                      <a:pt x="44" y="133"/>
                      <a:pt x="44" y="133"/>
                      <a:pt x="44" y="133"/>
                    </a:cubicBezTo>
                    <a:cubicBezTo>
                      <a:pt x="40" y="129"/>
                      <a:pt x="40" y="129"/>
                      <a:pt x="40" y="129"/>
                    </a:cubicBezTo>
                    <a:cubicBezTo>
                      <a:pt x="54" y="115"/>
                      <a:pt x="54" y="115"/>
                      <a:pt x="54" y="115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71" y="113"/>
                      <a:pt x="71" y="113"/>
                      <a:pt x="71" y="113"/>
                    </a:cubicBezTo>
                    <a:cubicBezTo>
                      <a:pt x="84" y="100"/>
                      <a:pt x="84" y="100"/>
                      <a:pt x="84" y="100"/>
                    </a:cubicBezTo>
                    <a:cubicBezTo>
                      <a:pt x="101" y="104"/>
                      <a:pt x="118" y="100"/>
                      <a:pt x="131" y="87"/>
                    </a:cubicBezTo>
                    <a:cubicBezTo>
                      <a:pt x="150" y="68"/>
                      <a:pt x="150" y="38"/>
                      <a:pt x="131" y="19"/>
                    </a:cubicBezTo>
                    <a:close/>
                    <a:moveTo>
                      <a:pt x="17" y="134"/>
                    </a:moveTo>
                    <a:cubicBezTo>
                      <a:pt x="15" y="132"/>
                      <a:pt x="15" y="132"/>
                      <a:pt x="15" y="132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55" y="97"/>
                      <a:pt x="55" y="97"/>
                      <a:pt x="55" y="97"/>
                    </a:cubicBezTo>
                    <a:lnTo>
                      <a:pt x="17" y="134"/>
                    </a:lnTo>
                    <a:close/>
                    <a:moveTo>
                      <a:pt x="117" y="48"/>
                    </a:moveTo>
                    <a:cubicBezTo>
                      <a:pt x="112" y="53"/>
                      <a:pt x="105" y="53"/>
                      <a:pt x="101" y="48"/>
                    </a:cubicBezTo>
                    <a:cubicBezTo>
                      <a:pt x="97" y="44"/>
                      <a:pt x="97" y="37"/>
                      <a:pt x="101" y="32"/>
                    </a:cubicBezTo>
                    <a:cubicBezTo>
                      <a:pt x="105" y="28"/>
                      <a:pt x="112" y="28"/>
                      <a:pt x="117" y="32"/>
                    </a:cubicBezTo>
                    <a:cubicBezTo>
                      <a:pt x="121" y="37"/>
                      <a:pt x="121" y="44"/>
                      <a:pt x="117" y="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9775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V="1">
            <a:off x="1878066" y="3798667"/>
            <a:ext cx="8464444" cy="1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A1225AE7-41C1-4176-A43D-77FB38090E80}"/>
              </a:ext>
            </a:extLst>
          </p:cNvPr>
          <p:cNvGrpSpPr/>
          <p:nvPr/>
        </p:nvGrpSpPr>
        <p:grpSpPr>
          <a:xfrm>
            <a:off x="1420865" y="2311996"/>
            <a:ext cx="914401" cy="1486752"/>
            <a:chOff x="1420865" y="2311996"/>
            <a:chExt cx="914401" cy="1486752"/>
          </a:xfrm>
        </p:grpSpPr>
        <p:cxnSp>
          <p:nvCxnSpPr>
            <p:cNvPr id="22" name="Straight Connector 21"/>
            <p:cNvCxnSpPr/>
            <p:nvPr/>
          </p:nvCxnSpPr>
          <p:spPr>
            <a:xfrm flipV="1">
              <a:off x="1878066" y="3158668"/>
              <a:ext cx="0" cy="640080"/>
            </a:xfrm>
            <a:prstGeom prst="line">
              <a:avLst/>
            </a:prstGeom>
            <a:ln w="28575" cap="sq"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67296A6-93B0-43A1-84A4-99B94C017C55}"/>
                </a:ext>
              </a:extLst>
            </p:cNvPr>
            <p:cNvGrpSpPr/>
            <p:nvPr/>
          </p:nvGrpSpPr>
          <p:grpSpPr>
            <a:xfrm>
              <a:off x="1420865" y="2311996"/>
              <a:ext cx="914401" cy="914400"/>
              <a:chOff x="1420865" y="2311996"/>
              <a:chExt cx="914401" cy="914400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1420866" y="2311996"/>
                <a:ext cx="914400" cy="9144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 flipH="1">
                <a:off x="1420865" y="2492197"/>
                <a:ext cx="914400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3000" dirty="0">
                    <a:solidFill>
                      <a:schemeClr val="bg1"/>
                    </a:solidFill>
                    <a:latin typeface="FontAwesome" pitchFamily="2" charset="0"/>
                  </a:rPr>
                  <a:t>A</a:t>
                </a:r>
                <a:endParaRPr lang="en-US" sz="3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B4DE2D-310A-4F13-9DBE-A08F7C6E437A}"/>
              </a:ext>
            </a:extLst>
          </p:cNvPr>
          <p:cNvGrpSpPr/>
          <p:nvPr/>
        </p:nvGrpSpPr>
        <p:grpSpPr>
          <a:xfrm>
            <a:off x="4146574" y="2311996"/>
            <a:ext cx="914401" cy="1491880"/>
            <a:chOff x="4146574" y="2311996"/>
            <a:chExt cx="914401" cy="1491880"/>
          </a:xfrm>
        </p:grpSpPr>
        <p:cxnSp>
          <p:nvCxnSpPr>
            <p:cNvPr id="14" name="Straight Connector 13"/>
            <p:cNvCxnSpPr/>
            <p:nvPr/>
          </p:nvCxnSpPr>
          <p:spPr>
            <a:xfrm flipV="1">
              <a:off x="4603775" y="3163796"/>
              <a:ext cx="0" cy="64008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/>
            <p:cNvSpPr/>
            <p:nvPr/>
          </p:nvSpPr>
          <p:spPr>
            <a:xfrm>
              <a:off x="4146575" y="2311996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flipH="1">
              <a:off x="4146574" y="2492197"/>
              <a:ext cx="91440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C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B7EB55-8FF4-4584-8BDD-D7B29A005036}"/>
              </a:ext>
            </a:extLst>
          </p:cNvPr>
          <p:cNvGrpSpPr/>
          <p:nvPr/>
        </p:nvGrpSpPr>
        <p:grpSpPr>
          <a:xfrm>
            <a:off x="7159600" y="2311996"/>
            <a:ext cx="914401" cy="1486752"/>
            <a:chOff x="7159600" y="2311996"/>
            <a:chExt cx="914401" cy="1486752"/>
          </a:xfrm>
        </p:grpSpPr>
        <p:cxnSp>
          <p:nvCxnSpPr>
            <p:cNvPr id="29" name="Straight Connector 28"/>
            <p:cNvCxnSpPr/>
            <p:nvPr/>
          </p:nvCxnSpPr>
          <p:spPr>
            <a:xfrm flipH="1" flipV="1">
              <a:off x="7616801" y="3158668"/>
              <a:ext cx="0" cy="64008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7159601" y="2311996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flipH="1">
              <a:off x="7159600" y="2492197"/>
              <a:ext cx="91440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D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0099E7-22BC-4903-AB95-797547C4AB56}"/>
              </a:ext>
            </a:extLst>
          </p:cNvPr>
          <p:cNvGrpSpPr/>
          <p:nvPr/>
        </p:nvGrpSpPr>
        <p:grpSpPr>
          <a:xfrm>
            <a:off x="9885309" y="2311996"/>
            <a:ext cx="914401" cy="1486752"/>
            <a:chOff x="9885309" y="2311996"/>
            <a:chExt cx="914401" cy="1486752"/>
          </a:xfrm>
        </p:grpSpPr>
        <p:cxnSp>
          <p:nvCxnSpPr>
            <p:cNvPr id="31" name="Straight Connector 30"/>
            <p:cNvCxnSpPr/>
            <p:nvPr/>
          </p:nvCxnSpPr>
          <p:spPr>
            <a:xfrm flipH="1" flipV="1">
              <a:off x="10342510" y="3158668"/>
              <a:ext cx="0" cy="640080"/>
            </a:xfrm>
            <a:prstGeom prst="line">
              <a:avLst/>
            </a:prstGeom>
            <a:ln w="28575" cap="sq"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/>
            <p:cNvSpPr/>
            <p:nvPr/>
          </p:nvSpPr>
          <p:spPr>
            <a:xfrm>
              <a:off x="9885310" y="2311996"/>
              <a:ext cx="914400" cy="91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flipH="1">
              <a:off x="9885309" y="2492197"/>
              <a:ext cx="91440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F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3BFEB6-E061-4608-BEEF-61AC5FEB5805}"/>
              </a:ext>
            </a:extLst>
          </p:cNvPr>
          <p:cNvGrpSpPr/>
          <p:nvPr/>
        </p:nvGrpSpPr>
        <p:grpSpPr>
          <a:xfrm>
            <a:off x="8538695" y="3800384"/>
            <a:ext cx="914400" cy="1484954"/>
            <a:chOff x="8538695" y="3800384"/>
            <a:chExt cx="914400" cy="1484954"/>
          </a:xfrm>
        </p:grpSpPr>
        <p:cxnSp>
          <p:nvCxnSpPr>
            <p:cNvPr id="30" name="Straight Connector 29"/>
            <p:cNvCxnSpPr/>
            <p:nvPr/>
          </p:nvCxnSpPr>
          <p:spPr>
            <a:xfrm flipH="1" flipV="1">
              <a:off x="8995896" y="3800384"/>
              <a:ext cx="0" cy="64008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8538695" y="4370938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flipH="1">
              <a:off x="8538695" y="4551140"/>
              <a:ext cx="91440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E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70E847D-6CC6-4551-9B2E-1F0852DFAE3B}"/>
              </a:ext>
            </a:extLst>
          </p:cNvPr>
          <p:cNvGrpSpPr/>
          <p:nvPr/>
        </p:nvGrpSpPr>
        <p:grpSpPr>
          <a:xfrm>
            <a:off x="2767480" y="3800384"/>
            <a:ext cx="914400" cy="1484954"/>
            <a:chOff x="2767480" y="3800384"/>
            <a:chExt cx="914400" cy="1484954"/>
          </a:xfrm>
        </p:grpSpPr>
        <p:cxnSp>
          <p:nvCxnSpPr>
            <p:cNvPr id="19" name="Straight Connector 18"/>
            <p:cNvCxnSpPr/>
            <p:nvPr/>
          </p:nvCxnSpPr>
          <p:spPr>
            <a:xfrm flipV="1">
              <a:off x="3224680" y="3800384"/>
              <a:ext cx="0" cy="64008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2767480" y="4370938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 flipH="1">
              <a:off x="2767480" y="4551140"/>
              <a:ext cx="91440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B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CC235CE-38B3-4F58-A88C-9489E26D595D}"/>
              </a:ext>
            </a:extLst>
          </p:cNvPr>
          <p:cNvGrpSpPr/>
          <p:nvPr/>
        </p:nvGrpSpPr>
        <p:grpSpPr>
          <a:xfrm>
            <a:off x="947586" y="1405764"/>
            <a:ext cx="1860960" cy="843084"/>
            <a:chOff x="947586" y="1405764"/>
            <a:chExt cx="1860960" cy="843084"/>
          </a:xfrm>
        </p:grpSpPr>
        <p:sp>
          <p:nvSpPr>
            <p:cNvPr id="56" name="TextBox 55"/>
            <p:cNvSpPr txBox="1"/>
            <p:nvPr/>
          </p:nvSpPr>
          <p:spPr>
            <a:xfrm>
              <a:off x="947587" y="1648684"/>
              <a:ext cx="186095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 rtl="1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947586" y="1405764"/>
              <a:ext cx="186096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5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STEP 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6ED5010-1483-4B7D-8E86-8EF73B72B64C}"/>
              </a:ext>
            </a:extLst>
          </p:cNvPr>
          <p:cNvGrpSpPr/>
          <p:nvPr/>
        </p:nvGrpSpPr>
        <p:grpSpPr>
          <a:xfrm>
            <a:off x="3675546" y="1405764"/>
            <a:ext cx="1860960" cy="843084"/>
            <a:chOff x="3675546" y="1405764"/>
            <a:chExt cx="1860960" cy="843084"/>
          </a:xfrm>
        </p:grpSpPr>
        <p:sp>
          <p:nvSpPr>
            <p:cNvPr id="58" name="TextBox 57"/>
            <p:cNvSpPr txBox="1"/>
            <p:nvPr/>
          </p:nvSpPr>
          <p:spPr>
            <a:xfrm>
              <a:off x="3675547" y="1648684"/>
              <a:ext cx="186095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 rtl="1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675546" y="1405764"/>
              <a:ext cx="186096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5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STEP 3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4CD0DFA-2720-4A4C-9600-5CDA4DF68521}"/>
              </a:ext>
            </a:extLst>
          </p:cNvPr>
          <p:cNvGrpSpPr/>
          <p:nvPr/>
        </p:nvGrpSpPr>
        <p:grpSpPr>
          <a:xfrm>
            <a:off x="6690435" y="1405764"/>
            <a:ext cx="1860960" cy="843084"/>
            <a:chOff x="6690435" y="1405764"/>
            <a:chExt cx="1860960" cy="843084"/>
          </a:xfrm>
        </p:grpSpPr>
        <p:sp>
          <p:nvSpPr>
            <p:cNvPr id="60" name="TextBox 59"/>
            <p:cNvSpPr txBox="1"/>
            <p:nvPr/>
          </p:nvSpPr>
          <p:spPr>
            <a:xfrm>
              <a:off x="6690436" y="1648684"/>
              <a:ext cx="186095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 rtl="1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690435" y="1405764"/>
              <a:ext cx="186096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5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STEP 4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1B3EAE6-9732-4F4C-8C3E-3330132C6B9C}"/>
              </a:ext>
            </a:extLst>
          </p:cNvPr>
          <p:cNvGrpSpPr/>
          <p:nvPr/>
        </p:nvGrpSpPr>
        <p:grpSpPr>
          <a:xfrm>
            <a:off x="9412030" y="1405764"/>
            <a:ext cx="1860960" cy="843084"/>
            <a:chOff x="9412030" y="1405764"/>
            <a:chExt cx="1860960" cy="843084"/>
          </a:xfrm>
        </p:grpSpPr>
        <p:sp>
          <p:nvSpPr>
            <p:cNvPr id="62" name="TextBox 61"/>
            <p:cNvSpPr txBox="1"/>
            <p:nvPr/>
          </p:nvSpPr>
          <p:spPr>
            <a:xfrm>
              <a:off x="9412031" y="1648684"/>
              <a:ext cx="186095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 rtl="1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9412030" y="1405764"/>
              <a:ext cx="186096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5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STEP 6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FF42EE2-24E5-42A6-9E76-E4FE7E0A97AE}"/>
              </a:ext>
            </a:extLst>
          </p:cNvPr>
          <p:cNvGrpSpPr/>
          <p:nvPr/>
        </p:nvGrpSpPr>
        <p:grpSpPr>
          <a:xfrm>
            <a:off x="8064474" y="5345356"/>
            <a:ext cx="1860960" cy="843084"/>
            <a:chOff x="8064474" y="5345356"/>
            <a:chExt cx="1860960" cy="843084"/>
          </a:xfrm>
        </p:grpSpPr>
        <p:sp>
          <p:nvSpPr>
            <p:cNvPr id="64" name="TextBox 63"/>
            <p:cNvSpPr txBox="1"/>
            <p:nvPr/>
          </p:nvSpPr>
          <p:spPr>
            <a:xfrm>
              <a:off x="8064475" y="5588276"/>
              <a:ext cx="186095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 rtl="1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064474" y="5345356"/>
              <a:ext cx="186096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5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STEP 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96472A-67A8-4250-805E-1FC6727B1463}"/>
              </a:ext>
            </a:extLst>
          </p:cNvPr>
          <p:cNvGrpSpPr/>
          <p:nvPr/>
        </p:nvGrpSpPr>
        <p:grpSpPr>
          <a:xfrm>
            <a:off x="2289149" y="5345356"/>
            <a:ext cx="1860960" cy="843084"/>
            <a:chOff x="2289149" y="5345356"/>
            <a:chExt cx="1860960" cy="843084"/>
          </a:xfrm>
        </p:grpSpPr>
        <p:sp>
          <p:nvSpPr>
            <p:cNvPr id="66" name="TextBox 65"/>
            <p:cNvSpPr txBox="1"/>
            <p:nvPr/>
          </p:nvSpPr>
          <p:spPr>
            <a:xfrm>
              <a:off x="2289150" y="5588276"/>
              <a:ext cx="186095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 rtl="1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289149" y="5345356"/>
              <a:ext cx="186096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5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STEP 2</a:t>
              </a:r>
            </a:p>
          </p:txBody>
        </p:sp>
      </p:grpSp>
      <p:sp>
        <p:nvSpPr>
          <p:cNvPr id="36" name="Title 2"/>
          <p:cNvSpPr txBox="1">
            <a:spLocks/>
          </p:cNvSpPr>
          <p:nvPr/>
        </p:nvSpPr>
        <p:spPr>
          <a:xfrm>
            <a:off x="3021717" y="648067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 algn="ctr">
              <a:defRPr/>
            </a:pPr>
            <a:r>
              <a:rPr lang="id-ID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3884DF-B149-4641-8F70-3D893F55FF33}"/>
              </a:ext>
            </a:extLst>
          </p:cNvPr>
          <p:cNvGrpSpPr/>
          <p:nvPr/>
        </p:nvGrpSpPr>
        <p:grpSpPr>
          <a:xfrm>
            <a:off x="5011009" y="2699388"/>
            <a:ext cx="2198558" cy="2198558"/>
            <a:chOff x="5011009" y="2699388"/>
            <a:chExt cx="2198558" cy="2198558"/>
          </a:xfrm>
        </p:grpSpPr>
        <p:sp>
          <p:nvSpPr>
            <p:cNvPr id="5" name="Oval 4"/>
            <p:cNvSpPr/>
            <p:nvPr/>
          </p:nvSpPr>
          <p:spPr>
            <a:xfrm>
              <a:off x="5011009" y="2699388"/>
              <a:ext cx="2198558" cy="2198558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176812" y="3637005"/>
              <a:ext cx="186095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 rtl="1"/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176811" y="3302645"/>
              <a:ext cx="186096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20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MINDCORE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856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839D038-E590-498D-8813-39B7B2B85002}"/>
              </a:ext>
            </a:extLst>
          </p:cNvPr>
          <p:cNvGrpSpPr/>
          <p:nvPr/>
        </p:nvGrpSpPr>
        <p:grpSpPr>
          <a:xfrm>
            <a:off x="1427299" y="5048548"/>
            <a:ext cx="1506402" cy="1039865"/>
            <a:chOff x="1427299" y="5048548"/>
            <a:chExt cx="1506402" cy="1039865"/>
          </a:xfrm>
        </p:grpSpPr>
        <p:sp>
          <p:nvSpPr>
            <p:cNvPr id="13" name="TextBox 12"/>
            <p:cNvSpPr txBox="1"/>
            <p:nvPr/>
          </p:nvSpPr>
          <p:spPr>
            <a:xfrm>
              <a:off x="1427300" y="5318972"/>
              <a:ext cx="1506400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2729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1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803EB3-9997-4123-82A2-4AFCBC8823DB}"/>
              </a:ext>
            </a:extLst>
          </p:cNvPr>
          <p:cNvGrpSpPr/>
          <p:nvPr/>
        </p:nvGrpSpPr>
        <p:grpSpPr>
          <a:xfrm>
            <a:off x="2993479" y="5048548"/>
            <a:ext cx="1506402" cy="1039865"/>
            <a:chOff x="2993479" y="5048548"/>
            <a:chExt cx="1506402" cy="1039865"/>
          </a:xfrm>
        </p:grpSpPr>
        <p:sp>
          <p:nvSpPr>
            <p:cNvPr id="16" name="TextBox 15"/>
            <p:cNvSpPr txBox="1"/>
            <p:nvPr/>
          </p:nvSpPr>
          <p:spPr>
            <a:xfrm>
              <a:off x="2993480" y="5318972"/>
              <a:ext cx="1506400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9347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2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C3A802-A31A-4E96-A59B-EDDD07A5095D}"/>
              </a:ext>
            </a:extLst>
          </p:cNvPr>
          <p:cNvGrpSpPr/>
          <p:nvPr/>
        </p:nvGrpSpPr>
        <p:grpSpPr>
          <a:xfrm>
            <a:off x="4563791" y="5048548"/>
            <a:ext cx="1506402" cy="1039865"/>
            <a:chOff x="4563791" y="5048548"/>
            <a:chExt cx="1506402" cy="1039865"/>
          </a:xfrm>
        </p:grpSpPr>
        <p:sp>
          <p:nvSpPr>
            <p:cNvPr id="19" name="TextBox 18"/>
            <p:cNvSpPr txBox="1"/>
            <p:nvPr/>
          </p:nvSpPr>
          <p:spPr>
            <a:xfrm>
              <a:off x="4563792" y="5318972"/>
              <a:ext cx="1506400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63791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3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2A49F19-0349-46B0-AD1D-130408573004}"/>
              </a:ext>
            </a:extLst>
          </p:cNvPr>
          <p:cNvGrpSpPr/>
          <p:nvPr/>
        </p:nvGrpSpPr>
        <p:grpSpPr>
          <a:xfrm>
            <a:off x="6129339" y="5048548"/>
            <a:ext cx="1506402" cy="1039865"/>
            <a:chOff x="6129339" y="5048548"/>
            <a:chExt cx="1506402" cy="1039865"/>
          </a:xfrm>
        </p:grpSpPr>
        <p:sp>
          <p:nvSpPr>
            <p:cNvPr id="22" name="TextBox 21"/>
            <p:cNvSpPr txBox="1"/>
            <p:nvPr/>
          </p:nvSpPr>
          <p:spPr>
            <a:xfrm>
              <a:off x="6129340" y="5318972"/>
              <a:ext cx="1506400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2933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4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71C4982-29F6-49BF-B927-CC49F585F658}"/>
              </a:ext>
            </a:extLst>
          </p:cNvPr>
          <p:cNvGrpSpPr/>
          <p:nvPr/>
        </p:nvGrpSpPr>
        <p:grpSpPr>
          <a:xfrm>
            <a:off x="7694886" y="5048548"/>
            <a:ext cx="1506402" cy="1039865"/>
            <a:chOff x="7694886" y="5048548"/>
            <a:chExt cx="1506402" cy="1039865"/>
          </a:xfrm>
        </p:grpSpPr>
        <p:sp>
          <p:nvSpPr>
            <p:cNvPr id="25" name="TextBox 24"/>
            <p:cNvSpPr txBox="1"/>
            <p:nvPr/>
          </p:nvSpPr>
          <p:spPr>
            <a:xfrm>
              <a:off x="7694887" y="5318972"/>
              <a:ext cx="1506400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694886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5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25D8C-D8C5-472F-99C1-844028D6E621}"/>
              </a:ext>
            </a:extLst>
          </p:cNvPr>
          <p:cNvGrpSpPr/>
          <p:nvPr/>
        </p:nvGrpSpPr>
        <p:grpSpPr>
          <a:xfrm>
            <a:off x="9267099" y="5048548"/>
            <a:ext cx="1506402" cy="1039865"/>
            <a:chOff x="9267099" y="5048548"/>
            <a:chExt cx="1506402" cy="1039865"/>
          </a:xfrm>
        </p:grpSpPr>
        <p:sp>
          <p:nvSpPr>
            <p:cNvPr id="28" name="TextBox 27"/>
            <p:cNvSpPr txBox="1"/>
            <p:nvPr/>
          </p:nvSpPr>
          <p:spPr>
            <a:xfrm>
              <a:off x="9267100" y="5318972"/>
              <a:ext cx="1506400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26709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6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A9A51FF-7E24-488E-92E7-66C7CECA5878}"/>
              </a:ext>
            </a:extLst>
          </p:cNvPr>
          <p:cNvGrpSpPr/>
          <p:nvPr/>
        </p:nvGrpSpPr>
        <p:grpSpPr>
          <a:xfrm>
            <a:off x="1785258" y="2133600"/>
            <a:ext cx="783776" cy="2872016"/>
            <a:chOff x="1785258" y="2133600"/>
            <a:chExt cx="783776" cy="2872016"/>
          </a:xfrm>
        </p:grpSpPr>
        <p:sp>
          <p:nvSpPr>
            <p:cNvPr id="6" name="Regular Pentagon 5"/>
            <p:cNvSpPr/>
            <p:nvPr/>
          </p:nvSpPr>
          <p:spPr>
            <a:xfrm>
              <a:off x="1785258" y="4221840"/>
              <a:ext cx="783776" cy="783776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785258" y="4298257"/>
              <a:ext cx="783776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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flipH="1" flipV="1">
              <a:off x="2178595" y="2133600"/>
              <a:ext cx="0" cy="195756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51AE74-27B3-4017-8BBA-9A8CB04F8B27}"/>
              </a:ext>
            </a:extLst>
          </p:cNvPr>
          <p:cNvGrpSpPr/>
          <p:nvPr/>
        </p:nvGrpSpPr>
        <p:grpSpPr>
          <a:xfrm>
            <a:off x="3351438" y="2484210"/>
            <a:ext cx="785138" cy="2521406"/>
            <a:chOff x="3351438" y="2484210"/>
            <a:chExt cx="785138" cy="2521406"/>
          </a:xfrm>
        </p:grpSpPr>
        <p:sp>
          <p:nvSpPr>
            <p:cNvPr id="9" name="Regular Pentagon 8"/>
            <p:cNvSpPr/>
            <p:nvPr/>
          </p:nvSpPr>
          <p:spPr>
            <a:xfrm>
              <a:off x="3352800" y="4221840"/>
              <a:ext cx="783776" cy="783776"/>
            </a:xfrm>
            <a:prstGeom prst="pent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351438" y="4298257"/>
              <a:ext cx="783776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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H="1" flipV="1">
              <a:off x="3747896" y="2484210"/>
              <a:ext cx="0" cy="160695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DF8E1F5-CE9A-4D5B-8CB4-FC6B1CB84B44}"/>
              </a:ext>
            </a:extLst>
          </p:cNvPr>
          <p:cNvGrpSpPr/>
          <p:nvPr/>
        </p:nvGrpSpPr>
        <p:grpSpPr>
          <a:xfrm>
            <a:off x="4920341" y="2836635"/>
            <a:ext cx="785185" cy="2168981"/>
            <a:chOff x="4920341" y="2836635"/>
            <a:chExt cx="785185" cy="2168981"/>
          </a:xfrm>
        </p:grpSpPr>
        <p:sp>
          <p:nvSpPr>
            <p:cNvPr id="8" name="Regular Pentagon 7"/>
            <p:cNvSpPr/>
            <p:nvPr/>
          </p:nvSpPr>
          <p:spPr>
            <a:xfrm>
              <a:off x="4920341" y="4221840"/>
              <a:ext cx="783776" cy="783776"/>
            </a:xfrm>
            <a:prstGeom prst="pent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921750" y="4298257"/>
              <a:ext cx="783776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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 flipV="1">
              <a:off x="5311391" y="2836635"/>
              <a:ext cx="0" cy="1254531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1E3620B-26AE-4A7B-9D04-8567D68B5F5F}"/>
              </a:ext>
            </a:extLst>
          </p:cNvPr>
          <p:cNvGrpSpPr/>
          <p:nvPr/>
        </p:nvGrpSpPr>
        <p:grpSpPr>
          <a:xfrm>
            <a:off x="9622967" y="2133600"/>
            <a:ext cx="785867" cy="2872016"/>
            <a:chOff x="9622967" y="2133600"/>
            <a:chExt cx="785867" cy="2872016"/>
          </a:xfrm>
        </p:grpSpPr>
        <p:sp>
          <p:nvSpPr>
            <p:cNvPr id="12" name="Regular Pentagon 11"/>
            <p:cNvSpPr/>
            <p:nvPr/>
          </p:nvSpPr>
          <p:spPr>
            <a:xfrm>
              <a:off x="9622967" y="4221840"/>
              <a:ext cx="783776" cy="783776"/>
            </a:xfrm>
            <a:prstGeom prst="pent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625058" y="4298257"/>
              <a:ext cx="783776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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  <p:cxnSp>
          <p:nvCxnSpPr>
            <p:cNvPr id="53" name="Straight Connector 52"/>
            <p:cNvCxnSpPr/>
            <p:nvPr/>
          </p:nvCxnSpPr>
          <p:spPr>
            <a:xfrm flipV="1">
              <a:off x="10013406" y="2133600"/>
              <a:ext cx="0" cy="195756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Connector 53"/>
          <p:cNvCxnSpPr/>
          <p:nvPr/>
        </p:nvCxnSpPr>
        <p:spPr>
          <a:xfrm>
            <a:off x="2178595" y="2131785"/>
            <a:ext cx="783626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747896" y="2484210"/>
            <a:ext cx="4700779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DC6D793-4C02-4267-A007-83F42ACC7410}"/>
              </a:ext>
            </a:extLst>
          </p:cNvPr>
          <p:cNvGrpSpPr/>
          <p:nvPr/>
        </p:nvGrpSpPr>
        <p:grpSpPr>
          <a:xfrm>
            <a:off x="8052845" y="2484210"/>
            <a:ext cx="786356" cy="2521406"/>
            <a:chOff x="8052845" y="2484210"/>
            <a:chExt cx="786356" cy="2521406"/>
          </a:xfrm>
        </p:grpSpPr>
        <p:sp>
          <p:nvSpPr>
            <p:cNvPr id="10" name="Regular Pentagon 9"/>
            <p:cNvSpPr/>
            <p:nvPr/>
          </p:nvSpPr>
          <p:spPr>
            <a:xfrm>
              <a:off x="8055425" y="4221840"/>
              <a:ext cx="783776" cy="783776"/>
            </a:xfrm>
            <a:prstGeom prst="pentag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052845" y="4298257"/>
              <a:ext cx="783776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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  <p:cxnSp>
          <p:nvCxnSpPr>
            <p:cNvPr id="56" name="Straight Connector 55"/>
            <p:cNvCxnSpPr/>
            <p:nvPr/>
          </p:nvCxnSpPr>
          <p:spPr>
            <a:xfrm flipV="1">
              <a:off x="8444105" y="2484210"/>
              <a:ext cx="0" cy="160695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9E2CDF7-1447-4700-8D4D-E05106D856D3}"/>
              </a:ext>
            </a:extLst>
          </p:cNvPr>
          <p:cNvGrpSpPr/>
          <p:nvPr/>
        </p:nvGrpSpPr>
        <p:grpSpPr>
          <a:xfrm>
            <a:off x="6487298" y="2836635"/>
            <a:ext cx="784361" cy="2168981"/>
            <a:chOff x="6487298" y="2836635"/>
            <a:chExt cx="784361" cy="2168981"/>
          </a:xfrm>
        </p:grpSpPr>
        <p:sp>
          <p:nvSpPr>
            <p:cNvPr id="7" name="Regular Pentagon 6"/>
            <p:cNvSpPr/>
            <p:nvPr/>
          </p:nvSpPr>
          <p:spPr>
            <a:xfrm>
              <a:off x="6487883" y="4221840"/>
              <a:ext cx="783776" cy="783776"/>
            </a:xfrm>
            <a:prstGeom prst="pent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487298" y="4298257"/>
              <a:ext cx="783776" cy="6309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5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</a:t>
              </a:r>
              <a:endParaRPr lang="en-US" sz="3500" b="0" cap="none" spc="0" dirty="0">
                <a:ln w="0"/>
                <a:solidFill>
                  <a:schemeClr val="bg1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V="1">
              <a:off x="6880610" y="2836635"/>
              <a:ext cx="0" cy="1254531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Connector 57"/>
          <p:cNvCxnSpPr/>
          <p:nvPr/>
        </p:nvCxnSpPr>
        <p:spPr>
          <a:xfrm>
            <a:off x="5311391" y="2836635"/>
            <a:ext cx="1569219" cy="0"/>
          </a:xfrm>
          <a:prstGeom prst="line">
            <a:avLst/>
          </a:prstGeom>
          <a:ln w="19050" cap="sq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97619D65-7BA8-4C5D-B2E1-C3D7DEAF9864}"/>
              </a:ext>
            </a:extLst>
          </p:cNvPr>
          <p:cNvGrpSpPr/>
          <p:nvPr/>
        </p:nvGrpSpPr>
        <p:grpSpPr>
          <a:xfrm>
            <a:off x="5312229" y="1348014"/>
            <a:ext cx="1567542" cy="1567542"/>
            <a:chOff x="5312229" y="1348014"/>
            <a:chExt cx="1567542" cy="1567542"/>
          </a:xfrm>
        </p:grpSpPr>
        <p:sp>
          <p:nvSpPr>
            <p:cNvPr id="5" name="Regular Pentagon 4"/>
            <p:cNvSpPr/>
            <p:nvPr/>
          </p:nvSpPr>
          <p:spPr>
            <a:xfrm>
              <a:off x="5312229" y="1348014"/>
              <a:ext cx="1567542" cy="1567542"/>
            </a:xfrm>
            <a:prstGeom prst="pentagon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704112" y="1621226"/>
              <a:ext cx="783776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0" cap="none" spc="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</a:t>
              </a:r>
              <a:endParaRPr lang="en-US" sz="4000" b="0" cap="none" spc="0" dirty="0">
                <a:ln w="0"/>
                <a:solidFill>
                  <a:schemeClr val="bg1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502277" y="2236001"/>
              <a:ext cx="1187448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bg1"/>
                  </a:solidFill>
                </a:rPr>
                <a:t>TIER 01</a:t>
              </a:r>
            </a:p>
          </p:txBody>
        </p:sp>
      </p:grpSp>
      <p:sp>
        <p:nvSpPr>
          <p:cNvPr id="41" name="Title 2"/>
          <p:cNvSpPr txBox="1">
            <a:spLocks/>
          </p:cNvSpPr>
          <p:nvPr/>
        </p:nvSpPr>
        <p:spPr>
          <a:xfrm>
            <a:off x="3029413" y="556893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 algn="ctr">
              <a:defRPr/>
            </a:pPr>
            <a:r>
              <a:rPr lang="id-ID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3702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>
            <a:endCxn id="51" idx="6"/>
          </p:cNvCxnSpPr>
          <p:nvPr/>
        </p:nvCxnSpPr>
        <p:spPr>
          <a:xfrm flipV="1">
            <a:off x="2307102" y="3681193"/>
            <a:ext cx="8151494" cy="2814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4EF6FDA-B7CA-4AB5-9302-89E616174A84}"/>
              </a:ext>
            </a:extLst>
          </p:cNvPr>
          <p:cNvGrpSpPr/>
          <p:nvPr/>
        </p:nvGrpSpPr>
        <p:grpSpPr>
          <a:xfrm>
            <a:off x="2178185" y="3210979"/>
            <a:ext cx="257834" cy="473027"/>
            <a:chOff x="2178185" y="3210979"/>
            <a:chExt cx="257834" cy="473027"/>
          </a:xfrm>
        </p:grpSpPr>
        <p:cxnSp>
          <p:nvCxnSpPr>
            <p:cNvPr id="15" name="Straight Connector 14"/>
            <p:cNvCxnSpPr>
              <a:cxnSpLocks/>
              <a:stCxn id="9" idx="4"/>
            </p:cNvCxnSpPr>
            <p:nvPr/>
          </p:nvCxnSpPr>
          <p:spPr>
            <a:xfrm>
              <a:off x="2309010" y="3234094"/>
              <a:ext cx="0" cy="449912"/>
            </a:xfrm>
            <a:prstGeom prst="line">
              <a:avLst/>
            </a:prstGeom>
            <a:ln w="28575" cap="sq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Isosceles Triangle 21"/>
            <p:cNvSpPr/>
            <p:nvPr/>
          </p:nvSpPr>
          <p:spPr>
            <a:xfrm flipV="1">
              <a:off x="2178185" y="3210979"/>
              <a:ext cx="257834" cy="157472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Oval 8"/>
          <p:cNvSpPr/>
          <p:nvPr/>
        </p:nvSpPr>
        <p:spPr>
          <a:xfrm>
            <a:off x="1231737" y="1079548"/>
            <a:ext cx="2154546" cy="2154546"/>
          </a:xfrm>
          <a:prstGeom prst="ellipse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2585" b="-258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B2AE43-967F-4D0D-9A68-DA4B1ED295F6}"/>
              </a:ext>
            </a:extLst>
          </p:cNvPr>
          <p:cNvGrpSpPr/>
          <p:nvPr/>
        </p:nvGrpSpPr>
        <p:grpSpPr>
          <a:xfrm>
            <a:off x="2473794" y="3612985"/>
            <a:ext cx="1874008" cy="2245710"/>
            <a:chOff x="2473794" y="3612985"/>
            <a:chExt cx="1874008" cy="2245710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3411977" y="3684006"/>
              <a:ext cx="0" cy="402924"/>
            </a:xfrm>
            <a:prstGeom prst="line">
              <a:avLst/>
            </a:prstGeom>
            <a:ln w="28575" cap="sq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2978834" y="4086930"/>
              <a:ext cx="863928" cy="863928"/>
              <a:chOff x="2655781" y="3861409"/>
              <a:chExt cx="538294" cy="538294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2655781" y="3861409"/>
                <a:ext cx="538294" cy="53829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flipH="1">
                <a:off x="2655782" y="3954998"/>
                <a:ext cx="538292" cy="34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>
                    <a:solidFill>
                      <a:schemeClr val="bg1"/>
                    </a:solidFill>
                    <a:latin typeface="FontAwesome" pitchFamily="2" charset="0"/>
                  </a:rPr>
                  <a:t></a:t>
                </a:r>
                <a:endParaRPr lang="en-US" sz="3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2525821" y="5005564"/>
              <a:ext cx="17699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30" name="Oval 29"/>
            <p:cNvSpPr/>
            <p:nvPr/>
          </p:nvSpPr>
          <p:spPr>
            <a:xfrm flipH="1">
              <a:off x="3342590" y="3612985"/>
              <a:ext cx="136416" cy="1364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73794" y="5258531"/>
              <a:ext cx="187400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899DECC-B44A-44B1-AC9E-354F4075ECB5}"/>
              </a:ext>
            </a:extLst>
          </p:cNvPr>
          <p:cNvGrpSpPr/>
          <p:nvPr/>
        </p:nvGrpSpPr>
        <p:grpSpPr>
          <a:xfrm>
            <a:off x="4845796" y="3612985"/>
            <a:ext cx="1874008" cy="2245710"/>
            <a:chOff x="4845796" y="3612985"/>
            <a:chExt cx="1874008" cy="224571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783979" y="3684006"/>
              <a:ext cx="0" cy="402924"/>
            </a:xfrm>
            <a:prstGeom prst="line">
              <a:avLst/>
            </a:prstGeom>
            <a:ln w="28575" cap="sq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/>
            <p:cNvGrpSpPr/>
            <p:nvPr/>
          </p:nvGrpSpPr>
          <p:grpSpPr>
            <a:xfrm>
              <a:off x="5350836" y="4086930"/>
              <a:ext cx="863928" cy="863928"/>
              <a:chOff x="2655781" y="3861409"/>
              <a:chExt cx="538294" cy="538294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2655781" y="3861409"/>
                <a:ext cx="538294" cy="53829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 flipH="1">
                <a:off x="2655782" y="3954998"/>
                <a:ext cx="538292" cy="34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>
                    <a:solidFill>
                      <a:schemeClr val="bg1"/>
                    </a:solidFill>
                    <a:latin typeface="FontAwesome" pitchFamily="2" charset="0"/>
                  </a:rPr>
                  <a:t></a:t>
                </a:r>
                <a:endParaRPr lang="en-US" sz="3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4897823" y="5005564"/>
              <a:ext cx="17699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3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37" name="Oval 36"/>
            <p:cNvSpPr/>
            <p:nvPr/>
          </p:nvSpPr>
          <p:spPr>
            <a:xfrm flipH="1">
              <a:off x="5714592" y="3612985"/>
              <a:ext cx="136416" cy="1364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845796" y="5258531"/>
              <a:ext cx="187400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D407C17-0D2A-496B-99A9-8EC056C902CD}"/>
              </a:ext>
            </a:extLst>
          </p:cNvPr>
          <p:cNvGrpSpPr/>
          <p:nvPr/>
        </p:nvGrpSpPr>
        <p:grpSpPr>
          <a:xfrm>
            <a:off x="7217798" y="3612985"/>
            <a:ext cx="1874008" cy="2245710"/>
            <a:chOff x="7217798" y="3612985"/>
            <a:chExt cx="1874008" cy="224571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8155981" y="3684006"/>
              <a:ext cx="0" cy="402924"/>
            </a:xfrm>
            <a:prstGeom prst="line">
              <a:avLst/>
            </a:prstGeom>
            <a:ln w="28575" cap="sq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7722838" y="4086930"/>
              <a:ext cx="863928" cy="863928"/>
              <a:chOff x="2655781" y="3861409"/>
              <a:chExt cx="538294" cy="538294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2655781" y="3861409"/>
                <a:ext cx="538294" cy="53829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 flipH="1">
                <a:off x="2655782" y="3954998"/>
                <a:ext cx="538292" cy="34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>
                    <a:solidFill>
                      <a:schemeClr val="bg1"/>
                    </a:solidFill>
                    <a:latin typeface="FontAwesome" pitchFamily="2" charset="0"/>
                  </a:rPr>
                  <a:t></a:t>
                </a:r>
                <a:endParaRPr lang="en-US" sz="3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7269825" y="5005564"/>
              <a:ext cx="17699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4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44" name="Oval 43"/>
            <p:cNvSpPr/>
            <p:nvPr/>
          </p:nvSpPr>
          <p:spPr>
            <a:xfrm flipH="1">
              <a:off x="8086594" y="3612985"/>
              <a:ext cx="136416" cy="1364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217798" y="5258531"/>
              <a:ext cx="187400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676D437-8045-4D5E-978D-C553AE42D058}"/>
              </a:ext>
            </a:extLst>
          </p:cNvPr>
          <p:cNvGrpSpPr/>
          <p:nvPr/>
        </p:nvGrpSpPr>
        <p:grpSpPr>
          <a:xfrm>
            <a:off x="9589800" y="3612985"/>
            <a:ext cx="1874008" cy="2245710"/>
            <a:chOff x="9589800" y="3612985"/>
            <a:chExt cx="1874008" cy="2245710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10527983" y="3684006"/>
              <a:ext cx="0" cy="402924"/>
            </a:xfrm>
            <a:prstGeom prst="line">
              <a:avLst/>
            </a:prstGeom>
            <a:ln w="28575" cap="sq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/>
            <p:cNvGrpSpPr/>
            <p:nvPr/>
          </p:nvGrpSpPr>
          <p:grpSpPr>
            <a:xfrm>
              <a:off x="10094840" y="4086930"/>
              <a:ext cx="863928" cy="863928"/>
              <a:chOff x="2655781" y="3861409"/>
              <a:chExt cx="538294" cy="538294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2655781" y="3861409"/>
                <a:ext cx="538294" cy="538294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 flipH="1">
                <a:off x="2655782" y="3954998"/>
                <a:ext cx="538292" cy="34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>
                    <a:solidFill>
                      <a:schemeClr val="bg1"/>
                    </a:solidFill>
                    <a:latin typeface="FontAwesome" pitchFamily="2" charset="0"/>
                  </a:rPr>
                  <a:t></a:t>
                </a:r>
                <a:endParaRPr lang="en-US" sz="3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9641827" y="5005564"/>
              <a:ext cx="17699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6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51" name="Oval 50"/>
            <p:cNvSpPr/>
            <p:nvPr/>
          </p:nvSpPr>
          <p:spPr>
            <a:xfrm flipH="1">
              <a:off x="10458596" y="3612985"/>
              <a:ext cx="136416" cy="1364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589800" y="5258531"/>
              <a:ext cx="1874008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mel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eirmod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invidunt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. Cu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tollit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eruditi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convenire</a:t>
              </a: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has.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14EAA6-4B3E-4C50-8040-0BD64F135676}"/>
              </a:ext>
            </a:extLst>
          </p:cNvPr>
          <p:cNvGrpSpPr/>
          <p:nvPr/>
        </p:nvGrpSpPr>
        <p:grpSpPr>
          <a:xfrm>
            <a:off x="3401273" y="1086523"/>
            <a:ext cx="7126709" cy="2194560"/>
            <a:chOff x="3401273" y="1086523"/>
            <a:chExt cx="7126709" cy="2194560"/>
          </a:xfrm>
        </p:grpSpPr>
        <p:sp>
          <p:nvSpPr>
            <p:cNvPr id="59" name="Freeform 58"/>
            <p:cNvSpPr/>
            <p:nvPr/>
          </p:nvSpPr>
          <p:spPr>
            <a:xfrm>
              <a:off x="3401273" y="1086523"/>
              <a:ext cx="7126709" cy="2194560"/>
            </a:xfrm>
            <a:custGeom>
              <a:avLst/>
              <a:gdLst>
                <a:gd name="connsiteX0" fmla="*/ 0 w 7126709"/>
                <a:gd name="connsiteY0" fmla="*/ 0 h 2194560"/>
                <a:gd name="connsiteX1" fmla="*/ 5956551 w 7126709"/>
                <a:gd name="connsiteY1" fmla="*/ 0 h 2194560"/>
                <a:gd name="connsiteX2" fmla="*/ 7126709 w 7126709"/>
                <a:gd name="connsiteY2" fmla="*/ 0 h 2194560"/>
                <a:gd name="connsiteX3" fmla="*/ 7126709 w 7126709"/>
                <a:gd name="connsiteY3" fmla="*/ 2194560 h 2194560"/>
                <a:gd name="connsiteX4" fmla="*/ 5956551 w 7126709"/>
                <a:gd name="connsiteY4" fmla="*/ 2194560 h 2194560"/>
                <a:gd name="connsiteX5" fmla="*/ 45416 w 7126709"/>
                <a:gd name="connsiteY5" fmla="*/ 2194560 h 2194560"/>
                <a:gd name="connsiteX6" fmla="*/ 123879 w 7126709"/>
                <a:gd name="connsiteY6" fmla="*/ 2067660 h 2194560"/>
                <a:gd name="connsiteX7" fmla="*/ 365411 w 7126709"/>
                <a:gd name="connsiteY7" fmla="*/ 1130420 h 2194560"/>
                <a:gd name="connsiteX8" fmla="*/ 23640 w 7126709"/>
                <a:gd name="connsiteY8" fmla="*/ 31062 h 219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26709" h="2194560">
                  <a:moveTo>
                    <a:pt x="0" y="0"/>
                  </a:moveTo>
                  <a:lnTo>
                    <a:pt x="5956551" y="0"/>
                  </a:lnTo>
                  <a:lnTo>
                    <a:pt x="7126709" y="0"/>
                  </a:lnTo>
                  <a:lnTo>
                    <a:pt x="7126709" y="2194560"/>
                  </a:lnTo>
                  <a:lnTo>
                    <a:pt x="5956551" y="2194560"/>
                  </a:lnTo>
                  <a:lnTo>
                    <a:pt x="45416" y="2194560"/>
                  </a:lnTo>
                  <a:lnTo>
                    <a:pt x="123879" y="2067660"/>
                  </a:lnTo>
                  <a:cubicBezTo>
                    <a:pt x="277915" y="1789053"/>
                    <a:pt x="365411" y="1469776"/>
                    <a:pt x="365411" y="1130420"/>
                  </a:cubicBezTo>
                  <a:cubicBezTo>
                    <a:pt x="365411" y="723193"/>
                    <a:pt x="239417" y="344880"/>
                    <a:pt x="23640" y="310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916891" y="1624677"/>
              <a:ext cx="6541705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</a:rPr>
                <a:t>Lorem ipsum dolor sit </a:t>
              </a:r>
              <a:r>
                <a:rPr lang="en-US" dirty="0" err="1">
                  <a:solidFill>
                    <a:schemeClr val="bg1"/>
                  </a:solidFill>
                </a:rPr>
                <a:t>amet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eirmod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invidunt</a:t>
              </a:r>
              <a:r>
                <a:rPr lang="en-US" dirty="0">
                  <a:solidFill>
                    <a:schemeClr val="bg1"/>
                  </a:solidFill>
                </a:rPr>
                <a:t>. Cu </a:t>
              </a:r>
              <a:r>
                <a:rPr lang="en-US" dirty="0" err="1">
                  <a:solidFill>
                    <a:schemeClr val="bg1"/>
                  </a:solidFill>
                </a:rPr>
                <a:t>tollit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eruditi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convenire</a:t>
              </a:r>
              <a:r>
                <a:rPr lang="en-US" dirty="0">
                  <a:solidFill>
                    <a:schemeClr val="bg1"/>
                  </a:solidFill>
                </a:rPr>
                <a:t> has. Sit cu imp </a:t>
              </a:r>
              <a:r>
                <a:rPr lang="en-US" dirty="0" err="1">
                  <a:solidFill>
                    <a:schemeClr val="bg1"/>
                  </a:solidFill>
                </a:rPr>
                <a:t>etus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vitupe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ratoribus</a:t>
              </a:r>
              <a:r>
                <a:rPr lang="en-US" dirty="0">
                  <a:solidFill>
                    <a:schemeClr val="bg1"/>
                  </a:solidFill>
                </a:rPr>
                <a:t>, impetus </a:t>
              </a:r>
              <a:r>
                <a:rPr lang="en-US" dirty="0" err="1">
                  <a:solidFill>
                    <a:schemeClr val="bg1"/>
                  </a:solidFill>
                </a:rPr>
                <a:t>scaevola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electram</a:t>
              </a:r>
              <a:r>
                <a:rPr lang="en-US" dirty="0">
                  <a:solidFill>
                    <a:schemeClr val="bg1"/>
                  </a:solidFill>
                </a:rPr>
                <a:t> pro </a:t>
              </a:r>
              <a:r>
                <a:rPr lang="en-US" dirty="0" err="1">
                  <a:solidFill>
                    <a:schemeClr val="bg1"/>
                  </a:solidFill>
                </a:rPr>
                <a:t>ut.</a:t>
              </a:r>
              <a:r>
                <a:rPr lang="en-US" dirty="0">
                  <a:solidFill>
                    <a:schemeClr val="bg1"/>
                  </a:solidFill>
                </a:rPr>
                <a:t> At mea </a:t>
              </a:r>
              <a:r>
                <a:rPr lang="en-US" dirty="0" err="1">
                  <a:solidFill>
                    <a:schemeClr val="bg1"/>
                  </a:solidFill>
                </a:rPr>
                <a:t>diam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atomorum</a:t>
              </a:r>
              <a:r>
                <a:rPr lang="en-US" dirty="0">
                  <a:solidFill>
                    <a:schemeClr val="bg1"/>
                  </a:solidFill>
                </a:rPr>
                <a:t>. </a:t>
              </a:r>
              <a:r>
                <a:rPr lang="en-US" dirty="0" err="1">
                  <a:solidFill>
                    <a:schemeClr val="bg1"/>
                  </a:solidFill>
                </a:rPr>
                <a:t>Dolore</a:t>
              </a:r>
              <a:r>
                <a:rPr lang="en-US" dirty="0">
                  <a:solidFill>
                    <a:schemeClr val="bg1"/>
                  </a:solidFill>
                </a:rPr>
                <a:t> nostrum </a:t>
              </a:r>
              <a:r>
                <a:rPr lang="en-US" dirty="0" err="1">
                  <a:solidFill>
                    <a:schemeClr val="bg1"/>
                  </a:solidFill>
                </a:rPr>
                <a:t>legendos</a:t>
              </a:r>
              <a:r>
                <a:rPr lang="en-US" dirty="0">
                  <a:solidFill>
                    <a:schemeClr val="bg1"/>
                  </a:solidFill>
                </a:rPr>
                <a:t> cu </a:t>
              </a:r>
              <a:r>
                <a:rPr lang="en-US" dirty="0" err="1">
                  <a:solidFill>
                    <a:schemeClr val="bg1"/>
                  </a:solidFill>
                </a:rPr>
                <a:t>pri</a:t>
              </a:r>
              <a:r>
                <a:rPr lang="en-US" dirty="0">
                  <a:solidFill>
                    <a:schemeClr val="bg1"/>
                  </a:solidFill>
                </a:rPr>
                <a:t>, </a:t>
              </a:r>
              <a:r>
                <a:rPr lang="en-US" dirty="0" err="1">
                  <a:solidFill>
                    <a:schemeClr val="bg1"/>
                  </a:solidFill>
                </a:rPr>
                <a:t>illud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noster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denique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mei</a:t>
              </a:r>
              <a:r>
                <a:rPr lang="en-US" dirty="0">
                  <a:solidFill>
                    <a:schemeClr val="bg1"/>
                  </a:solidFill>
                </a:rPr>
                <a:t> id.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  <a:p>
              <a:r>
                <a:rPr lang="en-US" dirty="0">
                  <a:solidFill>
                    <a:schemeClr val="bg1"/>
                  </a:solidFill>
                </a:rPr>
                <a:t>Et </a:t>
              </a:r>
              <a:r>
                <a:rPr lang="en-US" dirty="0" err="1">
                  <a:solidFill>
                    <a:schemeClr val="bg1"/>
                  </a:solidFill>
                </a:rPr>
                <a:t>sapientem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voluptatibus</a:t>
              </a:r>
              <a:r>
                <a:rPr lang="en-US" dirty="0">
                  <a:solidFill>
                    <a:schemeClr val="bg1"/>
                  </a:solidFill>
                </a:rPr>
                <a:t> est. Sit </a:t>
              </a:r>
              <a:r>
                <a:rPr lang="en-US" dirty="0" err="1">
                  <a:solidFill>
                    <a:schemeClr val="bg1"/>
                  </a:solidFill>
                </a:rPr>
                <a:t>scripta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reprimique</a:t>
              </a:r>
              <a:r>
                <a:rPr lang="en-US" dirty="0">
                  <a:solidFill>
                    <a:schemeClr val="bg1"/>
                  </a:solidFill>
                </a:rPr>
                <a:t> et, ne </a:t>
              </a:r>
              <a:r>
                <a:rPr lang="en-US" dirty="0" err="1">
                  <a:solidFill>
                    <a:schemeClr val="bg1"/>
                  </a:solidFill>
                </a:rPr>
                <a:t>mei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novum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deleniti</a:t>
              </a:r>
              <a:r>
                <a:rPr lang="en-US" dirty="0">
                  <a:solidFill>
                    <a:schemeClr val="bg1"/>
                  </a:solidFill>
                </a:rPr>
                <a:t>.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  <a:p>
              <a:r>
                <a:rPr lang="en-US" dirty="0" err="1">
                  <a:solidFill>
                    <a:schemeClr val="bg1"/>
                  </a:solidFill>
                </a:rPr>
                <a:t>Ut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voluptaria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complectitur</a:t>
              </a:r>
              <a:r>
                <a:rPr lang="en-US" dirty="0">
                  <a:solidFill>
                    <a:schemeClr val="bg1"/>
                  </a:solidFill>
                </a:rPr>
                <a:t> pro. An per </a:t>
              </a:r>
              <a:r>
                <a:rPr lang="en-US" dirty="0" err="1">
                  <a:solidFill>
                    <a:schemeClr val="bg1"/>
                  </a:solidFill>
                </a:rPr>
                <a:t>maiorum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elaboraret</a:t>
              </a:r>
              <a:r>
                <a:rPr lang="en-US" dirty="0">
                  <a:solidFill>
                    <a:schemeClr val="bg1"/>
                  </a:solidFill>
                </a:rPr>
                <a:t>. Sit at </a:t>
              </a:r>
              <a:r>
                <a:rPr lang="en-US" dirty="0" err="1">
                  <a:solidFill>
                    <a:schemeClr val="bg1"/>
                  </a:solidFill>
                </a:rPr>
                <a:t>utinam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voluptua</a:t>
              </a:r>
              <a:r>
                <a:rPr lang="en-US" dirty="0">
                  <a:solidFill>
                    <a:schemeClr val="bg1"/>
                  </a:solidFill>
                </a:rPr>
                <a:t>. </a:t>
              </a:r>
              <a:r>
                <a:rPr lang="en-US" dirty="0" err="1">
                  <a:solidFill>
                    <a:schemeClr val="bg1"/>
                  </a:solidFill>
                </a:rPr>
                <a:t>Harum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voluptua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salutatus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est</a:t>
              </a:r>
              <a:r>
                <a:rPr lang="en-US" dirty="0">
                  <a:solidFill>
                    <a:schemeClr val="bg1"/>
                  </a:solidFill>
                </a:rPr>
                <a:t> at. Ex </a:t>
              </a:r>
              <a:r>
                <a:rPr lang="en-US" dirty="0" err="1">
                  <a:solidFill>
                    <a:schemeClr val="bg1"/>
                  </a:solidFill>
                </a:rPr>
                <a:t>rebum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viderer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deseruisse</a:t>
              </a:r>
              <a:r>
                <a:rPr lang="en-US" dirty="0">
                  <a:solidFill>
                    <a:schemeClr val="bg1"/>
                  </a:solidFill>
                </a:rPr>
                <a:t> cum, dicta </a:t>
              </a:r>
              <a:r>
                <a:rPr lang="en-US" dirty="0" err="1">
                  <a:solidFill>
                    <a:schemeClr val="bg1"/>
                  </a:solidFill>
                </a:rPr>
                <a:t>omnium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adversarium</a:t>
              </a:r>
              <a:r>
                <a:rPr lang="en-US" dirty="0">
                  <a:solidFill>
                    <a:schemeClr val="bg1"/>
                  </a:solidFill>
                </a:rPr>
                <a:t> ne per.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916891" y="1283226"/>
              <a:ext cx="17234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MIND CORE</a:t>
              </a:r>
            </a:p>
          </p:txBody>
        </p:sp>
      </p:grpSp>
      <p:sp>
        <p:nvSpPr>
          <p:cNvPr id="53" name="Title 2"/>
          <p:cNvSpPr txBox="1">
            <a:spLocks/>
          </p:cNvSpPr>
          <p:nvPr/>
        </p:nvSpPr>
        <p:spPr>
          <a:xfrm>
            <a:off x="1104900" y="499546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>
              <a:defRPr/>
            </a:pPr>
            <a:r>
              <a:rPr lang="id-ID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2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6993311" y="2525063"/>
            <a:ext cx="1031922" cy="3226839"/>
            <a:chOff x="6993311" y="2220263"/>
            <a:chExt cx="1031922" cy="3226839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7398433" y="2220263"/>
              <a:ext cx="0" cy="321608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endCxn id="41" idx="2"/>
            </p:cNvCxnSpPr>
            <p:nvPr/>
          </p:nvCxnSpPr>
          <p:spPr>
            <a:xfrm>
              <a:off x="7398433" y="2231021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26" idx="2"/>
            </p:cNvCxnSpPr>
            <p:nvPr/>
          </p:nvCxnSpPr>
          <p:spPr>
            <a:xfrm flipH="1">
              <a:off x="7398433" y="3303048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29" idx="2"/>
            </p:cNvCxnSpPr>
            <p:nvPr/>
          </p:nvCxnSpPr>
          <p:spPr>
            <a:xfrm flipH="1">
              <a:off x="7398433" y="5447102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5" idx="2"/>
            </p:cNvCxnSpPr>
            <p:nvPr/>
          </p:nvCxnSpPr>
          <p:spPr>
            <a:xfrm flipH="1">
              <a:off x="7398433" y="4375075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cxnSpLocks/>
            </p:cNvCxnSpPr>
            <p:nvPr/>
          </p:nvCxnSpPr>
          <p:spPr>
            <a:xfrm>
              <a:off x="6993311" y="3828304"/>
              <a:ext cx="40512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4154143" y="2525063"/>
            <a:ext cx="1057261" cy="3226839"/>
            <a:chOff x="4154143" y="2220263"/>
            <a:chExt cx="1057261" cy="3226839"/>
          </a:xfrm>
        </p:grpSpPr>
        <p:cxnSp>
          <p:nvCxnSpPr>
            <p:cNvPr id="70" name="Straight Connector 69"/>
            <p:cNvCxnSpPr/>
            <p:nvPr/>
          </p:nvCxnSpPr>
          <p:spPr>
            <a:xfrm flipH="1">
              <a:off x="4780943" y="2220263"/>
              <a:ext cx="0" cy="321608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endCxn id="95" idx="2"/>
            </p:cNvCxnSpPr>
            <p:nvPr/>
          </p:nvCxnSpPr>
          <p:spPr>
            <a:xfrm flipH="1">
              <a:off x="4154143" y="2231021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98" idx="2"/>
            </p:cNvCxnSpPr>
            <p:nvPr/>
          </p:nvCxnSpPr>
          <p:spPr>
            <a:xfrm>
              <a:off x="4154143" y="3303048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89" idx="2"/>
            </p:cNvCxnSpPr>
            <p:nvPr/>
          </p:nvCxnSpPr>
          <p:spPr>
            <a:xfrm>
              <a:off x="4154143" y="5447102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92" idx="2"/>
            </p:cNvCxnSpPr>
            <p:nvPr/>
          </p:nvCxnSpPr>
          <p:spPr>
            <a:xfrm>
              <a:off x="4154143" y="4375075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cxnSpLocks/>
            </p:cNvCxnSpPr>
            <p:nvPr/>
          </p:nvCxnSpPr>
          <p:spPr>
            <a:xfrm flipH="1">
              <a:off x="4780943" y="3828304"/>
              <a:ext cx="43046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FD2A5E-6A1F-4419-9A2F-41BC20949C8D}"/>
              </a:ext>
            </a:extLst>
          </p:cNvPr>
          <p:cNvGrpSpPr/>
          <p:nvPr/>
        </p:nvGrpSpPr>
        <p:grpSpPr>
          <a:xfrm>
            <a:off x="4059582" y="556446"/>
            <a:ext cx="4077095" cy="917049"/>
            <a:chOff x="4059582" y="556446"/>
            <a:chExt cx="4077095" cy="917049"/>
          </a:xfrm>
        </p:grpSpPr>
        <p:sp>
          <p:nvSpPr>
            <p:cNvPr id="111" name="TextBox 110"/>
            <p:cNvSpPr txBox="1"/>
            <p:nvPr/>
          </p:nvSpPr>
          <p:spPr>
            <a:xfrm>
              <a:off x="4059582" y="556446"/>
              <a:ext cx="4077095" cy="621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id-ID" sz="44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endPara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ovecento wide Book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4099923" y="1165718"/>
              <a:ext cx="388516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</a:rPr>
                <a:t>Lorem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</a:rPr>
                <a:t>ipsum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</a:rPr>
                <a:t> dolor 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Novecento wide Light" panose="00000405000000000000" pitchFamily="50" charset="0"/>
                </a:rPr>
                <a:t>consectetur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1F57F2C-A488-4A9F-A816-5D40130FB5E7}"/>
              </a:ext>
            </a:extLst>
          </p:cNvPr>
          <p:cNvGrpSpPr/>
          <p:nvPr/>
        </p:nvGrpSpPr>
        <p:grpSpPr>
          <a:xfrm>
            <a:off x="1345800" y="2120184"/>
            <a:ext cx="2853040" cy="831273"/>
            <a:chOff x="1345800" y="2120184"/>
            <a:chExt cx="2853040" cy="831273"/>
          </a:xfrm>
        </p:grpSpPr>
        <p:sp>
          <p:nvSpPr>
            <p:cNvPr id="113" name="TextBox 112"/>
            <p:cNvSpPr txBox="1"/>
            <p:nvPr/>
          </p:nvSpPr>
          <p:spPr>
            <a:xfrm>
              <a:off x="1345800" y="2252001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 algn="r"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257141" y="2120184"/>
              <a:ext cx="941699" cy="831273"/>
              <a:chOff x="3257141" y="2109426"/>
              <a:chExt cx="941699" cy="831273"/>
            </a:xfrm>
          </p:grpSpPr>
          <p:sp>
            <p:nvSpPr>
              <p:cNvPr id="95" name="Oval 94"/>
              <p:cNvSpPr/>
              <p:nvPr/>
            </p:nvSpPr>
            <p:spPr>
              <a:xfrm flipH="1">
                <a:off x="3322870" y="2109426"/>
                <a:ext cx="831273" cy="83127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3257141" y="2166420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1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19C018-267C-4365-9EF6-DE5B00AA1B50}"/>
              </a:ext>
            </a:extLst>
          </p:cNvPr>
          <p:cNvGrpSpPr/>
          <p:nvPr/>
        </p:nvGrpSpPr>
        <p:grpSpPr>
          <a:xfrm>
            <a:off x="1345800" y="3192211"/>
            <a:ext cx="2853040" cy="831273"/>
            <a:chOff x="1345800" y="3192211"/>
            <a:chExt cx="2853040" cy="831273"/>
          </a:xfrm>
        </p:grpSpPr>
        <p:sp>
          <p:nvSpPr>
            <p:cNvPr id="110" name="TextBox 109"/>
            <p:cNvSpPr txBox="1"/>
            <p:nvPr/>
          </p:nvSpPr>
          <p:spPr>
            <a:xfrm>
              <a:off x="1345800" y="3327537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 algn="r"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257141" y="3192211"/>
              <a:ext cx="941699" cy="831273"/>
              <a:chOff x="3257141" y="3181453"/>
              <a:chExt cx="941699" cy="831273"/>
            </a:xfrm>
          </p:grpSpPr>
          <p:sp>
            <p:nvSpPr>
              <p:cNvPr id="98" name="Oval 97"/>
              <p:cNvSpPr/>
              <p:nvPr/>
            </p:nvSpPr>
            <p:spPr>
              <a:xfrm flipH="1">
                <a:off x="3322870" y="3181453"/>
                <a:ext cx="831273" cy="83127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257141" y="3234324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2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767884-A5AE-4DC8-9EDD-05A69FA59908}"/>
              </a:ext>
            </a:extLst>
          </p:cNvPr>
          <p:cNvGrpSpPr/>
          <p:nvPr/>
        </p:nvGrpSpPr>
        <p:grpSpPr>
          <a:xfrm>
            <a:off x="1345800" y="4264238"/>
            <a:ext cx="2853040" cy="831273"/>
            <a:chOff x="1345800" y="4264238"/>
            <a:chExt cx="2853040" cy="831273"/>
          </a:xfrm>
        </p:grpSpPr>
        <p:sp>
          <p:nvSpPr>
            <p:cNvPr id="109" name="TextBox 108"/>
            <p:cNvSpPr txBox="1"/>
            <p:nvPr/>
          </p:nvSpPr>
          <p:spPr>
            <a:xfrm>
              <a:off x="1345800" y="4438332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 algn="r"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257141" y="4264238"/>
              <a:ext cx="941699" cy="831273"/>
              <a:chOff x="3257141" y="4253480"/>
              <a:chExt cx="941699" cy="831273"/>
            </a:xfrm>
          </p:grpSpPr>
          <p:sp>
            <p:nvSpPr>
              <p:cNvPr id="92" name="Oval 91"/>
              <p:cNvSpPr/>
              <p:nvPr/>
            </p:nvSpPr>
            <p:spPr>
              <a:xfrm flipH="1">
                <a:off x="3322870" y="4253480"/>
                <a:ext cx="831273" cy="83127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3257141" y="4298939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3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114797-0CE4-4DE4-B7C0-532441E0A7FD}"/>
              </a:ext>
            </a:extLst>
          </p:cNvPr>
          <p:cNvGrpSpPr/>
          <p:nvPr/>
        </p:nvGrpSpPr>
        <p:grpSpPr>
          <a:xfrm>
            <a:off x="1345800" y="5336265"/>
            <a:ext cx="2853040" cy="831273"/>
            <a:chOff x="1345800" y="5336265"/>
            <a:chExt cx="2853040" cy="831273"/>
          </a:xfrm>
        </p:grpSpPr>
        <p:sp>
          <p:nvSpPr>
            <p:cNvPr id="87" name="TextBox 86"/>
            <p:cNvSpPr txBox="1"/>
            <p:nvPr/>
          </p:nvSpPr>
          <p:spPr>
            <a:xfrm>
              <a:off x="1345800" y="5510359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 algn="r"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257141" y="5336265"/>
              <a:ext cx="941699" cy="831273"/>
              <a:chOff x="3257141" y="5325507"/>
              <a:chExt cx="941699" cy="831273"/>
            </a:xfrm>
          </p:grpSpPr>
          <p:sp>
            <p:nvSpPr>
              <p:cNvPr id="89" name="Oval 88"/>
              <p:cNvSpPr/>
              <p:nvPr/>
            </p:nvSpPr>
            <p:spPr>
              <a:xfrm flipH="1">
                <a:off x="3322870" y="5325507"/>
                <a:ext cx="831273" cy="831273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257141" y="5381724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4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08BC08-12D0-4DCA-82DF-449BD3FBD038}"/>
              </a:ext>
            </a:extLst>
          </p:cNvPr>
          <p:cNvGrpSpPr/>
          <p:nvPr/>
        </p:nvGrpSpPr>
        <p:grpSpPr>
          <a:xfrm>
            <a:off x="7970019" y="2120184"/>
            <a:ext cx="2801296" cy="831273"/>
            <a:chOff x="7970019" y="2120184"/>
            <a:chExt cx="2801296" cy="831273"/>
          </a:xfrm>
        </p:grpSpPr>
        <p:sp>
          <p:nvSpPr>
            <p:cNvPr id="83" name="TextBox 82"/>
            <p:cNvSpPr txBox="1"/>
            <p:nvPr/>
          </p:nvSpPr>
          <p:spPr>
            <a:xfrm>
              <a:off x="9008562" y="2322806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7970019" y="2120184"/>
              <a:ext cx="941699" cy="831273"/>
              <a:chOff x="7970019" y="2109426"/>
              <a:chExt cx="941699" cy="831273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8025233" y="2109426"/>
                <a:ext cx="831273" cy="831273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7970019" y="2166419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5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8A6C99-FAF7-490E-A67C-1C6767AF71DD}"/>
              </a:ext>
            </a:extLst>
          </p:cNvPr>
          <p:cNvGrpSpPr/>
          <p:nvPr/>
        </p:nvGrpSpPr>
        <p:grpSpPr>
          <a:xfrm>
            <a:off x="7970019" y="3192211"/>
            <a:ext cx="2801296" cy="831273"/>
            <a:chOff x="7970019" y="3192211"/>
            <a:chExt cx="2801296" cy="831273"/>
          </a:xfrm>
        </p:grpSpPr>
        <p:sp>
          <p:nvSpPr>
            <p:cNvPr id="84" name="TextBox 83"/>
            <p:cNvSpPr txBox="1"/>
            <p:nvPr/>
          </p:nvSpPr>
          <p:spPr>
            <a:xfrm>
              <a:off x="9008562" y="3394833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7970019" y="3192211"/>
              <a:ext cx="941699" cy="831273"/>
              <a:chOff x="7970019" y="3181453"/>
              <a:chExt cx="941699" cy="831273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8025233" y="3181453"/>
                <a:ext cx="831273" cy="831273"/>
              </a:xfrm>
              <a:prstGeom prst="ellipse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7970019" y="3216154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6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B3ED78-D7DA-4B20-918E-A7DA42F820C2}"/>
              </a:ext>
            </a:extLst>
          </p:cNvPr>
          <p:cNvGrpSpPr/>
          <p:nvPr/>
        </p:nvGrpSpPr>
        <p:grpSpPr>
          <a:xfrm>
            <a:off x="7970019" y="4264238"/>
            <a:ext cx="2801296" cy="831273"/>
            <a:chOff x="7970019" y="4264238"/>
            <a:chExt cx="2801296" cy="831273"/>
          </a:xfrm>
        </p:grpSpPr>
        <p:sp>
          <p:nvSpPr>
            <p:cNvPr id="85" name="TextBox 84"/>
            <p:cNvSpPr txBox="1"/>
            <p:nvPr/>
          </p:nvSpPr>
          <p:spPr>
            <a:xfrm>
              <a:off x="9008562" y="4455071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7970019" y="4264238"/>
              <a:ext cx="941699" cy="831273"/>
              <a:chOff x="7970019" y="4253480"/>
              <a:chExt cx="941699" cy="831273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8025233" y="4253480"/>
                <a:ext cx="831273" cy="83127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7970019" y="4337499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7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0EA75B-8C53-4914-A294-D80F102516F2}"/>
              </a:ext>
            </a:extLst>
          </p:cNvPr>
          <p:cNvGrpSpPr/>
          <p:nvPr/>
        </p:nvGrpSpPr>
        <p:grpSpPr>
          <a:xfrm>
            <a:off x="7970019" y="5336265"/>
            <a:ext cx="2801296" cy="831273"/>
            <a:chOff x="7970019" y="5336265"/>
            <a:chExt cx="2801296" cy="831273"/>
          </a:xfrm>
        </p:grpSpPr>
        <p:sp>
          <p:nvSpPr>
            <p:cNvPr id="86" name="TextBox 85"/>
            <p:cNvSpPr txBox="1"/>
            <p:nvPr/>
          </p:nvSpPr>
          <p:spPr>
            <a:xfrm>
              <a:off x="9008562" y="5538935"/>
              <a:ext cx="17627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FEATURE ONE YEAY</a:t>
              </a:r>
            </a:p>
            <a:p>
              <a:pPr>
                <a:buClr>
                  <a:schemeClr val="accent2"/>
                </a:buClr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Another feature hear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7970019" y="5336265"/>
              <a:ext cx="941699" cy="831273"/>
              <a:chOff x="7970019" y="5325507"/>
              <a:chExt cx="941699" cy="831273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8025233" y="5325507"/>
                <a:ext cx="831273" cy="83127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7970019" y="5378903"/>
                <a:ext cx="941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latin typeface="Novecento wide Light" panose="00000405000000000000" pitchFamily="50" charset="0"/>
                  </a:rPr>
                  <a:t>8</a:t>
                </a:r>
                <a:endParaRPr lang="en-US" altLang="zh-CN" dirty="0">
                  <a:solidFill>
                    <a:schemeClr val="bg1"/>
                  </a:solidFill>
                  <a:latin typeface="Novecento wide Light" panose="00000405000000000000" pitchFamily="50" charset="0"/>
                </a:endParaRPr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2D15EBF-2AAE-4C8A-BA20-D0ADC3DAF76C}"/>
              </a:ext>
            </a:extLst>
          </p:cNvPr>
          <p:cNvGrpSpPr/>
          <p:nvPr/>
        </p:nvGrpSpPr>
        <p:grpSpPr>
          <a:xfrm>
            <a:off x="5211404" y="3242150"/>
            <a:ext cx="1781907" cy="1781907"/>
            <a:chOff x="5211404" y="3242150"/>
            <a:chExt cx="1781907" cy="1781907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DC52E67-CC04-4A82-BBD5-BBDA40937ECF}"/>
                </a:ext>
              </a:extLst>
            </p:cNvPr>
            <p:cNvSpPr/>
            <p:nvPr/>
          </p:nvSpPr>
          <p:spPr>
            <a:xfrm>
              <a:off x="5211404" y="3242150"/>
              <a:ext cx="1781907" cy="17819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0C0C6B0-0B54-4DCF-8CF2-7CE13DABD7EE}"/>
                </a:ext>
              </a:extLst>
            </p:cNvPr>
            <p:cNvSpPr txBox="1"/>
            <p:nvPr/>
          </p:nvSpPr>
          <p:spPr>
            <a:xfrm>
              <a:off x="5263031" y="3934052"/>
              <a:ext cx="167865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id-ID" sz="2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endParaRPr lang="en-GB" sz="2000" b="1" dirty="0">
                <a:solidFill>
                  <a:schemeClr val="bg1"/>
                </a:solidFill>
                <a:latin typeface="Novecento wide Light" panose="00000405000000000000" pitchFamily="50" charset="0"/>
                <a:ea typeface="Fira Sans SemiBold Italic" panose="00000700000000000000" pitchFamily="50" charset="0"/>
                <a:cs typeface="Clear Sans" panose="020B0503030202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010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Hierarchy Option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4C6695B-CDE5-4C84-98FD-AA6E1D2A6C0C}"/>
              </a:ext>
            </a:extLst>
          </p:cNvPr>
          <p:cNvGrpSpPr/>
          <p:nvPr/>
        </p:nvGrpSpPr>
        <p:grpSpPr>
          <a:xfrm>
            <a:off x="2637504" y="4246085"/>
            <a:ext cx="8084625" cy="2225057"/>
            <a:chOff x="2637504" y="4246085"/>
            <a:chExt cx="8084625" cy="2225057"/>
          </a:xfrm>
        </p:grpSpPr>
        <p:sp>
          <p:nvSpPr>
            <p:cNvPr id="7" name="Rounded Rectangle 6"/>
            <p:cNvSpPr/>
            <p:nvPr/>
          </p:nvSpPr>
          <p:spPr>
            <a:xfrm>
              <a:off x="3276601" y="5815262"/>
              <a:ext cx="2055316" cy="51578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01" tIns="48201" rIns="48201" bIns="48201" numCol="1" spcCol="1270" anchor="ctr" anchorCtr="0">
              <a:noAutofit/>
            </a:bodyPr>
            <a:lstStyle/>
            <a:p>
              <a:pPr algn="ctr"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04</a:t>
              </a:r>
            </a:p>
          </p:txBody>
        </p:sp>
        <p:cxnSp>
          <p:nvCxnSpPr>
            <p:cNvPr id="11" name="Elbow Connector 10"/>
            <p:cNvCxnSpPr>
              <a:stCxn id="3" idx="2"/>
              <a:endCxn id="7" idx="1"/>
            </p:cNvCxnSpPr>
            <p:nvPr/>
          </p:nvCxnSpPr>
          <p:spPr>
            <a:xfrm>
              <a:off x="2637504" y="4246085"/>
              <a:ext cx="639096" cy="1827069"/>
            </a:xfrm>
            <a:prstGeom prst="bentConnector3">
              <a:avLst/>
            </a:prstGeom>
            <a:ln w="3175" cmpd="sng">
              <a:solidFill>
                <a:schemeClr val="tx1">
                  <a:lumMod val="40000"/>
                  <a:lumOff val="60000"/>
                </a:schemeClr>
              </a:solidFill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5601490" y="5390399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Donec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dapibus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ex tortor, pellentesque tincidunt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601490" y="5789938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601490" y="6189476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5328991" y="6069829"/>
              <a:ext cx="281485" cy="0"/>
            </a:xfrm>
            <a:prstGeom prst="line">
              <a:avLst/>
            </a:prstGeom>
            <a:ln w="63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Left Bracket 15"/>
            <p:cNvSpPr/>
            <p:nvPr/>
          </p:nvSpPr>
          <p:spPr>
            <a:xfrm>
              <a:off x="5525219" y="5668515"/>
              <a:ext cx="85256" cy="802627"/>
            </a:xfrm>
            <a:prstGeom prst="leftBracket">
              <a:avLst>
                <a:gd name="adj" fmla="val 65305"/>
              </a:avLst>
            </a:prstGeom>
            <a:ln w="63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5601490" y="6069829"/>
              <a:ext cx="4655101" cy="0"/>
            </a:xfrm>
            <a:prstGeom prst="line">
              <a:avLst/>
            </a:prstGeom>
            <a:ln w="6350"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601490" y="5668515"/>
              <a:ext cx="4401101" cy="0"/>
            </a:xfrm>
            <a:prstGeom prst="line">
              <a:avLst/>
            </a:prstGeom>
            <a:ln w="6350"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601490" y="6471142"/>
              <a:ext cx="4655101" cy="0"/>
            </a:xfrm>
            <a:prstGeom prst="line">
              <a:avLst/>
            </a:prstGeom>
            <a:ln w="6350"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42B160-9A67-40B8-83AE-65D7E64431DE}"/>
              </a:ext>
            </a:extLst>
          </p:cNvPr>
          <p:cNvGrpSpPr/>
          <p:nvPr/>
        </p:nvGrpSpPr>
        <p:grpSpPr>
          <a:xfrm>
            <a:off x="2637505" y="4084064"/>
            <a:ext cx="8096535" cy="1080744"/>
            <a:chOff x="2637505" y="4084064"/>
            <a:chExt cx="8096535" cy="1080744"/>
          </a:xfrm>
        </p:grpSpPr>
        <p:sp>
          <p:nvSpPr>
            <p:cNvPr id="6" name="Rounded Rectangle 5"/>
            <p:cNvSpPr/>
            <p:nvPr/>
          </p:nvSpPr>
          <p:spPr>
            <a:xfrm>
              <a:off x="3279050" y="4513126"/>
              <a:ext cx="2055316" cy="515784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01" tIns="48201" rIns="48201" bIns="48201" numCol="1" spcCol="1270" anchor="ctr" anchorCtr="0">
              <a:noAutofit/>
            </a:bodyPr>
            <a:lstStyle/>
            <a:p>
              <a:pPr algn="ctr"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03</a:t>
              </a:r>
            </a:p>
          </p:txBody>
        </p:sp>
        <p:cxnSp>
          <p:nvCxnSpPr>
            <p:cNvPr id="10" name="Elbow Connector 9"/>
            <p:cNvCxnSpPr>
              <a:cxnSpLocks/>
              <a:stCxn id="3" idx="2"/>
              <a:endCxn id="6" idx="1"/>
            </p:cNvCxnSpPr>
            <p:nvPr/>
          </p:nvCxnSpPr>
          <p:spPr>
            <a:xfrm>
              <a:off x="2637505" y="4246085"/>
              <a:ext cx="641545" cy="524933"/>
            </a:xfrm>
            <a:prstGeom prst="bentConnector3">
              <a:avLst/>
            </a:prstGeom>
            <a:ln w="3175" cmpd="sng">
              <a:solidFill>
                <a:schemeClr val="tx1">
                  <a:lumMod val="40000"/>
                  <a:lumOff val="60000"/>
                </a:schemeClr>
              </a:solidFill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5613401" y="4084064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Donec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dapibus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ex tortor, pellentesque tincidunt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613401" y="4483603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613401" y="4883142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 flipH="1">
              <a:off x="5340902" y="4763494"/>
              <a:ext cx="281485" cy="0"/>
            </a:xfrm>
            <a:prstGeom prst="line">
              <a:avLst/>
            </a:prstGeom>
            <a:ln w="63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Left Bracket 23"/>
            <p:cNvSpPr/>
            <p:nvPr/>
          </p:nvSpPr>
          <p:spPr>
            <a:xfrm>
              <a:off x="5537129" y="4362181"/>
              <a:ext cx="85256" cy="802627"/>
            </a:xfrm>
            <a:prstGeom prst="leftBracket">
              <a:avLst>
                <a:gd name="adj" fmla="val 65305"/>
              </a:avLst>
            </a:prstGeom>
            <a:ln w="63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5613400" y="4763494"/>
              <a:ext cx="4655101" cy="0"/>
            </a:xfrm>
            <a:prstGeom prst="line">
              <a:avLst/>
            </a:prstGeom>
            <a:ln w="63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613400" y="4362181"/>
              <a:ext cx="4401101" cy="0"/>
            </a:xfrm>
            <a:prstGeom prst="line">
              <a:avLst/>
            </a:prstGeom>
            <a:ln w="63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613400" y="5164807"/>
              <a:ext cx="4655101" cy="0"/>
            </a:xfrm>
            <a:prstGeom prst="line">
              <a:avLst/>
            </a:prstGeom>
            <a:ln w="63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DE2C088-679D-4427-8428-110B2501F056}"/>
              </a:ext>
            </a:extLst>
          </p:cNvPr>
          <p:cNvGrpSpPr/>
          <p:nvPr/>
        </p:nvGrpSpPr>
        <p:grpSpPr>
          <a:xfrm>
            <a:off x="2637505" y="2750375"/>
            <a:ext cx="8093609" cy="1495710"/>
            <a:chOff x="2637505" y="2750375"/>
            <a:chExt cx="8093609" cy="1495710"/>
          </a:xfrm>
        </p:grpSpPr>
        <p:sp>
          <p:nvSpPr>
            <p:cNvPr id="5" name="Rounded Rectangle 4"/>
            <p:cNvSpPr/>
            <p:nvPr/>
          </p:nvSpPr>
          <p:spPr>
            <a:xfrm>
              <a:off x="3279050" y="3180439"/>
              <a:ext cx="2055316" cy="515784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01" tIns="48201" rIns="48201" bIns="48201" numCol="1" spcCol="1270" anchor="ctr" anchorCtr="0">
              <a:noAutofit/>
            </a:bodyPr>
            <a:lstStyle/>
            <a:p>
              <a:pPr algn="ctr"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02</a:t>
              </a:r>
            </a:p>
          </p:txBody>
        </p:sp>
        <p:cxnSp>
          <p:nvCxnSpPr>
            <p:cNvPr id="9" name="Elbow Connector 8"/>
            <p:cNvCxnSpPr>
              <a:cxnSpLocks/>
              <a:stCxn id="3" idx="2"/>
              <a:endCxn id="5" idx="1"/>
            </p:cNvCxnSpPr>
            <p:nvPr/>
          </p:nvCxnSpPr>
          <p:spPr>
            <a:xfrm flipV="1">
              <a:off x="2637505" y="3438332"/>
              <a:ext cx="641545" cy="807753"/>
            </a:xfrm>
            <a:prstGeom prst="bentConnector3">
              <a:avLst/>
            </a:prstGeom>
            <a:ln w="3175" cmpd="sng">
              <a:solidFill>
                <a:schemeClr val="tx1">
                  <a:lumMod val="40000"/>
                  <a:lumOff val="60000"/>
                </a:schemeClr>
              </a:solidFill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5610475" y="2750375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Donec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dapibus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ex tortor, pellentesque tincidunt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610475" y="3149914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610475" y="3549452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 flipH="1">
              <a:off x="5337976" y="3429805"/>
              <a:ext cx="281485" cy="0"/>
            </a:xfrm>
            <a:prstGeom prst="line">
              <a:avLst/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Left Bracket 31"/>
            <p:cNvSpPr/>
            <p:nvPr/>
          </p:nvSpPr>
          <p:spPr>
            <a:xfrm>
              <a:off x="5534204" y="3028491"/>
              <a:ext cx="85256" cy="802627"/>
            </a:xfrm>
            <a:prstGeom prst="leftBracket">
              <a:avLst>
                <a:gd name="adj" fmla="val 65305"/>
              </a:avLst>
            </a:prstGeom>
            <a:ln w="63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5610475" y="3429805"/>
              <a:ext cx="4655101" cy="0"/>
            </a:xfrm>
            <a:prstGeom prst="line">
              <a:avLst/>
            </a:prstGeom>
            <a:ln w="635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610475" y="3028491"/>
              <a:ext cx="4401101" cy="0"/>
            </a:xfrm>
            <a:prstGeom prst="line">
              <a:avLst/>
            </a:prstGeom>
            <a:ln w="635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5610475" y="3831118"/>
              <a:ext cx="4655101" cy="0"/>
            </a:xfrm>
            <a:prstGeom prst="line">
              <a:avLst/>
            </a:prstGeom>
            <a:ln w="635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9A26DE9-4652-42C0-B8F6-7BB3A354FC70}"/>
              </a:ext>
            </a:extLst>
          </p:cNvPr>
          <p:cNvGrpSpPr/>
          <p:nvPr/>
        </p:nvGrpSpPr>
        <p:grpSpPr>
          <a:xfrm>
            <a:off x="2637504" y="1476939"/>
            <a:ext cx="8093610" cy="2769146"/>
            <a:chOff x="2637504" y="1476939"/>
            <a:chExt cx="8093610" cy="2769146"/>
          </a:xfrm>
        </p:grpSpPr>
        <p:sp>
          <p:nvSpPr>
            <p:cNvPr id="4" name="Rounded Rectangle 3"/>
            <p:cNvSpPr/>
            <p:nvPr/>
          </p:nvSpPr>
          <p:spPr>
            <a:xfrm>
              <a:off x="3276601" y="1910801"/>
              <a:ext cx="2055316" cy="51578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01" tIns="48201" rIns="48201" bIns="48201" numCol="1" spcCol="1270" anchor="ctr" anchorCtr="0">
              <a:noAutofit/>
            </a:bodyPr>
            <a:lstStyle/>
            <a:p>
              <a:pPr algn="ctr"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01</a:t>
              </a:r>
            </a:p>
          </p:txBody>
        </p:sp>
        <p:cxnSp>
          <p:nvCxnSpPr>
            <p:cNvPr id="8" name="Elbow Connector 7"/>
            <p:cNvCxnSpPr>
              <a:cxnSpLocks/>
              <a:stCxn id="3" idx="2"/>
              <a:endCxn id="4" idx="1"/>
            </p:cNvCxnSpPr>
            <p:nvPr/>
          </p:nvCxnSpPr>
          <p:spPr>
            <a:xfrm flipV="1">
              <a:off x="2637504" y="2168693"/>
              <a:ext cx="639096" cy="2077392"/>
            </a:xfrm>
            <a:prstGeom prst="bentConnector3">
              <a:avLst>
                <a:gd name="adj1" fmla="val 50000"/>
              </a:avLst>
            </a:prstGeom>
            <a:ln w="3175" cmpd="sng">
              <a:solidFill>
                <a:schemeClr val="tx1">
                  <a:lumMod val="40000"/>
                  <a:lumOff val="60000"/>
                </a:schemeClr>
              </a:solidFill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5610475" y="1476939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Donec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dapibus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ex tortor, pellentesque tincidunt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610475" y="1876478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610475" y="2276016"/>
              <a:ext cx="5120639" cy="258404"/>
            </a:xfrm>
            <a:prstGeom prst="rect">
              <a:avLst/>
            </a:prstGeom>
          </p:spPr>
          <p:txBody>
            <a:bodyPr wrap="square" lIns="121920" rIns="121920" bIns="60960">
              <a:spAutoFit/>
            </a:bodyPr>
            <a:lstStyle/>
            <a:p>
              <a:pPr>
                <a:lnSpc>
                  <a:spcPct val="89000"/>
                </a:lnSpc>
              </a:pP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Proin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elit ante, consectetur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volutpat</a:t>
              </a:r>
              <a:r>
                <a:rPr lang="en-US" sz="1100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dui </a:t>
              </a:r>
              <a:r>
                <a:rPr lang="en-US" sz="1100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endParaRPr lang="en-US" sz="1100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H="1">
              <a:off x="5337976" y="2156369"/>
              <a:ext cx="281485" cy="0"/>
            </a:xfrm>
            <a:prstGeom prst="line">
              <a:avLst/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Left Bracket 39"/>
            <p:cNvSpPr/>
            <p:nvPr/>
          </p:nvSpPr>
          <p:spPr>
            <a:xfrm>
              <a:off x="5534204" y="1755055"/>
              <a:ext cx="85256" cy="802627"/>
            </a:xfrm>
            <a:prstGeom prst="leftBracket">
              <a:avLst>
                <a:gd name="adj" fmla="val 65305"/>
              </a:avLst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5610475" y="2156369"/>
              <a:ext cx="4655101" cy="0"/>
            </a:xfrm>
            <a:prstGeom prst="line">
              <a:avLst/>
            </a:prstGeom>
            <a:ln w="635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5610475" y="1755055"/>
              <a:ext cx="4401101" cy="0"/>
            </a:xfrm>
            <a:prstGeom prst="line">
              <a:avLst/>
            </a:prstGeom>
            <a:ln w="635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5610475" y="2557682"/>
              <a:ext cx="4655101" cy="0"/>
            </a:xfrm>
            <a:prstGeom prst="line">
              <a:avLst/>
            </a:prstGeom>
            <a:ln w="635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9EC5A2F-9509-4C94-A8BB-89D30210072A}"/>
              </a:ext>
            </a:extLst>
          </p:cNvPr>
          <p:cNvGrpSpPr/>
          <p:nvPr/>
        </p:nvGrpSpPr>
        <p:grpSpPr>
          <a:xfrm>
            <a:off x="1042916" y="3452865"/>
            <a:ext cx="1594587" cy="1586440"/>
            <a:chOff x="1042916" y="3452865"/>
            <a:chExt cx="1594587" cy="1586440"/>
          </a:xfrm>
        </p:grpSpPr>
        <p:sp>
          <p:nvSpPr>
            <p:cNvPr id="3" name="Freeform 2"/>
            <p:cNvSpPr/>
            <p:nvPr/>
          </p:nvSpPr>
          <p:spPr>
            <a:xfrm>
              <a:off x="1042916" y="3452865"/>
              <a:ext cx="1594587" cy="1586440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3"/>
                </a:gs>
              </a:gsLst>
              <a:lin ang="9000000" scaled="0"/>
            </a:gra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6553" tIns="275211" rIns="276553" bIns="275211" numCol="1" spcCol="1270" anchor="ctr" anchorCtr="0">
              <a:noAutofit/>
            </a:bodyPr>
            <a:lstStyle/>
            <a:p>
              <a:pPr algn="ctr"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55140" y="4392540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Mindmap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221"/>
            <p:cNvSpPr>
              <a:spLocks noEditPoints="1"/>
            </p:cNvSpPr>
            <p:nvPr/>
          </p:nvSpPr>
          <p:spPr bwMode="auto">
            <a:xfrm>
              <a:off x="1639849" y="3732763"/>
              <a:ext cx="400718" cy="602680"/>
            </a:xfrm>
            <a:custGeom>
              <a:avLst/>
              <a:gdLst>
                <a:gd name="T0" fmla="*/ 26 w 53"/>
                <a:gd name="T1" fmla="*/ 50 h 77"/>
                <a:gd name="T2" fmla="*/ 26 w 53"/>
                <a:gd name="T3" fmla="*/ 31 h 77"/>
                <a:gd name="T4" fmla="*/ 26 w 53"/>
                <a:gd name="T5" fmla="*/ 17 h 77"/>
                <a:gd name="T6" fmla="*/ 25 w 53"/>
                <a:gd name="T7" fmla="*/ 2 h 77"/>
                <a:gd name="T8" fmla="*/ 8 w 53"/>
                <a:gd name="T9" fmla="*/ 6 h 77"/>
                <a:gd name="T10" fmla="*/ 0 w 53"/>
                <a:gd name="T11" fmla="*/ 24 h 77"/>
                <a:gd name="T12" fmla="*/ 4 w 53"/>
                <a:gd name="T13" fmla="*/ 38 h 77"/>
                <a:gd name="T14" fmla="*/ 14 w 53"/>
                <a:gd name="T15" fmla="*/ 56 h 77"/>
                <a:gd name="T16" fmla="*/ 33 w 53"/>
                <a:gd name="T17" fmla="*/ 77 h 77"/>
                <a:gd name="T18" fmla="*/ 46 w 53"/>
                <a:gd name="T19" fmla="*/ 42 h 77"/>
                <a:gd name="T20" fmla="*/ 17 w 53"/>
                <a:gd name="T21" fmla="*/ 52 h 77"/>
                <a:gd name="T22" fmla="*/ 18 w 53"/>
                <a:gd name="T23" fmla="*/ 51 h 77"/>
                <a:gd name="T24" fmla="*/ 19 w 53"/>
                <a:gd name="T25" fmla="*/ 44 h 77"/>
                <a:gd name="T26" fmla="*/ 17 w 53"/>
                <a:gd name="T27" fmla="*/ 34 h 77"/>
                <a:gd name="T28" fmla="*/ 23 w 53"/>
                <a:gd name="T29" fmla="*/ 37 h 77"/>
                <a:gd name="T30" fmla="*/ 21 w 53"/>
                <a:gd name="T31" fmla="*/ 40 h 77"/>
                <a:gd name="T32" fmla="*/ 24 w 53"/>
                <a:gd name="T33" fmla="*/ 44 h 77"/>
                <a:gd name="T34" fmla="*/ 24 w 53"/>
                <a:gd name="T35" fmla="*/ 46 h 77"/>
                <a:gd name="T36" fmla="*/ 24 w 53"/>
                <a:gd name="T37" fmla="*/ 52 h 77"/>
                <a:gd name="T38" fmla="*/ 6 w 53"/>
                <a:gd name="T39" fmla="*/ 14 h 77"/>
                <a:gd name="T40" fmla="*/ 6 w 53"/>
                <a:gd name="T41" fmla="*/ 12 h 77"/>
                <a:gd name="T42" fmla="*/ 21 w 53"/>
                <a:gd name="T43" fmla="*/ 3 h 77"/>
                <a:gd name="T44" fmla="*/ 10 w 53"/>
                <a:gd name="T45" fmla="*/ 9 h 77"/>
                <a:gd name="T46" fmla="*/ 7 w 53"/>
                <a:gd name="T47" fmla="*/ 15 h 77"/>
                <a:gd name="T48" fmla="*/ 18 w 53"/>
                <a:gd name="T49" fmla="*/ 15 h 77"/>
                <a:gd name="T50" fmla="*/ 22 w 53"/>
                <a:gd name="T51" fmla="*/ 10 h 77"/>
                <a:gd name="T52" fmla="*/ 14 w 53"/>
                <a:gd name="T53" fmla="*/ 12 h 77"/>
                <a:gd name="T54" fmla="*/ 23 w 53"/>
                <a:gd name="T55" fmla="*/ 4 h 77"/>
                <a:gd name="T56" fmla="*/ 19 w 53"/>
                <a:gd name="T57" fmla="*/ 8 h 77"/>
                <a:gd name="T58" fmla="*/ 22 w 53"/>
                <a:gd name="T59" fmla="*/ 15 h 77"/>
                <a:gd name="T60" fmla="*/ 6 w 53"/>
                <a:gd name="T61" fmla="*/ 23 h 77"/>
                <a:gd name="T62" fmla="*/ 5 w 53"/>
                <a:gd name="T63" fmla="*/ 21 h 77"/>
                <a:gd name="T64" fmla="*/ 4 w 53"/>
                <a:gd name="T65" fmla="*/ 34 h 77"/>
                <a:gd name="T66" fmla="*/ 4 w 53"/>
                <a:gd name="T67" fmla="*/ 33 h 77"/>
                <a:gd name="T68" fmla="*/ 6 w 53"/>
                <a:gd name="T69" fmla="*/ 28 h 77"/>
                <a:gd name="T70" fmla="*/ 9 w 53"/>
                <a:gd name="T71" fmla="*/ 21 h 77"/>
                <a:gd name="T72" fmla="*/ 19 w 53"/>
                <a:gd name="T73" fmla="*/ 18 h 77"/>
                <a:gd name="T74" fmla="*/ 23 w 53"/>
                <a:gd name="T75" fmla="*/ 20 h 77"/>
                <a:gd name="T76" fmla="*/ 16 w 53"/>
                <a:gd name="T77" fmla="*/ 25 h 77"/>
                <a:gd name="T78" fmla="*/ 21 w 53"/>
                <a:gd name="T79" fmla="*/ 24 h 77"/>
                <a:gd name="T80" fmla="*/ 24 w 53"/>
                <a:gd name="T81" fmla="*/ 22 h 77"/>
                <a:gd name="T82" fmla="*/ 15 w 53"/>
                <a:gd name="T83" fmla="*/ 30 h 77"/>
                <a:gd name="T84" fmla="*/ 15 w 53"/>
                <a:gd name="T85" fmla="*/ 28 h 77"/>
                <a:gd name="T86" fmla="*/ 11 w 53"/>
                <a:gd name="T87" fmla="*/ 23 h 77"/>
                <a:gd name="T88" fmla="*/ 11 w 53"/>
                <a:gd name="T89" fmla="*/ 29 h 77"/>
                <a:gd name="T90" fmla="*/ 13 w 53"/>
                <a:gd name="T91" fmla="*/ 34 h 77"/>
                <a:gd name="T92" fmla="*/ 13 w 53"/>
                <a:gd name="T93" fmla="*/ 51 h 77"/>
                <a:gd name="T94" fmla="*/ 15 w 53"/>
                <a:gd name="T95" fmla="*/ 48 h 77"/>
                <a:gd name="T96" fmla="*/ 12 w 53"/>
                <a:gd name="T97" fmla="*/ 41 h 77"/>
                <a:gd name="T98" fmla="*/ 9 w 53"/>
                <a:gd name="T99" fmla="*/ 44 h 77"/>
                <a:gd name="T100" fmla="*/ 7 w 53"/>
                <a:gd name="T101" fmla="*/ 38 h 77"/>
                <a:gd name="T102" fmla="*/ 16 w 53"/>
                <a:gd name="T103" fmla="*/ 40 h 77"/>
                <a:gd name="T104" fmla="*/ 14 w 53"/>
                <a:gd name="T105" fmla="*/ 52 h 77"/>
                <a:gd name="T106" fmla="*/ 20 w 53"/>
                <a:gd name="T107" fmla="*/ 74 h 77"/>
                <a:gd name="T108" fmla="*/ 20 w 53"/>
                <a:gd name="T109" fmla="*/ 67 h 77"/>
                <a:gd name="T110" fmla="*/ 17 w 53"/>
                <a:gd name="T111" fmla="*/ 68 h 77"/>
                <a:gd name="T112" fmla="*/ 37 w 53"/>
                <a:gd name="T113" fmla="*/ 5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" h="77">
                  <a:moveTo>
                    <a:pt x="43" y="3"/>
                  </a:moveTo>
                  <a:cubicBezTo>
                    <a:pt x="36" y="0"/>
                    <a:pt x="28" y="0"/>
                    <a:pt x="28" y="0"/>
                  </a:cubicBezTo>
                  <a:cubicBezTo>
                    <a:pt x="28" y="0"/>
                    <a:pt x="27" y="1"/>
                    <a:pt x="27" y="2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4"/>
                    <a:pt x="26" y="53"/>
                    <a:pt x="26" y="51"/>
                  </a:cubicBezTo>
                  <a:cubicBezTo>
                    <a:pt x="26" y="51"/>
                    <a:pt x="26" y="50"/>
                    <a:pt x="26" y="50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4"/>
                    <a:pt x="26" y="43"/>
                    <a:pt x="26" y="43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9"/>
                    <a:pt x="26" y="38"/>
                    <a:pt x="26" y="38"/>
                  </a:cubicBezTo>
                  <a:cubicBezTo>
                    <a:pt x="26" y="38"/>
                    <a:pt x="26" y="37"/>
                    <a:pt x="26" y="37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0"/>
                    <a:pt x="26" y="30"/>
                  </a:cubicBezTo>
                  <a:cubicBezTo>
                    <a:pt x="26" y="30"/>
                    <a:pt x="26" y="30"/>
                    <a:pt x="26" y="29"/>
                  </a:cubicBezTo>
                  <a:cubicBezTo>
                    <a:pt x="26" y="29"/>
                    <a:pt x="26" y="28"/>
                    <a:pt x="26" y="28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1"/>
                    <a:pt x="26" y="21"/>
                  </a:cubicBezTo>
                  <a:cubicBezTo>
                    <a:pt x="26" y="21"/>
                    <a:pt x="26" y="20"/>
                    <a:pt x="26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6"/>
                    <a:pt x="26" y="16"/>
                    <a:pt x="26" y="15"/>
                  </a:cubicBezTo>
                  <a:cubicBezTo>
                    <a:pt x="26" y="15"/>
                    <a:pt x="26" y="14"/>
                    <a:pt x="26" y="13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7"/>
                    <a:pt x="26" y="7"/>
                  </a:cubicBezTo>
                  <a:cubicBezTo>
                    <a:pt x="26" y="6"/>
                    <a:pt x="26" y="6"/>
                    <a:pt x="26" y="5"/>
                  </a:cubicBezTo>
                  <a:cubicBezTo>
                    <a:pt x="26" y="5"/>
                    <a:pt x="26" y="3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4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7" y="0"/>
                    <a:pt x="15" y="1"/>
                    <a:pt x="14" y="1"/>
                  </a:cubicBezTo>
                  <a:cubicBezTo>
                    <a:pt x="12" y="2"/>
                    <a:pt x="11" y="3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7" y="7"/>
                    <a:pt x="6" y="9"/>
                    <a:pt x="4" y="10"/>
                  </a:cubicBezTo>
                  <a:cubicBezTo>
                    <a:pt x="3" y="12"/>
                    <a:pt x="3" y="13"/>
                    <a:pt x="3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2" y="16"/>
                    <a:pt x="1" y="17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0" y="19"/>
                    <a:pt x="0" y="20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0" y="26"/>
                    <a:pt x="0" y="27"/>
                    <a:pt x="1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0" y="31"/>
                    <a:pt x="0" y="32"/>
                    <a:pt x="0" y="33"/>
                  </a:cubicBezTo>
                  <a:cubicBezTo>
                    <a:pt x="1" y="34"/>
                    <a:pt x="1" y="34"/>
                    <a:pt x="2" y="34"/>
                  </a:cubicBezTo>
                  <a:cubicBezTo>
                    <a:pt x="2" y="35"/>
                    <a:pt x="2" y="36"/>
                    <a:pt x="3" y="36"/>
                  </a:cubicBezTo>
                  <a:cubicBezTo>
                    <a:pt x="3" y="37"/>
                    <a:pt x="3" y="37"/>
                    <a:pt x="4" y="38"/>
                  </a:cubicBezTo>
                  <a:cubicBezTo>
                    <a:pt x="4" y="39"/>
                    <a:pt x="4" y="40"/>
                    <a:pt x="5" y="42"/>
                  </a:cubicBezTo>
                  <a:cubicBezTo>
                    <a:pt x="6" y="43"/>
                    <a:pt x="6" y="44"/>
                    <a:pt x="7" y="44"/>
                  </a:cubicBezTo>
                  <a:cubicBezTo>
                    <a:pt x="7" y="45"/>
                    <a:pt x="8" y="46"/>
                    <a:pt x="9" y="47"/>
                  </a:cubicBezTo>
                  <a:cubicBezTo>
                    <a:pt x="9" y="48"/>
                    <a:pt x="10" y="49"/>
                    <a:pt x="10" y="49"/>
                  </a:cubicBezTo>
                  <a:cubicBezTo>
                    <a:pt x="10" y="50"/>
                    <a:pt x="11" y="52"/>
                    <a:pt x="12" y="52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3" y="54"/>
                    <a:pt x="13" y="55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71"/>
                    <a:pt x="16" y="74"/>
                    <a:pt x="18" y="74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18" y="76"/>
                    <a:pt x="19" y="77"/>
                    <a:pt x="21" y="77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34" y="77"/>
                    <a:pt x="35" y="76"/>
                    <a:pt x="35" y="75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8" y="74"/>
                    <a:pt x="40" y="71"/>
                    <a:pt x="40" y="68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5"/>
                    <a:pt x="42" y="48"/>
                    <a:pt x="44" y="45"/>
                  </a:cubicBezTo>
                  <a:cubicBezTo>
                    <a:pt x="44" y="44"/>
                    <a:pt x="45" y="43"/>
                    <a:pt x="46" y="42"/>
                  </a:cubicBezTo>
                  <a:cubicBezTo>
                    <a:pt x="49" y="38"/>
                    <a:pt x="53" y="32"/>
                    <a:pt x="53" y="22"/>
                  </a:cubicBezTo>
                  <a:cubicBezTo>
                    <a:pt x="53" y="13"/>
                    <a:pt x="50" y="7"/>
                    <a:pt x="43" y="3"/>
                  </a:cubicBezTo>
                  <a:close/>
                  <a:moveTo>
                    <a:pt x="16" y="55"/>
                  </a:moveTo>
                  <a:cubicBezTo>
                    <a:pt x="15" y="55"/>
                    <a:pt x="15" y="55"/>
                    <a:pt x="15" y="55"/>
                  </a:cubicBezTo>
                  <a:cubicBezTo>
                    <a:pt x="15" y="54"/>
                    <a:pt x="15" y="54"/>
                    <a:pt x="15" y="53"/>
                  </a:cubicBezTo>
                  <a:cubicBezTo>
                    <a:pt x="15" y="53"/>
                    <a:pt x="16" y="53"/>
                    <a:pt x="17" y="53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7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3"/>
                  </a:cubicBezTo>
                  <a:cubicBezTo>
                    <a:pt x="20" y="53"/>
                    <a:pt x="20" y="53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8" y="52"/>
                    <a:pt x="18" y="52"/>
                    <a:pt x="18" y="51"/>
                  </a:cubicBezTo>
                  <a:cubicBezTo>
                    <a:pt x="19" y="50"/>
                    <a:pt x="19" y="48"/>
                    <a:pt x="19" y="47"/>
                  </a:cubicBezTo>
                  <a:cubicBezTo>
                    <a:pt x="19" y="47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8" y="46"/>
                    <a:pt x="17" y="45"/>
                    <a:pt x="16" y="44"/>
                  </a:cubicBezTo>
                  <a:cubicBezTo>
                    <a:pt x="16" y="43"/>
                    <a:pt x="17" y="42"/>
                    <a:pt x="17" y="42"/>
                  </a:cubicBezTo>
                  <a:cubicBezTo>
                    <a:pt x="18" y="42"/>
                    <a:pt x="18" y="43"/>
                    <a:pt x="18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3"/>
                    <a:pt x="19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19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2"/>
                    <a:pt x="18" y="41"/>
                    <a:pt x="17" y="38"/>
                  </a:cubicBezTo>
                  <a:cubicBezTo>
                    <a:pt x="15" y="36"/>
                    <a:pt x="16" y="35"/>
                    <a:pt x="17" y="34"/>
                  </a:cubicBezTo>
                  <a:cubicBezTo>
                    <a:pt x="18" y="34"/>
                    <a:pt x="19" y="34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2"/>
                    <a:pt x="23" y="31"/>
                    <a:pt x="23" y="31"/>
                  </a:cubicBezTo>
                  <a:cubicBezTo>
                    <a:pt x="23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ubicBezTo>
                    <a:pt x="21" y="37"/>
                    <a:pt x="21" y="37"/>
                    <a:pt x="21" y="36"/>
                  </a:cubicBezTo>
                  <a:cubicBezTo>
                    <a:pt x="21" y="36"/>
                    <a:pt x="21" y="36"/>
                    <a:pt x="21" y="35"/>
                  </a:cubicBezTo>
                  <a:cubicBezTo>
                    <a:pt x="20" y="35"/>
                    <a:pt x="20" y="35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19" y="36"/>
                    <a:pt x="19" y="37"/>
                    <a:pt x="19" y="38"/>
                  </a:cubicBezTo>
                  <a:cubicBezTo>
                    <a:pt x="20" y="39"/>
                    <a:pt x="21" y="40"/>
                    <a:pt x="21" y="40"/>
                  </a:cubicBezTo>
                  <a:cubicBezTo>
                    <a:pt x="21" y="40"/>
                    <a:pt x="22" y="40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1" y="38"/>
                  </a:cubicBezTo>
                  <a:cubicBezTo>
                    <a:pt x="22" y="38"/>
                    <a:pt x="22" y="38"/>
                    <a:pt x="23" y="38"/>
                  </a:cubicBezTo>
                  <a:cubicBezTo>
                    <a:pt x="24" y="38"/>
                    <a:pt x="24" y="38"/>
                    <a:pt x="24" y="39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3"/>
                    <a:pt x="24" y="43"/>
                    <a:pt x="24" y="44"/>
                  </a:cubicBezTo>
                  <a:cubicBezTo>
                    <a:pt x="23" y="44"/>
                    <a:pt x="23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1" y="44"/>
                    <a:pt x="21" y="44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4" y="45"/>
                    <a:pt x="24" y="45"/>
                    <a:pt x="24" y="46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2"/>
                    <a:pt x="22" y="52"/>
                    <a:pt x="23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3"/>
                    <a:pt x="23" y="53"/>
                    <a:pt x="24" y="53"/>
                  </a:cubicBezTo>
                  <a:cubicBezTo>
                    <a:pt x="24" y="53"/>
                    <a:pt x="24" y="53"/>
                    <a:pt x="24" y="52"/>
                  </a:cubicBezTo>
                  <a:cubicBezTo>
                    <a:pt x="24" y="53"/>
                    <a:pt x="24" y="54"/>
                    <a:pt x="23" y="54"/>
                  </a:cubicBezTo>
                  <a:cubicBezTo>
                    <a:pt x="23" y="55"/>
                    <a:pt x="23" y="55"/>
                    <a:pt x="23" y="55"/>
                  </a:cubicBezTo>
                  <a:lnTo>
                    <a:pt x="16" y="55"/>
                  </a:lnTo>
                  <a:close/>
                  <a:moveTo>
                    <a:pt x="2" y="21"/>
                  </a:moveTo>
                  <a:cubicBezTo>
                    <a:pt x="2" y="20"/>
                    <a:pt x="3" y="19"/>
                    <a:pt x="3" y="19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15"/>
                    <a:pt x="5" y="15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2"/>
                    <a:pt x="6" y="12"/>
                  </a:cubicBezTo>
                  <a:cubicBezTo>
                    <a:pt x="7" y="10"/>
                    <a:pt x="9" y="8"/>
                    <a:pt x="10" y="8"/>
                  </a:cubicBezTo>
                  <a:cubicBezTo>
                    <a:pt x="10" y="8"/>
                    <a:pt x="10" y="7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5"/>
                    <a:pt x="13" y="4"/>
                    <a:pt x="15" y="3"/>
                  </a:cubicBezTo>
                  <a:cubicBezTo>
                    <a:pt x="16" y="3"/>
                    <a:pt x="17" y="2"/>
                    <a:pt x="19" y="2"/>
                  </a:cubicBezTo>
                  <a:cubicBezTo>
                    <a:pt x="19" y="2"/>
                    <a:pt x="20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0" y="3"/>
                    <a:pt x="18" y="5"/>
                    <a:pt x="17" y="6"/>
                  </a:cubicBezTo>
                  <a:cubicBezTo>
                    <a:pt x="16" y="7"/>
                    <a:pt x="13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1" y="9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10"/>
                    <a:pt x="11" y="10"/>
                  </a:cubicBezTo>
                  <a:cubicBezTo>
                    <a:pt x="11" y="10"/>
                    <a:pt x="11" y="10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14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11" y="15"/>
                    <a:pt x="12" y="13"/>
                  </a:cubicBezTo>
                  <a:cubicBezTo>
                    <a:pt x="13" y="14"/>
                    <a:pt x="13" y="14"/>
                    <a:pt x="14" y="14"/>
                  </a:cubicBezTo>
                  <a:cubicBezTo>
                    <a:pt x="15" y="14"/>
                    <a:pt x="17" y="14"/>
                    <a:pt x="18" y="13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18" y="14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3"/>
                    <a:pt x="19" y="13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1"/>
                  </a:cubicBezTo>
                  <a:cubicBezTo>
                    <a:pt x="20" y="10"/>
                    <a:pt x="20" y="10"/>
                    <a:pt x="2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8"/>
                    <a:pt x="19" y="9"/>
                    <a:pt x="18" y="11"/>
                  </a:cubicBezTo>
                  <a:cubicBezTo>
                    <a:pt x="18" y="11"/>
                    <a:pt x="18" y="11"/>
                    <a:pt x="18" y="12"/>
                  </a:cubicBezTo>
                  <a:cubicBezTo>
                    <a:pt x="17" y="12"/>
                    <a:pt x="15" y="12"/>
                    <a:pt x="14" y="12"/>
                  </a:cubicBezTo>
                  <a:cubicBezTo>
                    <a:pt x="14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13" y="11"/>
                    <a:pt x="13" y="10"/>
                    <a:pt x="13" y="10"/>
                  </a:cubicBezTo>
                  <a:cubicBezTo>
                    <a:pt x="14" y="10"/>
                    <a:pt x="17" y="8"/>
                    <a:pt x="18" y="7"/>
                  </a:cubicBezTo>
                  <a:cubicBezTo>
                    <a:pt x="19" y="6"/>
                    <a:pt x="21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4" y="4"/>
                    <a:pt x="24" y="4"/>
                  </a:cubicBezTo>
                  <a:cubicBezTo>
                    <a:pt x="24" y="4"/>
                    <a:pt x="24" y="5"/>
                    <a:pt x="24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5"/>
                    <a:pt x="22" y="5"/>
                    <a:pt x="22" y="5"/>
                  </a:cubicBezTo>
                  <a:cubicBezTo>
                    <a:pt x="21" y="5"/>
                    <a:pt x="20" y="6"/>
                    <a:pt x="19" y="7"/>
                  </a:cubicBezTo>
                  <a:cubicBezTo>
                    <a:pt x="19" y="7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20" y="8"/>
                    <a:pt x="20" y="8"/>
                  </a:cubicBezTo>
                  <a:cubicBezTo>
                    <a:pt x="20" y="8"/>
                    <a:pt x="21" y="7"/>
                    <a:pt x="22" y="7"/>
                  </a:cubicBezTo>
                  <a:cubicBezTo>
                    <a:pt x="23" y="7"/>
                    <a:pt x="24" y="7"/>
                    <a:pt x="24" y="9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4"/>
                    <a:pt x="24" y="15"/>
                    <a:pt x="23" y="15"/>
                  </a:cubicBezTo>
                  <a:cubicBezTo>
                    <a:pt x="23" y="15"/>
                    <a:pt x="23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5"/>
                    <a:pt x="18" y="16"/>
                    <a:pt x="18" y="17"/>
                  </a:cubicBezTo>
                  <a:cubicBezTo>
                    <a:pt x="17" y="18"/>
                    <a:pt x="17" y="18"/>
                    <a:pt x="16" y="18"/>
                  </a:cubicBezTo>
                  <a:cubicBezTo>
                    <a:pt x="16" y="18"/>
                    <a:pt x="14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0" y="18"/>
                    <a:pt x="9" y="19"/>
                    <a:pt x="8" y="20"/>
                  </a:cubicBezTo>
                  <a:cubicBezTo>
                    <a:pt x="8" y="21"/>
                    <a:pt x="7" y="21"/>
                    <a:pt x="6" y="22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5"/>
                    <a:pt x="5" y="26"/>
                  </a:cubicBezTo>
                  <a:cubicBezTo>
                    <a:pt x="5" y="26"/>
                    <a:pt x="5" y="26"/>
                    <a:pt x="4" y="26"/>
                  </a:cubicBezTo>
                  <a:cubicBezTo>
                    <a:pt x="4" y="26"/>
                    <a:pt x="3" y="26"/>
                    <a:pt x="3" y="27"/>
                  </a:cubicBezTo>
                  <a:cubicBezTo>
                    <a:pt x="2" y="27"/>
                    <a:pt x="2" y="26"/>
                    <a:pt x="2" y="25"/>
                  </a:cubicBezTo>
                  <a:cubicBezTo>
                    <a:pt x="2" y="25"/>
                    <a:pt x="2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2"/>
                    <a:pt x="5" y="21"/>
                    <a:pt x="5" y="21"/>
                  </a:cubicBezTo>
                  <a:cubicBezTo>
                    <a:pt x="5" y="21"/>
                    <a:pt x="5" y="20"/>
                    <a:pt x="5" y="20"/>
                  </a:cubicBezTo>
                  <a:cubicBezTo>
                    <a:pt x="5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3" y="21"/>
                    <a:pt x="2" y="22"/>
                  </a:cubicBezTo>
                  <a:cubicBezTo>
                    <a:pt x="2" y="21"/>
                    <a:pt x="2" y="21"/>
                    <a:pt x="2" y="21"/>
                  </a:cubicBezTo>
                  <a:close/>
                  <a:moveTo>
                    <a:pt x="5" y="35"/>
                  </a:moveTo>
                  <a:cubicBezTo>
                    <a:pt x="4" y="35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5" y="34"/>
                    <a:pt x="5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2"/>
                    <a:pt x="5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5" y="33"/>
                    <a:pt x="4" y="33"/>
                  </a:cubicBezTo>
                  <a:cubicBezTo>
                    <a:pt x="3" y="33"/>
                    <a:pt x="3" y="32"/>
                    <a:pt x="2" y="32"/>
                  </a:cubicBezTo>
                  <a:cubicBezTo>
                    <a:pt x="2" y="32"/>
                    <a:pt x="2" y="31"/>
                    <a:pt x="2" y="30"/>
                  </a:cubicBezTo>
                  <a:cubicBezTo>
                    <a:pt x="2" y="29"/>
                    <a:pt x="3" y="29"/>
                    <a:pt x="3" y="28"/>
                  </a:cubicBezTo>
                  <a:cubicBezTo>
                    <a:pt x="4" y="28"/>
                    <a:pt x="4" y="27"/>
                    <a:pt x="5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7"/>
                    <a:pt x="6" y="25"/>
                    <a:pt x="7" y="24"/>
                  </a:cubicBezTo>
                  <a:cubicBezTo>
                    <a:pt x="7" y="24"/>
                    <a:pt x="7" y="23"/>
                    <a:pt x="7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9" y="22"/>
                    <a:pt x="9" y="21"/>
                  </a:cubicBezTo>
                  <a:cubicBezTo>
                    <a:pt x="10" y="20"/>
                    <a:pt x="10" y="19"/>
                    <a:pt x="12" y="19"/>
                  </a:cubicBezTo>
                  <a:cubicBezTo>
                    <a:pt x="13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7" y="19"/>
                    <a:pt x="18" y="19"/>
                    <a:pt x="19" y="18"/>
                  </a:cubicBezTo>
                  <a:cubicBezTo>
                    <a:pt x="19" y="17"/>
                    <a:pt x="21" y="16"/>
                    <a:pt x="22" y="16"/>
                  </a:cubicBezTo>
                  <a:cubicBezTo>
                    <a:pt x="22" y="16"/>
                    <a:pt x="22" y="16"/>
                    <a:pt x="23" y="16"/>
                  </a:cubicBezTo>
                  <a:cubicBezTo>
                    <a:pt x="23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7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2" y="20"/>
                    <a:pt x="21" y="21"/>
                    <a:pt x="20" y="22"/>
                  </a:cubicBezTo>
                  <a:cubicBezTo>
                    <a:pt x="20" y="22"/>
                    <a:pt x="19" y="21"/>
                    <a:pt x="18" y="22"/>
                  </a:cubicBezTo>
                  <a:cubicBezTo>
                    <a:pt x="17" y="22"/>
                    <a:pt x="16" y="23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7" y="25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3"/>
                    <a:pt x="18" y="23"/>
                  </a:cubicBezTo>
                  <a:cubicBezTo>
                    <a:pt x="19" y="23"/>
                    <a:pt x="19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1" y="24"/>
                    <a:pt x="21" y="24"/>
                  </a:cubicBezTo>
                  <a:cubicBezTo>
                    <a:pt x="21" y="24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2" y="22"/>
                    <a:pt x="23" y="22"/>
                    <a:pt x="23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9"/>
                    <a:pt x="24" y="29"/>
                  </a:cubicBezTo>
                  <a:cubicBezTo>
                    <a:pt x="24" y="30"/>
                    <a:pt x="23" y="30"/>
                    <a:pt x="23" y="30"/>
                  </a:cubicBezTo>
                  <a:cubicBezTo>
                    <a:pt x="22" y="30"/>
                    <a:pt x="21" y="31"/>
                    <a:pt x="19" y="32"/>
                  </a:cubicBezTo>
                  <a:cubicBezTo>
                    <a:pt x="18" y="33"/>
                    <a:pt x="16" y="33"/>
                    <a:pt x="15" y="32"/>
                  </a:cubicBezTo>
                  <a:cubicBezTo>
                    <a:pt x="15" y="31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6" y="30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8"/>
                    <a:pt x="17" y="28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5" y="28"/>
                    <a:pt x="14" y="28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5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2"/>
                    <a:pt x="11" y="22"/>
                  </a:cubicBezTo>
                  <a:cubicBezTo>
                    <a:pt x="11" y="22"/>
                    <a:pt x="11" y="23"/>
                    <a:pt x="11" y="23"/>
                  </a:cubicBezTo>
                  <a:cubicBezTo>
                    <a:pt x="11" y="23"/>
                    <a:pt x="11" y="25"/>
                    <a:pt x="11" y="27"/>
                  </a:cubicBezTo>
                  <a:cubicBezTo>
                    <a:pt x="11" y="27"/>
                    <a:pt x="10" y="27"/>
                    <a:pt x="9" y="28"/>
                  </a:cubicBezTo>
                  <a:cubicBezTo>
                    <a:pt x="9" y="29"/>
                    <a:pt x="9" y="31"/>
                    <a:pt x="9" y="31"/>
                  </a:cubicBezTo>
                  <a:cubicBezTo>
                    <a:pt x="8" y="31"/>
                    <a:pt x="9" y="31"/>
                    <a:pt x="9" y="31"/>
                  </a:cubicBezTo>
                  <a:cubicBezTo>
                    <a:pt x="9" y="31"/>
                    <a:pt x="9" y="32"/>
                    <a:pt x="9" y="32"/>
                  </a:cubicBezTo>
                  <a:cubicBezTo>
                    <a:pt x="10" y="32"/>
                    <a:pt x="10" y="31"/>
                    <a:pt x="10" y="31"/>
                  </a:cubicBezTo>
                  <a:cubicBezTo>
                    <a:pt x="10" y="30"/>
                    <a:pt x="10" y="29"/>
                    <a:pt x="11" y="29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3" y="29"/>
                    <a:pt x="13" y="29"/>
                    <a:pt x="14" y="29"/>
                  </a:cubicBezTo>
                  <a:cubicBezTo>
                    <a:pt x="13" y="30"/>
                    <a:pt x="13" y="31"/>
                    <a:pt x="14" y="32"/>
                  </a:cubicBezTo>
                  <a:cubicBezTo>
                    <a:pt x="14" y="33"/>
                    <a:pt x="15" y="33"/>
                    <a:pt x="15" y="33"/>
                  </a:cubicBezTo>
                  <a:cubicBezTo>
                    <a:pt x="14" y="34"/>
                    <a:pt x="14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4"/>
                    <a:pt x="14" y="33"/>
                    <a:pt x="13" y="33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2" y="33"/>
                    <a:pt x="11" y="35"/>
                    <a:pt x="10" y="36"/>
                  </a:cubicBezTo>
                  <a:cubicBezTo>
                    <a:pt x="10" y="36"/>
                    <a:pt x="9" y="37"/>
                    <a:pt x="8" y="37"/>
                  </a:cubicBezTo>
                  <a:cubicBezTo>
                    <a:pt x="6" y="37"/>
                    <a:pt x="5" y="36"/>
                    <a:pt x="5" y="35"/>
                  </a:cubicBezTo>
                  <a:close/>
                  <a:moveTo>
                    <a:pt x="13" y="51"/>
                  </a:moveTo>
                  <a:cubicBezTo>
                    <a:pt x="13" y="51"/>
                    <a:pt x="12" y="49"/>
                    <a:pt x="13" y="48"/>
                  </a:cubicBezTo>
                  <a:cubicBezTo>
                    <a:pt x="13" y="48"/>
                    <a:pt x="13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5" y="49"/>
                    <a:pt x="15" y="48"/>
                    <a:pt x="15" y="48"/>
                  </a:cubicBezTo>
                  <a:cubicBezTo>
                    <a:pt x="15" y="48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6"/>
                    <a:pt x="15" y="46"/>
                    <a:pt x="14" y="46"/>
                  </a:cubicBezTo>
                  <a:cubicBezTo>
                    <a:pt x="14" y="45"/>
                    <a:pt x="13" y="44"/>
                    <a:pt x="13" y="44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4" y="41"/>
                    <a:pt x="14" y="41"/>
                    <a:pt x="13" y="40"/>
                  </a:cubicBezTo>
                  <a:cubicBezTo>
                    <a:pt x="13" y="40"/>
                    <a:pt x="12" y="40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2"/>
                    <a:pt x="12" y="43"/>
                    <a:pt x="12" y="44"/>
                  </a:cubicBezTo>
                  <a:cubicBezTo>
                    <a:pt x="12" y="45"/>
                    <a:pt x="13" y="46"/>
                    <a:pt x="13" y="46"/>
                  </a:cubicBezTo>
                  <a:cubicBezTo>
                    <a:pt x="13" y="46"/>
                    <a:pt x="12" y="47"/>
                    <a:pt x="12" y="47"/>
                  </a:cubicBezTo>
                  <a:cubicBezTo>
                    <a:pt x="11" y="47"/>
                    <a:pt x="11" y="46"/>
                    <a:pt x="10" y="46"/>
                  </a:cubicBezTo>
                  <a:cubicBezTo>
                    <a:pt x="10" y="45"/>
                    <a:pt x="10" y="45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8" y="43"/>
                    <a:pt x="7" y="41"/>
                  </a:cubicBezTo>
                  <a:cubicBezTo>
                    <a:pt x="6" y="40"/>
                    <a:pt x="6" y="39"/>
                    <a:pt x="6" y="38"/>
                  </a:cubicBezTo>
                  <a:cubicBezTo>
                    <a:pt x="6" y="38"/>
                    <a:pt x="7" y="38"/>
                    <a:pt x="7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0" y="38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2" y="36"/>
                    <a:pt x="12" y="36"/>
                    <a:pt x="13" y="36"/>
                  </a:cubicBezTo>
                  <a:cubicBezTo>
                    <a:pt x="14" y="36"/>
                    <a:pt x="14" y="36"/>
                    <a:pt x="15" y="35"/>
                  </a:cubicBezTo>
                  <a:cubicBezTo>
                    <a:pt x="14" y="36"/>
                    <a:pt x="14" y="38"/>
                    <a:pt x="15" y="39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1"/>
                    <a:pt x="15" y="43"/>
                    <a:pt x="15" y="44"/>
                  </a:cubicBezTo>
                  <a:cubicBezTo>
                    <a:pt x="15" y="46"/>
                    <a:pt x="17" y="47"/>
                    <a:pt x="18" y="47"/>
                  </a:cubicBezTo>
                  <a:cubicBezTo>
                    <a:pt x="18" y="48"/>
                    <a:pt x="18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6" y="51"/>
                    <a:pt x="16" y="51"/>
                  </a:cubicBezTo>
                  <a:cubicBezTo>
                    <a:pt x="15" y="52"/>
                    <a:pt x="15" y="52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2"/>
                    <a:pt x="14" y="51"/>
                    <a:pt x="13" y="51"/>
                  </a:cubicBezTo>
                  <a:close/>
                  <a:moveTo>
                    <a:pt x="33" y="75"/>
                  </a:moveTo>
                  <a:cubicBezTo>
                    <a:pt x="21" y="75"/>
                    <a:pt x="21" y="75"/>
                    <a:pt x="21" y="75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33" y="74"/>
                    <a:pt x="33" y="74"/>
                    <a:pt x="33" y="74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lose/>
                  <a:moveTo>
                    <a:pt x="37" y="68"/>
                  </a:moveTo>
                  <a:cubicBezTo>
                    <a:pt x="37" y="70"/>
                    <a:pt x="36" y="71"/>
                    <a:pt x="35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1" y="70"/>
                    <a:pt x="20" y="69"/>
                    <a:pt x="20" y="67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59"/>
                    <a:pt x="20" y="59"/>
                    <a:pt x="19" y="59"/>
                  </a:cubicBezTo>
                  <a:cubicBezTo>
                    <a:pt x="19" y="59"/>
                    <a:pt x="18" y="59"/>
                    <a:pt x="18" y="60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9"/>
                    <a:pt x="19" y="70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8" y="71"/>
                    <a:pt x="17" y="70"/>
                    <a:pt x="17" y="6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7" y="58"/>
                    <a:pt x="37" y="58"/>
                    <a:pt x="37" y="58"/>
                  </a:cubicBezTo>
                  <a:lnTo>
                    <a:pt x="37" y="68"/>
                  </a:lnTo>
                  <a:close/>
                  <a:moveTo>
                    <a:pt x="43" y="40"/>
                  </a:moveTo>
                  <a:cubicBezTo>
                    <a:pt x="43" y="42"/>
                    <a:pt x="42" y="42"/>
                    <a:pt x="41" y="43"/>
                  </a:cubicBezTo>
                  <a:cubicBezTo>
                    <a:pt x="39" y="47"/>
                    <a:pt x="38" y="52"/>
                    <a:pt x="37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5" y="3"/>
                    <a:pt x="50" y="5"/>
                    <a:pt x="50" y="22"/>
                  </a:cubicBezTo>
                  <a:cubicBezTo>
                    <a:pt x="50" y="31"/>
                    <a:pt x="46" y="37"/>
                    <a:pt x="43" y="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871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>
            <a:extLst>
              <a:ext uri="{FF2B5EF4-FFF2-40B4-BE49-F238E27FC236}">
                <a16:creationId xmlns:a16="http://schemas.microsoft.com/office/drawing/2014/main" id="{56782EF3-D0B7-49C5-8988-B85549E5DFE2}"/>
              </a:ext>
            </a:extLst>
          </p:cNvPr>
          <p:cNvGrpSpPr/>
          <p:nvPr/>
        </p:nvGrpSpPr>
        <p:grpSpPr>
          <a:xfrm>
            <a:off x="1008073" y="5308640"/>
            <a:ext cx="5996279" cy="882610"/>
            <a:chOff x="1008073" y="5308640"/>
            <a:chExt cx="5996279" cy="882610"/>
          </a:xfrm>
        </p:grpSpPr>
        <p:grpSp>
          <p:nvGrpSpPr>
            <p:cNvPr id="46" name="Group 45"/>
            <p:cNvGrpSpPr/>
            <p:nvPr/>
          </p:nvGrpSpPr>
          <p:grpSpPr>
            <a:xfrm>
              <a:off x="4436223" y="5308640"/>
              <a:ext cx="2568129" cy="882610"/>
              <a:chOff x="4436223" y="5308640"/>
              <a:chExt cx="2568129" cy="882610"/>
            </a:xfrm>
          </p:grpSpPr>
          <p:sp>
            <p:nvSpPr>
              <p:cNvPr id="3" name="Freeform 111"/>
              <p:cNvSpPr>
                <a:spLocks/>
              </p:cNvSpPr>
              <p:nvPr/>
            </p:nvSpPr>
            <p:spPr bwMode="auto">
              <a:xfrm>
                <a:off x="4436223" y="5308640"/>
                <a:ext cx="2568129" cy="772907"/>
              </a:xfrm>
              <a:custGeom>
                <a:avLst/>
                <a:gdLst>
                  <a:gd name="T0" fmla="*/ 618 w 2585"/>
                  <a:gd name="T1" fmla="*/ 620 h 620"/>
                  <a:gd name="T2" fmla="*/ 2585 w 2585"/>
                  <a:gd name="T3" fmla="*/ 620 h 620"/>
                  <a:gd name="T4" fmla="*/ 1967 w 2585"/>
                  <a:gd name="T5" fmla="*/ 0 h 620"/>
                  <a:gd name="T6" fmla="*/ 0 w 2585"/>
                  <a:gd name="T7" fmla="*/ 0 h 620"/>
                  <a:gd name="T8" fmla="*/ 618 w 2585"/>
                  <a:gd name="T9" fmla="*/ 620 h 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5" h="620">
                    <a:moveTo>
                      <a:pt x="618" y="620"/>
                    </a:moveTo>
                    <a:lnTo>
                      <a:pt x="2585" y="620"/>
                    </a:lnTo>
                    <a:lnTo>
                      <a:pt x="1967" y="0"/>
                    </a:lnTo>
                    <a:lnTo>
                      <a:pt x="0" y="0"/>
                    </a:lnTo>
                    <a:lnTo>
                      <a:pt x="618" y="62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3175"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Regular"/>
                  <a:cs typeface="Arial" panose="020B0604020202020204" pitchFamily="34" charset="0"/>
                </a:endParaRPr>
              </a:p>
            </p:txBody>
          </p:sp>
          <p:sp>
            <p:nvSpPr>
              <p:cNvPr id="4" name="Freeform 112"/>
              <p:cNvSpPr>
                <a:spLocks/>
              </p:cNvSpPr>
              <p:nvPr/>
            </p:nvSpPr>
            <p:spPr bwMode="auto">
              <a:xfrm>
                <a:off x="4436223" y="5308640"/>
                <a:ext cx="613967" cy="882610"/>
              </a:xfrm>
              <a:custGeom>
                <a:avLst/>
                <a:gdLst>
                  <a:gd name="T0" fmla="*/ 0 w 618"/>
                  <a:gd name="T1" fmla="*/ 0 h 708"/>
                  <a:gd name="T2" fmla="*/ 0 w 618"/>
                  <a:gd name="T3" fmla="*/ 87 h 708"/>
                  <a:gd name="T4" fmla="*/ 618 w 618"/>
                  <a:gd name="T5" fmla="*/ 708 h 708"/>
                  <a:gd name="T6" fmla="*/ 618 w 618"/>
                  <a:gd name="T7" fmla="*/ 620 h 708"/>
                  <a:gd name="T8" fmla="*/ 0 w 618"/>
                  <a:gd name="T9" fmla="*/ 0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8" h="708">
                    <a:moveTo>
                      <a:pt x="0" y="0"/>
                    </a:moveTo>
                    <a:lnTo>
                      <a:pt x="0" y="87"/>
                    </a:lnTo>
                    <a:lnTo>
                      <a:pt x="618" y="708"/>
                    </a:lnTo>
                    <a:lnTo>
                      <a:pt x="618" y="6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Rectangle 113"/>
              <p:cNvSpPr>
                <a:spLocks noChangeArrowheads="1"/>
              </p:cNvSpPr>
              <p:nvPr/>
            </p:nvSpPr>
            <p:spPr bwMode="auto">
              <a:xfrm>
                <a:off x="5050190" y="6081547"/>
                <a:ext cx="1954162" cy="109703"/>
              </a:xfrm>
              <a:prstGeom prst="rect">
                <a:avLst/>
              </a:prstGeom>
              <a:solidFill>
                <a:schemeClr val="bg2"/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Freeform 129"/>
            <p:cNvSpPr>
              <a:spLocks/>
            </p:cNvSpPr>
            <p:nvPr/>
          </p:nvSpPr>
          <p:spPr bwMode="auto">
            <a:xfrm>
              <a:off x="5668130" y="5308640"/>
              <a:ext cx="1035200" cy="395180"/>
            </a:xfrm>
            <a:custGeom>
              <a:avLst/>
              <a:gdLst>
                <a:gd name="T0" fmla="*/ 0 w 1042"/>
                <a:gd name="T1" fmla="*/ 0 h 317"/>
                <a:gd name="T2" fmla="*/ 325 w 1042"/>
                <a:gd name="T3" fmla="*/ 317 h 317"/>
                <a:gd name="T4" fmla="*/ 1042 w 1042"/>
                <a:gd name="T5" fmla="*/ 317 h 317"/>
                <a:gd name="T6" fmla="*/ 962 w 1042"/>
                <a:gd name="T7" fmla="*/ 234 h 317"/>
                <a:gd name="T8" fmla="*/ 325 w 1042"/>
                <a:gd name="T9" fmla="*/ 234 h 317"/>
                <a:gd name="T10" fmla="*/ 90 w 1042"/>
                <a:gd name="T11" fmla="*/ 0 h 317"/>
                <a:gd name="T12" fmla="*/ 0 w 1042"/>
                <a:gd name="T13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2" h="317">
                  <a:moveTo>
                    <a:pt x="0" y="0"/>
                  </a:moveTo>
                  <a:lnTo>
                    <a:pt x="325" y="317"/>
                  </a:lnTo>
                  <a:lnTo>
                    <a:pt x="1042" y="317"/>
                  </a:lnTo>
                  <a:lnTo>
                    <a:pt x="962" y="234"/>
                  </a:lnTo>
                  <a:lnTo>
                    <a:pt x="325" y="234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716419" y="5755949"/>
              <a:ext cx="2142960" cy="24240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noAutofit/>
            </a:bodyPr>
            <a:lstStyle/>
            <a:p>
              <a:pPr lvl="0" algn="ctr"/>
              <a:r>
                <a:rPr lang="en-US" altLang="ko-KR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Title</a:t>
              </a:r>
              <a:endParaRPr lang="ko-KR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Line"/>
            <p:cNvCxnSpPr/>
            <p:nvPr/>
          </p:nvCxnSpPr>
          <p:spPr>
            <a:xfrm flipH="1">
              <a:off x="4044350" y="5694741"/>
              <a:ext cx="1005840" cy="0"/>
            </a:xfrm>
            <a:prstGeom prst="line">
              <a:avLst/>
            </a:prstGeom>
            <a:ln w="3175">
              <a:solidFill>
                <a:schemeClr val="tx2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1008073" y="5335328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29"/>
            <p:cNvSpPr>
              <a:spLocks noEditPoints="1"/>
            </p:cNvSpPr>
            <p:nvPr/>
          </p:nvSpPr>
          <p:spPr bwMode="auto">
            <a:xfrm>
              <a:off x="3480393" y="5494729"/>
              <a:ext cx="400024" cy="400024"/>
            </a:xfrm>
            <a:custGeom>
              <a:avLst/>
              <a:gdLst>
                <a:gd name="T0" fmla="*/ 114 w 128"/>
                <a:gd name="T1" fmla="*/ 29 h 128"/>
                <a:gd name="T2" fmla="*/ 112 w 128"/>
                <a:gd name="T3" fmla="*/ 8 h 128"/>
                <a:gd name="T4" fmla="*/ 24 w 128"/>
                <a:gd name="T5" fmla="*/ 0 h 128"/>
                <a:gd name="T6" fmla="*/ 16 w 128"/>
                <a:gd name="T7" fmla="*/ 27 h 128"/>
                <a:gd name="T8" fmla="*/ 2 w 128"/>
                <a:gd name="T9" fmla="*/ 45 h 128"/>
                <a:gd name="T10" fmla="*/ 0 w 128"/>
                <a:gd name="T11" fmla="*/ 56 h 128"/>
                <a:gd name="T12" fmla="*/ 12 w 128"/>
                <a:gd name="T13" fmla="*/ 68 h 128"/>
                <a:gd name="T14" fmla="*/ 20 w 128"/>
                <a:gd name="T15" fmla="*/ 128 h 128"/>
                <a:gd name="T16" fmla="*/ 116 w 128"/>
                <a:gd name="T17" fmla="*/ 120 h 128"/>
                <a:gd name="T18" fmla="*/ 116 w 128"/>
                <a:gd name="T19" fmla="*/ 68 h 128"/>
                <a:gd name="T20" fmla="*/ 128 w 128"/>
                <a:gd name="T21" fmla="*/ 52 h 128"/>
                <a:gd name="T22" fmla="*/ 104 w 128"/>
                <a:gd name="T23" fmla="*/ 8 h 128"/>
                <a:gd name="T24" fmla="*/ 24 w 128"/>
                <a:gd name="T25" fmla="*/ 24 h 128"/>
                <a:gd name="T26" fmla="*/ 24 w 128"/>
                <a:gd name="T27" fmla="*/ 8 h 128"/>
                <a:gd name="T28" fmla="*/ 41 w 128"/>
                <a:gd name="T29" fmla="*/ 60 h 128"/>
                <a:gd name="T30" fmla="*/ 40 w 128"/>
                <a:gd name="T31" fmla="*/ 32 h 128"/>
                <a:gd name="T32" fmla="*/ 41 w 128"/>
                <a:gd name="T33" fmla="*/ 60 h 128"/>
                <a:gd name="T34" fmla="*/ 62 w 128"/>
                <a:gd name="T35" fmla="*/ 32 h 128"/>
                <a:gd name="T36" fmla="*/ 45 w 128"/>
                <a:gd name="T37" fmla="*/ 60 h 128"/>
                <a:gd name="T38" fmla="*/ 66 w 128"/>
                <a:gd name="T39" fmla="*/ 32 h 128"/>
                <a:gd name="T40" fmla="*/ 83 w 128"/>
                <a:gd name="T41" fmla="*/ 60 h 128"/>
                <a:gd name="T42" fmla="*/ 66 w 128"/>
                <a:gd name="T43" fmla="*/ 32 h 128"/>
                <a:gd name="T44" fmla="*/ 88 w 128"/>
                <a:gd name="T45" fmla="*/ 32 h 128"/>
                <a:gd name="T46" fmla="*/ 87 w 128"/>
                <a:gd name="T47" fmla="*/ 60 h 128"/>
                <a:gd name="T48" fmla="*/ 8 w 128"/>
                <a:gd name="T49" fmla="*/ 56 h 128"/>
                <a:gd name="T50" fmla="*/ 9 w 128"/>
                <a:gd name="T51" fmla="*/ 50 h 128"/>
                <a:gd name="T52" fmla="*/ 24 w 128"/>
                <a:gd name="T53" fmla="*/ 32 h 128"/>
                <a:gd name="T54" fmla="*/ 19 w 128"/>
                <a:gd name="T55" fmla="*/ 60 h 128"/>
                <a:gd name="T56" fmla="*/ 8 w 128"/>
                <a:gd name="T57" fmla="*/ 56 h 128"/>
                <a:gd name="T58" fmla="*/ 50 w 128"/>
                <a:gd name="T59" fmla="*/ 120 h 128"/>
                <a:gd name="T60" fmla="*/ 80 w 128"/>
                <a:gd name="T61" fmla="*/ 80 h 128"/>
                <a:gd name="T62" fmla="*/ 108 w 128"/>
                <a:gd name="T63" fmla="*/ 120 h 128"/>
                <a:gd name="T64" fmla="*/ 84 w 128"/>
                <a:gd name="T65" fmla="*/ 80 h 128"/>
                <a:gd name="T66" fmla="*/ 50 w 128"/>
                <a:gd name="T67" fmla="*/ 76 h 128"/>
                <a:gd name="T68" fmla="*/ 46 w 128"/>
                <a:gd name="T69" fmla="*/ 120 h 128"/>
                <a:gd name="T70" fmla="*/ 20 w 128"/>
                <a:gd name="T71" fmla="*/ 68 h 128"/>
                <a:gd name="T72" fmla="*/ 108 w 128"/>
                <a:gd name="T73" fmla="*/ 120 h 128"/>
                <a:gd name="T74" fmla="*/ 116 w 128"/>
                <a:gd name="T75" fmla="*/ 60 h 128"/>
                <a:gd name="T76" fmla="*/ 93 w 128"/>
                <a:gd name="T77" fmla="*/ 32 h 128"/>
                <a:gd name="T78" fmla="*/ 104 w 128"/>
                <a:gd name="T79" fmla="*/ 32 h 128"/>
                <a:gd name="T80" fmla="*/ 119 w 128"/>
                <a:gd name="T81" fmla="*/ 50 h 128"/>
                <a:gd name="T82" fmla="*/ 120 w 128"/>
                <a:gd name="T83" fmla="*/ 5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126" y="45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3" y="28"/>
                    <a:pt x="113" y="28"/>
                    <a:pt x="112" y="27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4"/>
                    <a:pt x="108" y="0"/>
                    <a:pt x="10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8"/>
                    <a:pt x="15" y="28"/>
                    <a:pt x="14" y="2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7"/>
                    <a:pt x="0" y="49"/>
                    <a:pt x="0" y="5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3"/>
                    <a:pt x="5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2" y="124"/>
                    <a:pt x="16" y="128"/>
                    <a:pt x="20" y="128"/>
                  </a:cubicBezTo>
                  <a:cubicBezTo>
                    <a:pt x="108" y="128"/>
                    <a:pt x="108" y="128"/>
                    <a:pt x="108" y="128"/>
                  </a:cubicBezTo>
                  <a:cubicBezTo>
                    <a:pt x="112" y="128"/>
                    <a:pt x="116" y="124"/>
                    <a:pt x="116" y="120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23" y="68"/>
                    <a:pt x="128" y="63"/>
                    <a:pt x="128" y="56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8" y="49"/>
                    <a:pt x="127" y="47"/>
                    <a:pt x="126" y="45"/>
                  </a:cubicBezTo>
                  <a:close/>
                  <a:moveTo>
                    <a:pt x="104" y="8"/>
                  </a:moveTo>
                  <a:cubicBezTo>
                    <a:pt x="104" y="24"/>
                    <a:pt x="104" y="24"/>
                    <a:pt x="10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8"/>
                    <a:pt x="24" y="8"/>
                    <a:pt x="24" y="8"/>
                  </a:cubicBezTo>
                  <a:lnTo>
                    <a:pt x="104" y="8"/>
                  </a:lnTo>
                  <a:close/>
                  <a:moveTo>
                    <a:pt x="41" y="60"/>
                  </a:moveTo>
                  <a:cubicBezTo>
                    <a:pt x="24" y="60"/>
                    <a:pt x="24" y="60"/>
                    <a:pt x="24" y="6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9" y="32"/>
                    <a:pt x="49" y="32"/>
                    <a:pt x="49" y="32"/>
                  </a:cubicBezTo>
                  <a:lnTo>
                    <a:pt x="41" y="60"/>
                  </a:lnTo>
                  <a:close/>
                  <a:moveTo>
                    <a:pt x="53" y="32"/>
                  </a:moveTo>
                  <a:cubicBezTo>
                    <a:pt x="62" y="32"/>
                    <a:pt x="62" y="32"/>
                    <a:pt x="62" y="32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45" y="60"/>
                    <a:pt x="45" y="60"/>
                    <a:pt x="45" y="60"/>
                  </a:cubicBezTo>
                  <a:lnTo>
                    <a:pt x="53" y="32"/>
                  </a:lnTo>
                  <a:close/>
                  <a:moveTo>
                    <a:pt x="66" y="32"/>
                  </a:moveTo>
                  <a:cubicBezTo>
                    <a:pt x="75" y="32"/>
                    <a:pt x="75" y="32"/>
                    <a:pt x="75" y="32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66" y="60"/>
                    <a:pt x="66" y="60"/>
                    <a:pt x="66" y="60"/>
                  </a:cubicBezTo>
                  <a:lnTo>
                    <a:pt x="66" y="32"/>
                  </a:lnTo>
                  <a:close/>
                  <a:moveTo>
                    <a:pt x="79" y="32"/>
                  </a:moveTo>
                  <a:cubicBezTo>
                    <a:pt x="88" y="32"/>
                    <a:pt x="88" y="32"/>
                    <a:pt x="88" y="3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87" y="60"/>
                    <a:pt x="87" y="60"/>
                    <a:pt x="87" y="60"/>
                  </a:cubicBezTo>
                  <a:lnTo>
                    <a:pt x="79" y="32"/>
                  </a:lnTo>
                  <a:close/>
                  <a:moveTo>
                    <a:pt x="8" y="56"/>
                  </a:moveTo>
                  <a:cubicBezTo>
                    <a:pt x="8" y="52"/>
                    <a:pt x="8" y="52"/>
                    <a:pt x="8" y="52"/>
                  </a:cubicBezTo>
                  <a:cubicBezTo>
                    <a:pt x="8" y="51"/>
                    <a:pt x="8" y="50"/>
                    <a:pt x="9" y="5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2" y="33"/>
                    <a:pt x="23" y="32"/>
                    <a:pt x="24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80" y="120"/>
                  </a:moveTo>
                  <a:cubicBezTo>
                    <a:pt x="50" y="120"/>
                    <a:pt x="50" y="120"/>
                    <a:pt x="50" y="12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80" y="80"/>
                    <a:pt x="80" y="80"/>
                    <a:pt x="80" y="80"/>
                  </a:cubicBezTo>
                  <a:lnTo>
                    <a:pt x="80" y="120"/>
                  </a:lnTo>
                  <a:close/>
                  <a:moveTo>
                    <a:pt x="108" y="120"/>
                  </a:moveTo>
                  <a:cubicBezTo>
                    <a:pt x="84" y="120"/>
                    <a:pt x="84" y="120"/>
                    <a:pt x="84" y="120"/>
                  </a:cubicBezTo>
                  <a:cubicBezTo>
                    <a:pt x="84" y="80"/>
                    <a:pt x="84" y="80"/>
                    <a:pt x="84" y="80"/>
                  </a:cubicBezTo>
                  <a:cubicBezTo>
                    <a:pt x="84" y="78"/>
                    <a:pt x="82" y="76"/>
                    <a:pt x="80" y="76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48" y="76"/>
                    <a:pt x="46" y="78"/>
                    <a:pt x="46" y="80"/>
                  </a:cubicBezTo>
                  <a:cubicBezTo>
                    <a:pt x="46" y="120"/>
                    <a:pt x="46" y="120"/>
                    <a:pt x="46" y="120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108" y="68"/>
                    <a:pt x="108" y="68"/>
                    <a:pt x="108" y="68"/>
                  </a:cubicBezTo>
                  <a:lnTo>
                    <a:pt x="108" y="120"/>
                  </a:lnTo>
                  <a:close/>
                  <a:moveTo>
                    <a:pt x="120" y="56"/>
                  </a:moveTo>
                  <a:cubicBezTo>
                    <a:pt x="120" y="58"/>
                    <a:pt x="118" y="60"/>
                    <a:pt x="116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2"/>
                    <a:pt x="106" y="33"/>
                    <a:pt x="107" y="34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0"/>
                    <a:pt x="120" y="51"/>
                    <a:pt x="120" y="52"/>
                  </a:cubicBezTo>
                  <a:lnTo>
                    <a:pt x="120" y="56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CDEF145-41C4-4701-8639-D590392C304F}"/>
              </a:ext>
            </a:extLst>
          </p:cNvPr>
          <p:cNvGrpSpPr/>
          <p:nvPr/>
        </p:nvGrpSpPr>
        <p:grpSpPr>
          <a:xfrm>
            <a:off x="5377044" y="4610926"/>
            <a:ext cx="6196847" cy="989425"/>
            <a:chOff x="5377044" y="4610926"/>
            <a:chExt cx="6196847" cy="989425"/>
          </a:xfrm>
        </p:grpSpPr>
        <p:grpSp>
          <p:nvGrpSpPr>
            <p:cNvPr id="44" name="Group 43"/>
            <p:cNvGrpSpPr/>
            <p:nvPr/>
          </p:nvGrpSpPr>
          <p:grpSpPr>
            <a:xfrm>
              <a:off x="5377044" y="4720233"/>
              <a:ext cx="2568129" cy="880118"/>
              <a:chOff x="5377044" y="4720233"/>
              <a:chExt cx="2568129" cy="880118"/>
            </a:xfrm>
          </p:grpSpPr>
          <p:sp>
            <p:nvSpPr>
              <p:cNvPr id="9" name="Freeform 114"/>
              <p:cNvSpPr>
                <a:spLocks/>
              </p:cNvSpPr>
              <p:nvPr/>
            </p:nvSpPr>
            <p:spPr bwMode="auto">
              <a:xfrm>
                <a:off x="5377044" y="4720233"/>
                <a:ext cx="2568129" cy="771661"/>
              </a:xfrm>
              <a:custGeom>
                <a:avLst/>
                <a:gdLst>
                  <a:gd name="T0" fmla="*/ 618 w 2585"/>
                  <a:gd name="T1" fmla="*/ 619 h 619"/>
                  <a:gd name="T2" fmla="*/ 2585 w 2585"/>
                  <a:gd name="T3" fmla="*/ 619 h 619"/>
                  <a:gd name="T4" fmla="*/ 1967 w 2585"/>
                  <a:gd name="T5" fmla="*/ 0 h 619"/>
                  <a:gd name="T6" fmla="*/ 0 w 2585"/>
                  <a:gd name="T7" fmla="*/ 0 h 619"/>
                  <a:gd name="T8" fmla="*/ 618 w 2585"/>
                  <a:gd name="T9" fmla="*/ 619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5" h="619">
                    <a:moveTo>
                      <a:pt x="618" y="619"/>
                    </a:moveTo>
                    <a:lnTo>
                      <a:pt x="2585" y="619"/>
                    </a:lnTo>
                    <a:lnTo>
                      <a:pt x="1967" y="0"/>
                    </a:lnTo>
                    <a:lnTo>
                      <a:pt x="0" y="0"/>
                    </a:lnTo>
                    <a:lnTo>
                      <a:pt x="618" y="619"/>
                    </a:lnTo>
                    <a:close/>
                  </a:path>
                </a:pathLst>
              </a:custGeom>
              <a:solidFill>
                <a:schemeClr val="accent6"/>
              </a:solidFill>
              <a:ln w="3175"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Regular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15"/>
              <p:cNvSpPr>
                <a:spLocks/>
              </p:cNvSpPr>
              <p:nvPr/>
            </p:nvSpPr>
            <p:spPr bwMode="auto">
              <a:xfrm>
                <a:off x="5377044" y="4720233"/>
                <a:ext cx="613967" cy="880117"/>
              </a:xfrm>
              <a:custGeom>
                <a:avLst/>
                <a:gdLst>
                  <a:gd name="T0" fmla="*/ 0 w 618"/>
                  <a:gd name="T1" fmla="*/ 0 h 706"/>
                  <a:gd name="T2" fmla="*/ 0 w 618"/>
                  <a:gd name="T3" fmla="*/ 88 h 706"/>
                  <a:gd name="T4" fmla="*/ 618 w 618"/>
                  <a:gd name="T5" fmla="*/ 706 h 706"/>
                  <a:gd name="T6" fmla="*/ 618 w 618"/>
                  <a:gd name="T7" fmla="*/ 619 h 706"/>
                  <a:gd name="T8" fmla="*/ 0 w 618"/>
                  <a:gd name="T9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8" h="706">
                    <a:moveTo>
                      <a:pt x="0" y="0"/>
                    </a:moveTo>
                    <a:lnTo>
                      <a:pt x="0" y="88"/>
                    </a:lnTo>
                    <a:lnTo>
                      <a:pt x="618" y="706"/>
                    </a:lnTo>
                    <a:lnTo>
                      <a:pt x="618" y="6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116"/>
              <p:cNvSpPr>
                <a:spLocks noChangeArrowheads="1"/>
              </p:cNvSpPr>
              <p:nvPr/>
            </p:nvSpPr>
            <p:spPr bwMode="auto">
              <a:xfrm>
                <a:off x="5991011" y="5491894"/>
                <a:ext cx="1954162" cy="108457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Freeform 127"/>
            <p:cNvSpPr>
              <a:spLocks/>
            </p:cNvSpPr>
            <p:nvPr/>
          </p:nvSpPr>
          <p:spPr bwMode="auto">
            <a:xfrm>
              <a:off x="5523084" y="5013191"/>
              <a:ext cx="1481270" cy="203200"/>
            </a:xfrm>
            <a:custGeom>
              <a:avLst/>
              <a:gdLst>
                <a:gd name="T0" fmla="*/ 1415 w 1491"/>
                <a:gd name="T1" fmla="*/ 0 h 163"/>
                <a:gd name="T2" fmla="*/ 0 w 1491"/>
                <a:gd name="T3" fmla="*/ 0 h 163"/>
                <a:gd name="T4" fmla="*/ 163 w 1491"/>
                <a:gd name="T5" fmla="*/ 163 h 163"/>
                <a:gd name="T6" fmla="*/ 163 w 1491"/>
                <a:gd name="T7" fmla="*/ 76 h 163"/>
                <a:gd name="T8" fmla="*/ 1491 w 1491"/>
                <a:gd name="T9" fmla="*/ 76 h 163"/>
                <a:gd name="T10" fmla="*/ 1415 w 1491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1" h="163">
                  <a:moveTo>
                    <a:pt x="1415" y="0"/>
                  </a:moveTo>
                  <a:lnTo>
                    <a:pt x="0" y="0"/>
                  </a:lnTo>
                  <a:lnTo>
                    <a:pt x="163" y="163"/>
                  </a:lnTo>
                  <a:lnTo>
                    <a:pt x="163" y="76"/>
                  </a:lnTo>
                  <a:lnTo>
                    <a:pt x="1491" y="76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rgbClr val="000000">
                <a:alpha val="1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42867" y="5156525"/>
              <a:ext cx="1876878" cy="24240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noAutofit/>
            </a:bodyPr>
            <a:lstStyle/>
            <a:p>
              <a:pPr lvl="0" algn="ctr"/>
              <a:r>
                <a:rPr lang="en-US" altLang="ko-KR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Title</a:t>
              </a:r>
              <a:endParaRPr lang="ko-KR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Line"/>
            <p:cNvCxnSpPr/>
            <p:nvPr/>
          </p:nvCxnSpPr>
          <p:spPr>
            <a:xfrm flipH="1">
              <a:off x="7427742" y="4998137"/>
              <a:ext cx="1004082" cy="0"/>
            </a:xfrm>
            <a:prstGeom prst="line">
              <a:avLst/>
            </a:prstGeom>
            <a:ln w="3175">
              <a:solidFill>
                <a:schemeClr val="accent6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/>
            <p:cNvSpPr/>
            <p:nvPr/>
          </p:nvSpPr>
          <p:spPr>
            <a:xfrm>
              <a:off x="9116579" y="4610926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8620677" y="4785358"/>
              <a:ext cx="406625" cy="400024"/>
              <a:chOff x="2433339" y="4342379"/>
              <a:chExt cx="406625" cy="400024"/>
            </a:xfrm>
            <a:solidFill>
              <a:schemeClr val="accent6"/>
            </a:solidFill>
          </p:grpSpPr>
          <p:sp>
            <p:nvSpPr>
              <p:cNvPr id="83" name="Freeform 53"/>
              <p:cNvSpPr>
                <a:spLocks noEditPoints="1"/>
              </p:cNvSpPr>
              <p:nvPr/>
            </p:nvSpPr>
            <p:spPr bwMode="auto">
              <a:xfrm>
                <a:off x="2433339" y="4342379"/>
                <a:ext cx="406625" cy="400024"/>
              </a:xfrm>
              <a:custGeom>
                <a:avLst/>
                <a:gdLst>
                  <a:gd name="T0" fmla="*/ 127 w 130"/>
                  <a:gd name="T1" fmla="*/ 42 h 128"/>
                  <a:gd name="T2" fmla="*/ 87 w 130"/>
                  <a:gd name="T3" fmla="*/ 2 h 128"/>
                  <a:gd name="T4" fmla="*/ 79 w 130"/>
                  <a:gd name="T5" fmla="*/ 0 h 128"/>
                  <a:gd name="T6" fmla="*/ 75 w 130"/>
                  <a:gd name="T7" fmla="*/ 2 h 128"/>
                  <a:gd name="T8" fmla="*/ 73 w 130"/>
                  <a:gd name="T9" fmla="*/ 6 h 128"/>
                  <a:gd name="T10" fmla="*/ 64 w 130"/>
                  <a:gd name="T11" fmla="*/ 21 h 128"/>
                  <a:gd name="T12" fmla="*/ 41 w 130"/>
                  <a:gd name="T13" fmla="*/ 37 h 128"/>
                  <a:gd name="T14" fmla="*/ 15 w 130"/>
                  <a:gd name="T15" fmla="*/ 55 h 128"/>
                  <a:gd name="T16" fmla="*/ 1 w 130"/>
                  <a:gd name="T17" fmla="*/ 78 h 128"/>
                  <a:gd name="T18" fmla="*/ 3 w 130"/>
                  <a:gd name="T19" fmla="*/ 86 h 128"/>
                  <a:gd name="T20" fmla="*/ 43 w 130"/>
                  <a:gd name="T21" fmla="*/ 126 h 128"/>
                  <a:gd name="T22" fmla="*/ 51 w 130"/>
                  <a:gd name="T23" fmla="*/ 128 h 128"/>
                  <a:gd name="T24" fmla="*/ 55 w 130"/>
                  <a:gd name="T25" fmla="*/ 126 h 128"/>
                  <a:gd name="T26" fmla="*/ 57 w 130"/>
                  <a:gd name="T27" fmla="*/ 122 h 128"/>
                  <a:gd name="T28" fmla="*/ 66 w 130"/>
                  <a:gd name="T29" fmla="*/ 107 h 128"/>
                  <a:gd name="T30" fmla="*/ 89 w 130"/>
                  <a:gd name="T31" fmla="*/ 91 h 128"/>
                  <a:gd name="T32" fmla="*/ 115 w 130"/>
                  <a:gd name="T33" fmla="*/ 73 h 128"/>
                  <a:gd name="T34" fmla="*/ 129 w 130"/>
                  <a:gd name="T35" fmla="*/ 50 h 128"/>
                  <a:gd name="T36" fmla="*/ 127 w 130"/>
                  <a:gd name="T37" fmla="*/ 42 h 128"/>
                  <a:gd name="T38" fmla="*/ 49 w 130"/>
                  <a:gd name="T39" fmla="*/ 120 h 128"/>
                  <a:gd name="T40" fmla="*/ 9 w 130"/>
                  <a:gd name="T41" fmla="*/ 80 h 128"/>
                  <a:gd name="T42" fmla="*/ 81 w 130"/>
                  <a:gd name="T43" fmla="*/ 8 h 128"/>
                  <a:gd name="T44" fmla="*/ 121 w 130"/>
                  <a:gd name="T45" fmla="*/ 48 h 128"/>
                  <a:gd name="T46" fmla="*/ 49 w 130"/>
                  <a:gd name="T47" fmla="*/ 12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8">
                    <a:moveTo>
                      <a:pt x="127" y="42"/>
                    </a:moveTo>
                    <a:cubicBezTo>
                      <a:pt x="87" y="2"/>
                      <a:pt x="87" y="2"/>
                      <a:pt x="87" y="2"/>
                    </a:cubicBezTo>
                    <a:cubicBezTo>
                      <a:pt x="85" y="0"/>
                      <a:pt x="82" y="0"/>
                      <a:pt x="79" y="0"/>
                    </a:cubicBezTo>
                    <a:cubicBezTo>
                      <a:pt x="78" y="1"/>
                      <a:pt x="76" y="1"/>
                      <a:pt x="75" y="2"/>
                    </a:cubicBezTo>
                    <a:cubicBezTo>
                      <a:pt x="74" y="3"/>
                      <a:pt x="74" y="4"/>
                      <a:pt x="73" y="6"/>
                    </a:cubicBezTo>
                    <a:cubicBezTo>
                      <a:pt x="72" y="12"/>
                      <a:pt x="68" y="17"/>
                      <a:pt x="64" y="21"/>
                    </a:cubicBezTo>
                    <a:cubicBezTo>
                      <a:pt x="58" y="27"/>
                      <a:pt x="50" y="32"/>
                      <a:pt x="41" y="37"/>
                    </a:cubicBezTo>
                    <a:cubicBezTo>
                      <a:pt x="32" y="42"/>
                      <a:pt x="23" y="48"/>
                      <a:pt x="15" y="55"/>
                    </a:cubicBezTo>
                    <a:cubicBezTo>
                      <a:pt x="8" y="62"/>
                      <a:pt x="4" y="69"/>
                      <a:pt x="1" y="78"/>
                    </a:cubicBezTo>
                    <a:cubicBezTo>
                      <a:pt x="0" y="80"/>
                      <a:pt x="1" y="84"/>
                      <a:pt x="3" y="86"/>
                    </a:cubicBezTo>
                    <a:cubicBezTo>
                      <a:pt x="43" y="126"/>
                      <a:pt x="43" y="126"/>
                      <a:pt x="43" y="126"/>
                    </a:cubicBezTo>
                    <a:cubicBezTo>
                      <a:pt x="45" y="128"/>
                      <a:pt x="48" y="128"/>
                      <a:pt x="51" y="128"/>
                    </a:cubicBezTo>
                    <a:cubicBezTo>
                      <a:pt x="52" y="127"/>
                      <a:pt x="54" y="127"/>
                      <a:pt x="55" y="126"/>
                    </a:cubicBezTo>
                    <a:cubicBezTo>
                      <a:pt x="56" y="125"/>
                      <a:pt x="56" y="124"/>
                      <a:pt x="57" y="122"/>
                    </a:cubicBezTo>
                    <a:cubicBezTo>
                      <a:pt x="58" y="116"/>
                      <a:pt x="62" y="111"/>
                      <a:pt x="66" y="107"/>
                    </a:cubicBezTo>
                    <a:cubicBezTo>
                      <a:pt x="72" y="101"/>
                      <a:pt x="80" y="96"/>
                      <a:pt x="89" y="91"/>
                    </a:cubicBezTo>
                    <a:cubicBezTo>
                      <a:pt x="98" y="86"/>
                      <a:pt x="107" y="80"/>
                      <a:pt x="115" y="73"/>
                    </a:cubicBezTo>
                    <a:cubicBezTo>
                      <a:pt x="122" y="66"/>
                      <a:pt x="126" y="59"/>
                      <a:pt x="129" y="50"/>
                    </a:cubicBezTo>
                    <a:cubicBezTo>
                      <a:pt x="130" y="48"/>
                      <a:pt x="129" y="44"/>
                      <a:pt x="127" y="42"/>
                    </a:cubicBezTo>
                    <a:close/>
                    <a:moveTo>
                      <a:pt x="49" y="120"/>
                    </a:moveTo>
                    <a:cubicBezTo>
                      <a:pt x="36" y="107"/>
                      <a:pt x="22" y="93"/>
                      <a:pt x="9" y="80"/>
                    </a:cubicBezTo>
                    <a:cubicBezTo>
                      <a:pt x="20" y="43"/>
                      <a:pt x="70" y="45"/>
                      <a:pt x="81" y="8"/>
                    </a:cubicBezTo>
                    <a:cubicBezTo>
                      <a:pt x="94" y="21"/>
                      <a:pt x="108" y="35"/>
                      <a:pt x="121" y="48"/>
                    </a:cubicBezTo>
                    <a:cubicBezTo>
                      <a:pt x="110" y="85"/>
                      <a:pt x="60" y="83"/>
                      <a:pt x="49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54"/>
              <p:cNvSpPr>
                <a:spLocks noEditPoints="1"/>
              </p:cNvSpPr>
              <p:nvPr/>
            </p:nvSpPr>
            <p:spPr bwMode="auto">
              <a:xfrm>
                <a:off x="2581203" y="4482321"/>
                <a:ext cx="108257" cy="113538"/>
              </a:xfrm>
              <a:custGeom>
                <a:avLst/>
                <a:gdLst>
                  <a:gd name="T0" fmla="*/ 28 w 35"/>
                  <a:gd name="T1" fmla="*/ 12 h 36"/>
                  <a:gd name="T2" fmla="*/ 20 w 35"/>
                  <a:gd name="T3" fmla="*/ 13 h 36"/>
                  <a:gd name="T4" fmla="*/ 10 w 35"/>
                  <a:gd name="T5" fmla="*/ 7 h 36"/>
                  <a:gd name="T6" fmla="*/ 15 w 35"/>
                  <a:gd name="T7" fmla="*/ 6 h 36"/>
                  <a:gd name="T8" fmla="*/ 19 w 35"/>
                  <a:gd name="T9" fmla="*/ 6 h 36"/>
                  <a:gd name="T10" fmla="*/ 20 w 35"/>
                  <a:gd name="T11" fmla="*/ 2 h 36"/>
                  <a:gd name="T12" fmla="*/ 13 w 35"/>
                  <a:gd name="T13" fmla="*/ 1 h 36"/>
                  <a:gd name="T14" fmla="*/ 6 w 35"/>
                  <a:gd name="T15" fmla="*/ 4 h 36"/>
                  <a:gd name="T16" fmla="*/ 5 w 35"/>
                  <a:gd name="T17" fmla="*/ 3 h 36"/>
                  <a:gd name="T18" fmla="*/ 3 w 35"/>
                  <a:gd name="T19" fmla="*/ 5 h 36"/>
                  <a:gd name="T20" fmla="*/ 4 w 35"/>
                  <a:gd name="T21" fmla="*/ 6 h 36"/>
                  <a:gd name="T22" fmla="*/ 1 w 35"/>
                  <a:gd name="T23" fmla="*/ 15 h 36"/>
                  <a:gd name="T24" fmla="*/ 3 w 35"/>
                  <a:gd name="T25" fmla="*/ 22 h 36"/>
                  <a:gd name="T26" fmla="*/ 18 w 35"/>
                  <a:gd name="T27" fmla="*/ 21 h 36"/>
                  <a:gd name="T28" fmla="*/ 23 w 35"/>
                  <a:gd name="T29" fmla="*/ 31 h 36"/>
                  <a:gd name="T30" fmla="*/ 19 w 35"/>
                  <a:gd name="T31" fmla="*/ 30 h 36"/>
                  <a:gd name="T32" fmla="*/ 16 w 35"/>
                  <a:gd name="T33" fmla="*/ 28 h 36"/>
                  <a:gd name="T34" fmla="*/ 13 w 35"/>
                  <a:gd name="T35" fmla="*/ 31 h 36"/>
                  <a:gd name="T36" fmla="*/ 17 w 35"/>
                  <a:gd name="T37" fmla="*/ 35 h 36"/>
                  <a:gd name="T38" fmla="*/ 25 w 35"/>
                  <a:gd name="T39" fmla="*/ 36 h 36"/>
                  <a:gd name="T40" fmla="*/ 31 w 35"/>
                  <a:gd name="T41" fmla="*/ 35 h 36"/>
                  <a:gd name="T42" fmla="*/ 33 w 35"/>
                  <a:gd name="T43" fmla="*/ 34 h 36"/>
                  <a:gd name="T44" fmla="*/ 33 w 35"/>
                  <a:gd name="T45" fmla="*/ 32 h 36"/>
                  <a:gd name="T46" fmla="*/ 34 w 35"/>
                  <a:gd name="T47" fmla="*/ 26 h 36"/>
                  <a:gd name="T48" fmla="*/ 35 w 35"/>
                  <a:gd name="T49" fmla="*/ 18 h 36"/>
                  <a:gd name="T50" fmla="*/ 10 w 35"/>
                  <a:gd name="T51" fmla="*/ 17 h 36"/>
                  <a:gd name="T52" fmla="*/ 6 w 35"/>
                  <a:gd name="T53" fmla="*/ 15 h 36"/>
                  <a:gd name="T54" fmla="*/ 7 w 35"/>
                  <a:gd name="T55" fmla="*/ 11 h 36"/>
                  <a:gd name="T56" fmla="*/ 14 w 35"/>
                  <a:gd name="T57" fmla="*/ 16 h 36"/>
                  <a:gd name="T58" fmla="*/ 29 w 35"/>
                  <a:gd name="T59" fmla="*/ 25 h 36"/>
                  <a:gd name="T60" fmla="*/ 21 w 35"/>
                  <a:gd name="T61" fmla="*/ 20 h 36"/>
                  <a:gd name="T62" fmla="*/ 25 w 35"/>
                  <a:gd name="T63" fmla="*/ 18 h 36"/>
                  <a:gd name="T64" fmla="*/ 28 w 35"/>
                  <a:gd name="T65" fmla="*/ 20 h 36"/>
                  <a:gd name="T66" fmla="*/ 29 w 35"/>
                  <a:gd name="T67" fmla="*/ 2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5" h="36">
                    <a:moveTo>
                      <a:pt x="32" y="15"/>
                    </a:moveTo>
                    <a:cubicBezTo>
                      <a:pt x="31" y="14"/>
                      <a:pt x="30" y="13"/>
                      <a:pt x="28" y="12"/>
                    </a:cubicBezTo>
                    <a:cubicBezTo>
                      <a:pt x="27" y="12"/>
                      <a:pt x="26" y="12"/>
                      <a:pt x="24" y="12"/>
                    </a:cubicBezTo>
                    <a:cubicBezTo>
                      <a:pt x="23" y="12"/>
                      <a:pt x="22" y="12"/>
                      <a:pt x="20" y="13"/>
                    </a:cubicBezTo>
                    <a:cubicBezTo>
                      <a:pt x="19" y="13"/>
                      <a:pt x="18" y="14"/>
                      <a:pt x="16" y="15"/>
                    </a:cubicBezTo>
                    <a:cubicBezTo>
                      <a:pt x="14" y="12"/>
                      <a:pt x="12" y="10"/>
                      <a:pt x="10" y="7"/>
                    </a:cubicBezTo>
                    <a:cubicBezTo>
                      <a:pt x="11" y="7"/>
                      <a:pt x="12" y="6"/>
                      <a:pt x="13" y="6"/>
                    </a:cubicBezTo>
                    <a:cubicBezTo>
                      <a:pt x="14" y="6"/>
                      <a:pt x="14" y="6"/>
                      <a:pt x="15" y="6"/>
                    </a:cubicBezTo>
                    <a:cubicBezTo>
                      <a:pt x="16" y="7"/>
                      <a:pt x="17" y="7"/>
                      <a:pt x="18" y="7"/>
                    </a:cubicBezTo>
                    <a:cubicBezTo>
                      <a:pt x="18" y="7"/>
                      <a:pt x="19" y="7"/>
                      <a:pt x="19" y="6"/>
                    </a:cubicBezTo>
                    <a:cubicBezTo>
                      <a:pt x="20" y="6"/>
                      <a:pt x="20" y="5"/>
                      <a:pt x="20" y="5"/>
                    </a:cubicBezTo>
                    <a:cubicBezTo>
                      <a:pt x="20" y="4"/>
                      <a:pt x="20" y="3"/>
                      <a:pt x="20" y="2"/>
                    </a:cubicBezTo>
                    <a:cubicBezTo>
                      <a:pt x="19" y="1"/>
                      <a:pt x="18" y="1"/>
                      <a:pt x="16" y="0"/>
                    </a:cubicBezTo>
                    <a:cubicBezTo>
                      <a:pt x="15" y="0"/>
                      <a:pt x="14" y="0"/>
                      <a:pt x="13" y="1"/>
                    </a:cubicBezTo>
                    <a:cubicBezTo>
                      <a:pt x="11" y="1"/>
                      <a:pt x="10" y="1"/>
                      <a:pt x="9" y="2"/>
                    </a:cubicBezTo>
                    <a:cubicBezTo>
                      <a:pt x="8" y="3"/>
                      <a:pt x="7" y="3"/>
                      <a:pt x="6" y="4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5"/>
                      <a:pt x="3" y="5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7"/>
                      <a:pt x="2" y="9"/>
                      <a:pt x="2" y="10"/>
                    </a:cubicBezTo>
                    <a:cubicBezTo>
                      <a:pt x="1" y="12"/>
                      <a:pt x="1" y="13"/>
                      <a:pt x="1" y="15"/>
                    </a:cubicBezTo>
                    <a:cubicBezTo>
                      <a:pt x="0" y="16"/>
                      <a:pt x="1" y="17"/>
                      <a:pt x="1" y="18"/>
                    </a:cubicBezTo>
                    <a:cubicBezTo>
                      <a:pt x="1" y="20"/>
                      <a:pt x="2" y="21"/>
                      <a:pt x="3" y="22"/>
                    </a:cubicBezTo>
                    <a:cubicBezTo>
                      <a:pt x="5" y="23"/>
                      <a:pt x="8" y="24"/>
                      <a:pt x="10" y="24"/>
                    </a:cubicBezTo>
                    <a:cubicBezTo>
                      <a:pt x="13" y="23"/>
                      <a:pt x="15" y="23"/>
                      <a:pt x="18" y="21"/>
                    </a:cubicBezTo>
                    <a:cubicBezTo>
                      <a:pt x="21" y="24"/>
                      <a:pt x="23" y="27"/>
                      <a:pt x="25" y="29"/>
                    </a:cubicBezTo>
                    <a:cubicBezTo>
                      <a:pt x="24" y="30"/>
                      <a:pt x="24" y="30"/>
                      <a:pt x="23" y="31"/>
                    </a:cubicBezTo>
                    <a:cubicBezTo>
                      <a:pt x="22" y="31"/>
                      <a:pt x="21" y="31"/>
                      <a:pt x="21" y="31"/>
                    </a:cubicBezTo>
                    <a:cubicBezTo>
                      <a:pt x="20" y="30"/>
                      <a:pt x="20" y="30"/>
                      <a:pt x="19" y="30"/>
                    </a:cubicBezTo>
                    <a:cubicBezTo>
                      <a:pt x="18" y="29"/>
                      <a:pt x="18" y="29"/>
                      <a:pt x="17" y="29"/>
                    </a:cubicBezTo>
                    <a:cubicBezTo>
                      <a:pt x="17" y="28"/>
                      <a:pt x="16" y="28"/>
                      <a:pt x="16" y="28"/>
                    </a:cubicBezTo>
                    <a:cubicBezTo>
                      <a:pt x="15" y="28"/>
                      <a:pt x="15" y="29"/>
                      <a:pt x="14" y="29"/>
                    </a:cubicBezTo>
                    <a:cubicBezTo>
                      <a:pt x="13" y="30"/>
                      <a:pt x="13" y="30"/>
                      <a:pt x="13" y="31"/>
                    </a:cubicBezTo>
                    <a:cubicBezTo>
                      <a:pt x="13" y="32"/>
                      <a:pt x="13" y="33"/>
                      <a:pt x="14" y="33"/>
                    </a:cubicBezTo>
                    <a:cubicBezTo>
                      <a:pt x="15" y="34"/>
                      <a:pt x="16" y="35"/>
                      <a:pt x="17" y="35"/>
                    </a:cubicBezTo>
                    <a:cubicBezTo>
                      <a:pt x="18" y="36"/>
                      <a:pt x="19" y="36"/>
                      <a:pt x="20" y="36"/>
                    </a:cubicBezTo>
                    <a:cubicBezTo>
                      <a:pt x="22" y="36"/>
                      <a:pt x="23" y="36"/>
                      <a:pt x="25" y="36"/>
                    </a:cubicBezTo>
                    <a:cubicBezTo>
                      <a:pt x="26" y="35"/>
                      <a:pt x="27" y="34"/>
                      <a:pt x="29" y="33"/>
                    </a:cubicBezTo>
                    <a:cubicBezTo>
                      <a:pt x="30" y="33"/>
                      <a:pt x="30" y="34"/>
                      <a:pt x="31" y="35"/>
                    </a:cubicBezTo>
                    <a:cubicBezTo>
                      <a:pt x="31" y="35"/>
                      <a:pt x="32" y="35"/>
                      <a:pt x="32" y="35"/>
                    </a:cubicBezTo>
                    <a:cubicBezTo>
                      <a:pt x="33" y="35"/>
                      <a:pt x="33" y="35"/>
                      <a:pt x="33" y="34"/>
                    </a:cubicBezTo>
                    <a:cubicBezTo>
                      <a:pt x="33" y="34"/>
                      <a:pt x="34" y="34"/>
                      <a:pt x="34" y="33"/>
                    </a:cubicBezTo>
                    <a:cubicBezTo>
                      <a:pt x="34" y="33"/>
                      <a:pt x="33" y="32"/>
                      <a:pt x="33" y="32"/>
                    </a:cubicBezTo>
                    <a:cubicBezTo>
                      <a:pt x="32" y="32"/>
                      <a:pt x="32" y="31"/>
                      <a:pt x="31" y="30"/>
                    </a:cubicBezTo>
                    <a:cubicBezTo>
                      <a:pt x="32" y="29"/>
                      <a:pt x="33" y="27"/>
                      <a:pt x="34" y="26"/>
                    </a:cubicBezTo>
                    <a:cubicBezTo>
                      <a:pt x="35" y="24"/>
                      <a:pt x="35" y="23"/>
                      <a:pt x="35" y="21"/>
                    </a:cubicBezTo>
                    <a:cubicBezTo>
                      <a:pt x="35" y="20"/>
                      <a:pt x="35" y="19"/>
                      <a:pt x="35" y="18"/>
                    </a:cubicBezTo>
                    <a:cubicBezTo>
                      <a:pt x="34" y="17"/>
                      <a:pt x="33" y="16"/>
                      <a:pt x="32" y="15"/>
                    </a:cubicBezTo>
                    <a:close/>
                    <a:moveTo>
                      <a:pt x="10" y="17"/>
                    </a:moveTo>
                    <a:cubicBezTo>
                      <a:pt x="9" y="17"/>
                      <a:pt x="8" y="17"/>
                      <a:pt x="7" y="16"/>
                    </a:cubicBezTo>
                    <a:cubicBezTo>
                      <a:pt x="7" y="16"/>
                      <a:pt x="6" y="15"/>
                      <a:pt x="6" y="15"/>
                    </a:cubicBezTo>
                    <a:cubicBezTo>
                      <a:pt x="6" y="14"/>
                      <a:pt x="6" y="14"/>
                      <a:pt x="6" y="13"/>
                    </a:cubicBezTo>
                    <a:cubicBezTo>
                      <a:pt x="6" y="13"/>
                      <a:pt x="6" y="12"/>
                      <a:pt x="7" y="11"/>
                    </a:cubicBezTo>
                    <a:cubicBezTo>
                      <a:pt x="7" y="11"/>
                      <a:pt x="7" y="10"/>
                      <a:pt x="8" y="9"/>
                    </a:cubicBezTo>
                    <a:cubicBezTo>
                      <a:pt x="10" y="11"/>
                      <a:pt x="12" y="14"/>
                      <a:pt x="14" y="16"/>
                    </a:cubicBezTo>
                    <a:cubicBezTo>
                      <a:pt x="12" y="17"/>
                      <a:pt x="11" y="17"/>
                      <a:pt x="10" y="17"/>
                    </a:cubicBezTo>
                    <a:close/>
                    <a:moveTo>
                      <a:pt x="29" y="25"/>
                    </a:moveTo>
                    <a:cubicBezTo>
                      <a:pt x="28" y="26"/>
                      <a:pt x="28" y="27"/>
                      <a:pt x="27" y="27"/>
                    </a:cubicBezTo>
                    <a:cubicBezTo>
                      <a:pt x="25" y="25"/>
                      <a:pt x="23" y="22"/>
                      <a:pt x="21" y="20"/>
                    </a:cubicBezTo>
                    <a:cubicBezTo>
                      <a:pt x="21" y="20"/>
                      <a:pt x="22" y="19"/>
                      <a:pt x="23" y="19"/>
                    </a:cubicBezTo>
                    <a:cubicBezTo>
                      <a:pt x="23" y="19"/>
                      <a:pt x="24" y="19"/>
                      <a:pt x="25" y="18"/>
                    </a:cubicBezTo>
                    <a:cubicBezTo>
                      <a:pt x="25" y="18"/>
                      <a:pt x="26" y="18"/>
                      <a:pt x="27" y="19"/>
                    </a:cubicBezTo>
                    <a:cubicBezTo>
                      <a:pt x="27" y="19"/>
                      <a:pt x="28" y="19"/>
                      <a:pt x="28" y="20"/>
                    </a:cubicBezTo>
                    <a:cubicBezTo>
                      <a:pt x="29" y="20"/>
                      <a:pt x="29" y="21"/>
                      <a:pt x="29" y="21"/>
                    </a:cubicBezTo>
                    <a:cubicBezTo>
                      <a:pt x="30" y="22"/>
                      <a:pt x="30" y="23"/>
                      <a:pt x="29" y="23"/>
                    </a:cubicBezTo>
                    <a:cubicBezTo>
                      <a:pt x="29" y="24"/>
                      <a:pt x="29" y="25"/>
                      <a:pt x="29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55"/>
              <p:cNvSpPr>
                <a:spLocks/>
              </p:cNvSpPr>
              <p:nvPr/>
            </p:nvSpPr>
            <p:spPr bwMode="auto">
              <a:xfrm>
                <a:off x="2571961" y="4616983"/>
                <a:ext cx="59410" cy="66011"/>
              </a:xfrm>
              <a:custGeom>
                <a:avLst/>
                <a:gdLst>
                  <a:gd name="T0" fmla="*/ 16 w 19"/>
                  <a:gd name="T1" fmla="*/ 1 h 21"/>
                  <a:gd name="T2" fmla="*/ 16 w 19"/>
                  <a:gd name="T3" fmla="*/ 1 h 21"/>
                  <a:gd name="T4" fmla="*/ 9 w 19"/>
                  <a:gd name="T5" fmla="*/ 7 h 21"/>
                  <a:gd name="T6" fmla="*/ 3 w 19"/>
                  <a:gd name="T7" fmla="*/ 14 h 21"/>
                  <a:gd name="T8" fmla="*/ 0 w 19"/>
                  <a:gd name="T9" fmla="*/ 17 h 21"/>
                  <a:gd name="T10" fmla="*/ 0 w 19"/>
                  <a:gd name="T11" fmla="*/ 17 h 21"/>
                  <a:gd name="T12" fmla="*/ 0 w 19"/>
                  <a:gd name="T13" fmla="*/ 20 h 21"/>
                  <a:gd name="T14" fmla="*/ 3 w 19"/>
                  <a:gd name="T15" fmla="*/ 20 h 21"/>
                  <a:gd name="T16" fmla="*/ 3 w 19"/>
                  <a:gd name="T17" fmla="*/ 20 h 21"/>
                  <a:gd name="T18" fmla="*/ 6 w 19"/>
                  <a:gd name="T19" fmla="*/ 16 h 21"/>
                  <a:gd name="T20" fmla="*/ 11 w 19"/>
                  <a:gd name="T21" fmla="*/ 10 h 21"/>
                  <a:gd name="T22" fmla="*/ 18 w 19"/>
                  <a:gd name="T23" fmla="*/ 4 h 21"/>
                  <a:gd name="T24" fmla="*/ 18 w 19"/>
                  <a:gd name="T25" fmla="*/ 4 h 21"/>
                  <a:gd name="T26" fmla="*/ 19 w 19"/>
                  <a:gd name="T27" fmla="*/ 4 h 21"/>
                  <a:gd name="T28" fmla="*/ 19 w 19"/>
                  <a:gd name="T29" fmla="*/ 1 h 21"/>
                  <a:gd name="T30" fmla="*/ 16 w 19"/>
                  <a:gd name="T31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" h="21">
                    <a:moveTo>
                      <a:pt x="16" y="1"/>
                    </a:moveTo>
                    <a:cubicBezTo>
                      <a:pt x="16" y="1"/>
                      <a:pt x="16" y="1"/>
                      <a:pt x="16" y="1"/>
                    </a:cubicBezTo>
                    <a:cubicBezTo>
                      <a:pt x="13" y="3"/>
                      <a:pt x="11" y="5"/>
                      <a:pt x="9" y="7"/>
                    </a:cubicBezTo>
                    <a:cubicBezTo>
                      <a:pt x="6" y="9"/>
                      <a:pt x="5" y="11"/>
                      <a:pt x="3" y="1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8"/>
                      <a:pt x="0" y="19"/>
                      <a:pt x="0" y="20"/>
                    </a:cubicBezTo>
                    <a:cubicBezTo>
                      <a:pt x="1" y="21"/>
                      <a:pt x="2" y="21"/>
                      <a:pt x="3" y="20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8" y="14"/>
                      <a:pt x="9" y="12"/>
                      <a:pt x="11" y="10"/>
                    </a:cubicBezTo>
                    <a:cubicBezTo>
                      <a:pt x="14" y="8"/>
                      <a:pt x="16" y="6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9" y="4"/>
                    </a:cubicBezTo>
                    <a:cubicBezTo>
                      <a:pt x="19" y="3"/>
                      <a:pt x="19" y="2"/>
                      <a:pt x="19" y="1"/>
                    </a:cubicBezTo>
                    <a:cubicBezTo>
                      <a:pt x="18" y="0"/>
                      <a:pt x="17" y="0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56"/>
              <p:cNvSpPr>
                <a:spLocks/>
              </p:cNvSpPr>
              <p:nvPr/>
            </p:nvSpPr>
            <p:spPr bwMode="auto">
              <a:xfrm>
                <a:off x="2643252" y="4404429"/>
                <a:ext cx="62050" cy="66011"/>
              </a:xfrm>
              <a:custGeom>
                <a:avLst/>
                <a:gdLst>
                  <a:gd name="T0" fmla="*/ 8 w 20"/>
                  <a:gd name="T1" fmla="*/ 11 h 21"/>
                  <a:gd name="T2" fmla="*/ 1 w 20"/>
                  <a:gd name="T3" fmla="*/ 17 h 21"/>
                  <a:gd name="T4" fmla="*/ 0 w 20"/>
                  <a:gd name="T5" fmla="*/ 17 h 21"/>
                  <a:gd name="T6" fmla="*/ 0 w 20"/>
                  <a:gd name="T7" fmla="*/ 20 h 21"/>
                  <a:gd name="T8" fmla="*/ 3 w 20"/>
                  <a:gd name="T9" fmla="*/ 20 h 21"/>
                  <a:gd name="T10" fmla="*/ 3 w 20"/>
                  <a:gd name="T11" fmla="*/ 20 h 21"/>
                  <a:gd name="T12" fmla="*/ 10 w 20"/>
                  <a:gd name="T13" fmla="*/ 14 h 21"/>
                  <a:gd name="T14" fmla="*/ 16 w 20"/>
                  <a:gd name="T15" fmla="*/ 7 h 21"/>
                  <a:gd name="T16" fmla="*/ 19 w 20"/>
                  <a:gd name="T17" fmla="*/ 3 h 21"/>
                  <a:gd name="T18" fmla="*/ 19 w 20"/>
                  <a:gd name="T19" fmla="*/ 3 h 21"/>
                  <a:gd name="T20" fmla="*/ 19 w 20"/>
                  <a:gd name="T21" fmla="*/ 0 h 21"/>
                  <a:gd name="T22" fmla="*/ 16 w 20"/>
                  <a:gd name="T23" fmla="*/ 0 h 21"/>
                  <a:gd name="T24" fmla="*/ 16 w 20"/>
                  <a:gd name="T25" fmla="*/ 1 h 21"/>
                  <a:gd name="T26" fmla="*/ 13 w 20"/>
                  <a:gd name="T27" fmla="*/ 5 h 21"/>
                  <a:gd name="T28" fmla="*/ 8 w 20"/>
                  <a:gd name="T29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" h="21">
                    <a:moveTo>
                      <a:pt x="8" y="11"/>
                    </a:moveTo>
                    <a:cubicBezTo>
                      <a:pt x="5" y="13"/>
                      <a:pt x="3" y="15"/>
                      <a:pt x="1" y="17"/>
                    </a:cubicBezTo>
                    <a:cubicBezTo>
                      <a:pt x="1" y="17"/>
                      <a:pt x="0" y="17"/>
                      <a:pt x="0" y="17"/>
                    </a:cubicBezTo>
                    <a:cubicBezTo>
                      <a:pt x="0" y="18"/>
                      <a:pt x="0" y="19"/>
                      <a:pt x="0" y="20"/>
                    </a:cubicBezTo>
                    <a:cubicBezTo>
                      <a:pt x="1" y="21"/>
                      <a:pt x="2" y="21"/>
                      <a:pt x="3" y="20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6" y="18"/>
                      <a:pt x="8" y="16"/>
                      <a:pt x="10" y="14"/>
                    </a:cubicBezTo>
                    <a:cubicBezTo>
                      <a:pt x="13" y="12"/>
                      <a:pt x="14" y="9"/>
                      <a:pt x="16" y="7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20" y="2"/>
                      <a:pt x="20" y="1"/>
                      <a:pt x="19" y="0"/>
                    </a:cubicBezTo>
                    <a:cubicBezTo>
                      <a:pt x="18" y="0"/>
                      <a:pt x="17" y="0"/>
                      <a:pt x="16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7"/>
                      <a:pt x="10" y="9"/>
                      <a:pt x="8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CC05808-9378-450D-8BE8-F1B232B4B333}"/>
              </a:ext>
            </a:extLst>
          </p:cNvPr>
          <p:cNvGrpSpPr/>
          <p:nvPr/>
        </p:nvGrpSpPr>
        <p:grpSpPr>
          <a:xfrm>
            <a:off x="1008073" y="4066819"/>
            <a:ext cx="5996279" cy="946372"/>
            <a:chOff x="1008073" y="4066819"/>
            <a:chExt cx="5996279" cy="946372"/>
          </a:xfrm>
        </p:grpSpPr>
        <p:grpSp>
          <p:nvGrpSpPr>
            <p:cNvPr id="24" name="Group 23"/>
            <p:cNvGrpSpPr/>
            <p:nvPr/>
          </p:nvGrpSpPr>
          <p:grpSpPr>
            <a:xfrm>
              <a:off x="4436223" y="4133074"/>
              <a:ext cx="2568129" cy="880117"/>
              <a:chOff x="4436223" y="4133074"/>
              <a:chExt cx="2568129" cy="880117"/>
            </a:xfrm>
          </p:grpSpPr>
          <p:sp>
            <p:nvSpPr>
              <p:cNvPr id="19" name="Freeform 117"/>
              <p:cNvSpPr>
                <a:spLocks/>
              </p:cNvSpPr>
              <p:nvPr/>
            </p:nvSpPr>
            <p:spPr bwMode="auto">
              <a:xfrm>
                <a:off x="4436223" y="4133074"/>
                <a:ext cx="2568129" cy="770414"/>
              </a:xfrm>
              <a:custGeom>
                <a:avLst/>
                <a:gdLst>
                  <a:gd name="T0" fmla="*/ 618 w 2585"/>
                  <a:gd name="T1" fmla="*/ 618 h 618"/>
                  <a:gd name="T2" fmla="*/ 2585 w 2585"/>
                  <a:gd name="T3" fmla="*/ 618 h 618"/>
                  <a:gd name="T4" fmla="*/ 1967 w 2585"/>
                  <a:gd name="T5" fmla="*/ 0 h 618"/>
                  <a:gd name="T6" fmla="*/ 0 w 2585"/>
                  <a:gd name="T7" fmla="*/ 0 h 618"/>
                  <a:gd name="T8" fmla="*/ 618 w 2585"/>
                  <a:gd name="T9" fmla="*/ 618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5" h="618">
                    <a:moveTo>
                      <a:pt x="618" y="618"/>
                    </a:moveTo>
                    <a:lnTo>
                      <a:pt x="2585" y="618"/>
                    </a:lnTo>
                    <a:lnTo>
                      <a:pt x="1967" y="0"/>
                    </a:lnTo>
                    <a:lnTo>
                      <a:pt x="0" y="0"/>
                    </a:lnTo>
                    <a:lnTo>
                      <a:pt x="618" y="618"/>
                    </a:lnTo>
                    <a:close/>
                  </a:path>
                </a:pathLst>
              </a:custGeom>
              <a:solidFill>
                <a:schemeClr val="accent5"/>
              </a:solidFill>
              <a:ln w="3175"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Regular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18"/>
              <p:cNvSpPr>
                <a:spLocks/>
              </p:cNvSpPr>
              <p:nvPr/>
            </p:nvSpPr>
            <p:spPr bwMode="auto">
              <a:xfrm>
                <a:off x="4436223" y="4133074"/>
                <a:ext cx="613967" cy="880117"/>
              </a:xfrm>
              <a:custGeom>
                <a:avLst/>
                <a:gdLst>
                  <a:gd name="T0" fmla="*/ 0 w 618"/>
                  <a:gd name="T1" fmla="*/ 0 h 706"/>
                  <a:gd name="T2" fmla="*/ 0 w 618"/>
                  <a:gd name="T3" fmla="*/ 87 h 706"/>
                  <a:gd name="T4" fmla="*/ 618 w 618"/>
                  <a:gd name="T5" fmla="*/ 706 h 706"/>
                  <a:gd name="T6" fmla="*/ 618 w 618"/>
                  <a:gd name="T7" fmla="*/ 618 h 706"/>
                  <a:gd name="T8" fmla="*/ 0 w 618"/>
                  <a:gd name="T9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8" h="706">
                    <a:moveTo>
                      <a:pt x="0" y="0"/>
                    </a:moveTo>
                    <a:lnTo>
                      <a:pt x="0" y="87"/>
                    </a:lnTo>
                    <a:lnTo>
                      <a:pt x="618" y="706"/>
                    </a:lnTo>
                    <a:lnTo>
                      <a:pt x="618" y="6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119"/>
              <p:cNvSpPr>
                <a:spLocks noChangeArrowheads="1"/>
              </p:cNvSpPr>
              <p:nvPr/>
            </p:nvSpPr>
            <p:spPr bwMode="auto">
              <a:xfrm>
                <a:off x="5050190" y="4903488"/>
                <a:ext cx="1954162" cy="10970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Freeform 128"/>
            <p:cNvSpPr>
              <a:spLocks/>
            </p:cNvSpPr>
            <p:nvPr/>
          </p:nvSpPr>
          <p:spPr bwMode="auto">
            <a:xfrm>
              <a:off x="5668130" y="4133074"/>
              <a:ext cx="1035199" cy="392686"/>
            </a:xfrm>
            <a:custGeom>
              <a:avLst/>
              <a:gdLst>
                <a:gd name="T0" fmla="*/ 0 w 1042"/>
                <a:gd name="T1" fmla="*/ 0 h 315"/>
                <a:gd name="T2" fmla="*/ 325 w 1042"/>
                <a:gd name="T3" fmla="*/ 315 h 315"/>
                <a:gd name="T4" fmla="*/ 1042 w 1042"/>
                <a:gd name="T5" fmla="*/ 315 h 315"/>
                <a:gd name="T6" fmla="*/ 962 w 1042"/>
                <a:gd name="T7" fmla="*/ 234 h 315"/>
                <a:gd name="T8" fmla="*/ 325 w 1042"/>
                <a:gd name="T9" fmla="*/ 234 h 315"/>
                <a:gd name="T10" fmla="*/ 90 w 1042"/>
                <a:gd name="T11" fmla="*/ 0 h 315"/>
                <a:gd name="T12" fmla="*/ 0 w 1042"/>
                <a:gd name="T13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2" h="315">
                  <a:moveTo>
                    <a:pt x="0" y="0"/>
                  </a:moveTo>
                  <a:lnTo>
                    <a:pt x="325" y="315"/>
                  </a:lnTo>
                  <a:lnTo>
                    <a:pt x="1042" y="315"/>
                  </a:lnTo>
                  <a:lnTo>
                    <a:pt x="962" y="234"/>
                  </a:lnTo>
                  <a:lnTo>
                    <a:pt x="325" y="234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16419" y="4580910"/>
              <a:ext cx="2119150" cy="24240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noAutofit/>
            </a:bodyPr>
            <a:lstStyle/>
            <a:p>
              <a:pPr lvl="0" algn="ctr"/>
              <a:r>
                <a:rPr lang="en-US" altLang="ko-KR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Title</a:t>
              </a:r>
              <a:endParaRPr lang="ko-KR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Line"/>
            <p:cNvCxnSpPr/>
            <p:nvPr/>
          </p:nvCxnSpPr>
          <p:spPr>
            <a:xfrm flipH="1">
              <a:off x="4044350" y="4424783"/>
              <a:ext cx="1005840" cy="0"/>
            </a:xfrm>
            <a:prstGeom prst="line">
              <a:avLst/>
            </a:prstGeom>
            <a:ln w="3175">
              <a:solidFill>
                <a:schemeClr val="accent5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61"/>
            <p:cNvSpPr/>
            <p:nvPr/>
          </p:nvSpPr>
          <p:spPr>
            <a:xfrm>
              <a:off x="1008073" y="4066819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118"/>
            <p:cNvSpPr>
              <a:spLocks noEditPoints="1"/>
            </p:cNvSpPr>
            <p:nvPr/>
          </p:nvSpPr>
          <p:spPr bwMode="auto">
            <a:xfrm>
              <a:off x="3480393" y="4296639"/>
              <a:ext cx="400024" cy="299688"/>
            </a:xfrm>
            <a:custGeom>
              <a:avLst/>
              <a:gdLst>
                <a:gd name="T0" fmla="*/ 105 w 128"/>
                <a:gd name="T1" fmla="*/ 2 h 96"/>
                <a:gd name="T2" fmla="*/ 28 w 128"/>
                <a:gd name="T3" fmla="*/ 0 h 96"/>
                <a:gd name="T4" fmla="*/ 2 w 128"/>
                <a:gd name="T5" fmla="*/ 23 h 96"/>
                <a:gd name="T6" fmla="*/ 2 w 128"/>
                <a:gd name="T7" fmla="*/ 34 h 96"/>
                <a:gd name="T8" fmla="*/ 64 w 128"/>
                <a:gd name="T9" fmla="*/ 96 h 96"/>
                <a:gd name="T10" fmla="*/ 126 w 128"/>
                <a:gd name="T11" fmla="*/ 34 h 96"/>
                <a:gd name="T12" fmla="*/ 126 w 128"/>
                <a:gd name="T13" fmla="*/ 23 h 96"/>
                <a:gd name="T14" fmla="*/ 55 w 128"/>
                <a:gd name="T15" fmla="*/ 28 h 96"/>
                <a:gd name="T16" fmla="*/ 73 w 128"/>
                <a:gd name="T17" fmla="*/ 28 h 96"/>
                <a:gd name="T18" fmla="*/ 78 w 128"/>
                <a:gd name="T19" fmla="*/ 9 h 96"/>
                <a:gd name="T20" fmla="*/ 76 w 128"/>
                <a:gd name="T21" fmla="*/ 25 h 96"/>
                <a:gd name="T22" fmla="*/ 52 w 128"/>
                <a:gd name="T23" fmla="*/ 25 h 96"/>
                <a:gd name="T24" fmla="*/ 50 w 128"/>
                <a:gd name="T25" fmla="*/ 9 h 96"/>
                <a:gd name="T26" fmla="*/ 52 w 128"/>
                <a:gd name="T27" fmla="*/ 25 h 96"/>
                <a:gd name="T28" fmla="*/ 64 w 128"/>
                <a:gd name="T29" fmla="*/ 82 h 96"/>
                <a:gd name="T30" fmla="*/ 74 w 128"/>
                <a:gd name="T31" fmla="*/ 32 h 96"/>
                <a:gd name="T32" fmla="*/ 98 w 128"/>
                <a:gd name="T33" fmla="*/ 32 h 96"/>
                <a:gd name="T34" fmla="*/ 78 w 128"/>
                <a:gd name="T35" fmla="*/ 32 h 96"/>
                <a:gd name="T36" fmla="*/ 89 w 128"/>
                <a:gd name="T37" fmla="*/ 20 h 96"/>
                <a:gd name="T38" fmla="*/ 79 w 128"/>
                <a:gd name="T39" fmla="*/ 28 h 96"/>
                <a:gd name="T40" fmla="*/ 97 w 128"/>
                <a:gd name="T41" fmla="*/ 8 h 96"/>
                <a:gd name="T42" fmla="*/ 83 w 128"/>
                <a:gd name="T43" fmla="*/ 8 h 96"/>
                <a:gd name="T44" fmla="*/ 55 w 128"/>
                <a:gd name="T45" fmla="*/ 8 h 96"/>
                <a:gd name="T46" fmla="*/ 64 w 128"/>
                <a:gd name="T47" fmla="*/ 15 h 96"/>
                <a:gd name="T48" fmla="*/ 31 w 128"/>
                <a:gd name="T49" fmla="*/ 8 h 96"/>
                <a:gd name="T50" fmla="*/ 39 w 128"/>
                <a:gd name="T51" fmla="*/ 14 h 96"/>
                <a:gd name="T52" fmla="*/ 49 w 128"/>
                <a:gd name="T53" fmla="*/ 28 h 96"/>
                <a:gd name="T54" fmla="*/ 39 w 128"/>
                <a:gd name="T55" fmla="*/ 20 h 96"/>
                <a:gd name="T56" fmla="*/ 60 w 128"/>
                <a:gd name="T57" fmla="*/ 81 h 96"/>
                <a:gd name="T58" fmla="*/ 50 w 128"/>
                <a:gd name="T59" fmla="*/ 32 h 96"/>
                <a:gd name="T60" fmla="*/ 11 w 128"/>
                <a:gd name="T61" fmla="*/ 32 h 96"/>
                <a:gd name="T62" fmla="*/ 51 w 128"/>
                <a:gd name="T63" fmla="*/ 74 h 96"/>
                <a:gd name="T64" fmla="*/ 117 w 128"/>
                <a:gd name="T65" fmla="*/ 32 h 96"/>
                <a:gd name="T66" fmla="*/ 102 w 128"/>
                <a:gd name="T67" fmla="*/ 32 h 96"/>
                <a:gd name="T68" fmla="*/ 92 w 128"/>
                <a:gd name="T69" fmla="*/ 17 h 96"/>
                <a:gd name="T70" fmla="*/ 120 w 128"/>
                <a:gd name="T71" fmla="*/ 28 h 96"/>
                <a:gd name="T72" fmla="*/ 27 w 128"/>
                <a:gd name="T73" fmla="*/ 10 h 96"/>
                <a:gd name="T74" fmla="*/ 25 w 128"/>
                <a:gd name="T75" fmla="*/ 28 h 96"/>
                <a:gd name="T76" fmla="*/ 27 w 128"/>
                <a:gd name="T77" fmla="*/ 1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8" h="96">
                  <a:moveTo>
                    <a:pt x="126" y="23"/>
                  </a:moveTo>
                  <a:cubicBezTo>
                    <a:pt x="105" y="2"/>
                    <a:pt x="105" y="2"/>
                    <a:pt x="105" y="2"/>
                  </a:cubicBezTo>
                  <a:cubicBezTo>
                    <a:pt x="104" y="1"/>
                    <a:pt x="102" y="0"/>
                    <a:pt x="10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0"/>
                    <a:pt x="24" y="1"/>
                    <a:pt x="23" y="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1" y="24"/>
                    <a:pt x="0" y="26"/>
                    <a:pt x="0" y="28"/>
                  </a:cubicBezTo>
                  <a:cubicBezTo>
                    <a:pt x="0" y="30"/>
                    <a:pt x="1" y="32"/>
                    <a:pt x="2" y="34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60" y="95"/>
                    <a:pt x="62" y="96"/>
                    <a:pt x="64" y="96"/>
                  </a:cubicBezTo>
                  <a:cubicBezTo>
                    <a:pt x="66" y="96"/>
                    <a:pt x="68" y="95"/>
                    <a:pt x="70" y="93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7" y="32"/>
                    <a:pt x="128" y="30"/>
                    <a:pt x="128" y="28"/>
                  </a:cubicBezTo>
                  <a:cubicBezTo>
                    <a:pt x="128" y="26"/>
                    <a:pt x="127" y="24"/>
                    <a:pt x="126" y="23"/>
                  </a:cubicBezTo>
                  <a:close/>
                  <a:moveTo>
                    <a:pt x="73" y="28"/>
                  </a:moveTo>
                  <a:cubicBezTo>
                    <a:pt x="55" y="28"/>
                    <a:pt x="55" y="28"/>
                    <a:pt x="55" y="28"/>
                  </a:cubicBezTo>
                  <a:cubicBezTo>
                    <a:pt x="64" y="21"/>
                    <a:pt x="64" y="21"/>
                    <a:pt x="64" y="21"/>
                  </a:cubicBezTo>
                  <a:lnTo>
                    <a:pt x="73" y="28"/>
                  </a:lnTo>
                  <a:close/>
                  <a:moveTo>
                    <a:pt x="67" y="18"/>
                  </a:moveTo>
                  <a:cubicBezTo>
                    <a:pt x="78" y="9"/>
                    <a:pt x="78" y="9"/>
                    <a:pt x="78" y="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76" y="25"/>
                    <a:pt x="76" y="25"/>
                    <a:pt x="76" y="25"/>
                  </a:cubicBezTo>
                  <a:lnTo>
                    <a:pt x="67" y="18"/>
                  </a:lnTo>
                  <a:close/>
                  <a:moveTo>
                    <a:pt x="52" y="25"/>
                  </a:moveTo>
                  <a:cubicBezTo>
                    <a:pt x="42" y="17"/>
                    <a:pt x="42" y="17"/>
                    <a:pt x="42" y="17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61" y="18"/>
                    <a:pt x="61" y="18"/>
                    <a:pt x="61" y="18"/>
                  </a:cubicBezTo>
                  <a:lnTo>
                    <a:pt x="52" y="25"/>
                  </a:lnTo>
                  <a:close/>
                  <a:moveTo>
                    <a:pt x="74" y="32"/>
                  </a:moveTo>
                  <a:cubicBezTo>
                    <a:pt x="64" y="82"/>
                    <a:pt x="64" y="82"/>
                    <a:pt x="64" y="82"/>
                  </a:cubicBezTo>
                  <a:cubicBezTo>
                    <a:pt x="54" y="32"/>
                    <a:pt x="54" y="32"/>
                    <a:pt x="54" y="32"/>
                  </a:cubicBezTo>
                  <a:lnTo>
                    <a:pt x="74" y="32"/>
                  </a:lnTo>
                  <a:close/>
                  <a:moveTo>
                    <a:pt x="78" y="32"/>
                  </a:moveTo>
                  <a:cubicBezTo>
                    <a:pt x="98" y="32"/>
                    <a:pt x="98" y="32"/>
                    <a:pt x="98" y="32"/>
                  </a:cubicBezTo>
                  <a:cubicBezTo>
                    <a:pt x="68" y="81"/>
                    <a:pt x="68" y="81"/>
                    <a:pt x="68" y="81"/>
                  </a:cubicBezTo>
                  <a:lnTo>
                    <a:pt x="78" y="32"/>
                  </a:lnTo>
                  <a:close/>
                  <a:moveTo>
                    <a:pt x="79" y="28"/>
                  </a:moveTo>
                  <a:cubicBezTo>
                    <a:pt x="89" y="20"/>
                    <a:pt x="89" y="20"/>
                    <a:pt x="89" y="20"/>
                  </a:cubicBezTo>
                  <a:cubicBezTo>
                    <a:pt x="97" y="28"/>
                    <a:pt x="97" y="28"/>
                    <a:pt x="97" y="28"/>
                  </a:cubicBezTo>
                  <a:lnTo>
                    <a:pt x="79" y="28"/>
                  </a:lnTo>
                  <a:close/>
                  <a:moveTo>
                    <a:pt x="83" y="8"/>
                  </a:moveTo>
                  <a:cubicBezTo>
                    <a:pt x="97" y="8"/>
                    <a:pt x="97" y="8"/>
                    <a:pt x="97" y="8"/>
                  </a:cubicBezTo>
                  <a:cubicBezTo>
                    <a:pt x="89" y="14"/>
                    <a:pt x="89" y="14"/>
                    <a:pt x="89" y="14"/>
                  </a:cubicBezTo>
                  <a:lnTo>
                    <a:pt x="83" y="8"/>
                  </a:lnTo>
                  <a:close/>
                  <a:moveTo>
                    <a:pt x="64" y="15"/>
                  </a:moveTo>
                  <a:cubicBezTo>
                    <a:pt x="55" y="8"/>
                    <a:pt x="55" y="8"/>
                    <a:pt x="55" y="8"/>
                  </a:cubicBezTo>
                  <a:cubicBezTo>
                    <a:pt x="73" y="8"/>
                    <a:pt x="73" y="8"/>
                    <a:pt x="73" y="8"/>
                  </a:cubicBezTo>
                  <a:lnTo>
                    <a:pt x="64" y="15"/>
                  </a:lnTo>
                  <a:close/>
                  <a:moveTo>
                    <a:pt x="39" y="14"/>
                  </a:moveTo>
                  <a:cubicBezTo>
                    <a:pt x="31" y="8"/>
                    <a:pt x="31" y="8"/>
                    <a:pt x="31" y="8"/>
                  </a:cubicBezTo>
                  <a:cubicBezTo>
                    <a:pt x="45" y="8"/>
                    <a:pt x="45" y="8"/>
                    <a:pt x="45" y="8"/>
                  </a:cubicBezTo>
                  <a:lnTo>
                    <a:pt x="39" y="14"/>
                  </a:lnTo>
                  <a:close/>
                  <a:moveTo>
                    <a:pt x="39" y="20"/>
                  </a:moveTo>
                  <a:cubicBezTo>
                    <a:pt x="49" y="28"/>
                    <a:pt x="49" y="28"/>
                    <a:pt x="49" y="28"/>
                  </a:cubicBezTo>
                  <a:cubicBezTo>
                    <a:pt x="31" y="28"/>
                    <a:pt x="31" y="28"/>
                    <a:pt x="31" y="28"/>
                  </a:cubicBezTo>
                  <a:lnTo>
                    <a:pt x="39" y="20"/>
                  </a:lnTo>
                  <a:close/>
                  <a:moveTo>
                    <a:pt x="50" y="32"/>
                  </a:moveTo>
                  <a:cubicBezTo>
                    <a:pt x="60" y="81"/>
                    <a:pt x="60" y="81"/>
                    <a:pt x="60" y="81"/>
                  </a:cubicBezTo>
                  <a:cubicBezTo>
                    <a:pt x="30" y="32"/>
                    <a:pt x="30" y="32"/>
                    <a:pt x="30" y="32"/>
                  </a:cubicBezTo>
                  <a:lnTo>
                    <a:pt x="50" y="32"/>
                  </a:lnTo>
                  <a:close/>
                  <a:moveTo>
                    <a:pt x="51" y="74"/>
                  </a:moveTo>
                  <a:cubicBezTo>
                    <a:pt x="11" y="32"/>
                    <a:pt x="11" y="32"/>
                    <a:pt x="11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51" y="74"/>
                  </a:lnTo>
                  <a:close/>
                  <a:moveTo>
                    <a:pt x="102" y="32"/>
                  </a:moveTo>
                  <a:cubicBezTo>
                    <a:pt x="117" y="32"/>
                    <a:pt x="117" y="32"/>
                    <a:pt x="117" y="32"/>
                  </a:cubicBezTo>
                  <a:cubicBezTo>
                    <a:pt x="77" y="74"/>
                    <a:pt x="77" y="74"/>
                    <a:pt x="77" y="74"/>
                  </a:cubicBezTo>
                  <a:lnTo>
                    <a:pt x="102" y="32"/>
                  </a:lnTo>
                  <a:close/>
                  <a:moveTo>
                    <a:pt x="103" y="28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101" y="10"/>
                    <a:pt x="101" y="10"/>
                    <a:pt x="101" y="10"/>
                  </a:cubicBezTo>
                  <a:cubicBezTo>
                    <a:pt x="120" y="28"/>
                    <a:pt x="120" y="28"/>
                    <a:pt x="120" y="28"/>
                  </a:cubicBezTo>
                  <a:lnTo>
                    <a:pt x="103" y="28"/>
                  </a:lnTo>
                  <a:close/>
                  <a:moveTo>
                    <a:pt x="27" y="10"/>
                  </a:moveTo>
                  <a:cubicBezTo>
                    <a:pt x="36" y="17"/>
                    <a:pt x="36" y="17"/>
                    <a:pt x="36" y="17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27" y="1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 Layers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F0A696A-87EB-4D82-9926-6D130A835F55}"/>
              </a:ext>
            </a:extLst>
          </p:cNvPr>
          <p:cNvGrpSpPr/>
          <p:nvPr/>
        </p:nvGrpSpPr>
        <p:grpSpPr>
          <a:xfrm>
            <a:off x="5377043" y="3544668"/>
            <a:ext cx="6196848" cy="880117"/>
            <a:chOff x="5377043" y="3544668"/>
            <a:chExt cx="6196848" cy="880117"/>
          </a:xfrm>
        </p:grpSpPr>
        <p:grpSp>
          <p:nvGrpSpPr>
            <p:cNvPr id="18" name="Group 17"/>
            <p:cNvGrpSpPr/>
            <p:nvPr/>
          </p:nvGrpSpPr>
          <p:grpSpPr>
            <a:xfrm>
              <a:off x="5377043" y="3544668"/>
              <a:ext cx="2568130" cy="880117"/>
              <a:chOff x="5377043" y="3544668"/>
              <a:chExt cx="2568130" cy="880117"/>
            </a:xfrm>
          </p:grpSpPr>
          <p:sp>
            <p:nvSpPr>
              <p:cNvPr id="25" name="Freeform 114"/>
              <p:cNvSpPr>
                <a:spLocks/>
              </p:cNvSpPr>
              <p:nvPr/>
            </p:nvSpPr>
            <p:spPr bwMode="auto">
              <a:xfrm>
                <a:off x="5377044" y="3544668"/>
                <a:ext cx="2568129" cy="771661"/>
              </a:xfrm>
              <a:custGeom>
                <a:avLst/>
                <a:gdLst>
                  <a:gd name="T0" fmla="*/ 618 w 2585"/>
                  <a:gd name="T1" fmla="*/ 619 h 619"/>
                  <a:gd name="T2" fmla="*/ 2585 w 2585"/>
                  <a:gd name="T3" fmla="*/ 619 h 619"/>
                  <a:gd name="T4" fmla="*/ 1967 w 2585"/>
                  <a:gd name="T5" fmla="*/ 0 h 619"/>
                  <a:gd name="T6" fmla="*/ 0 w 2585"/>
                  <a:gd name="T7" fmla="*/ 0 h 619"/>
                  <a:gd name="T8" fmla="*/ 618 w 2585"/>
                  <a:gd name="T9" fmla="*/ 619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5" h="619">
                    <a:moveTo>
                      <a:pt x="618" y="619"/>
                    </a:moveTo>
                    <a:lnTo>
                      <a:pt x="2585" y="619"/>
                    </a:lnTo>
                    <a:lnTo>
                      <a:pt x="1967" y="0"/>
                    </a:lnTo>
                    <a:lnTo>
                      <a:pt x="0" y="0"/>
                    </a:lnTo>
                    <a:lnTo>
                      <a:pt x="618" y="619"/>
                    </a:lnTo>
                    <a:close/>
                  </a:path>
                </a:pathLst>
              </a:custGeom>
              <a:solidFill>
                <a:schemeClr val="accent4"/>
              </a:solidFill>
              <a:ln w="3175"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Regular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15"/>
              <p:cNvSpPr>
                <a:spLocks/>
              </p:cNvSpPr>
              <p:nvPr/>
            </p:nvSpPr>
            <p:spPr bwMode="auto">
              <a:xfrm>
                <a:off x="5377043" y="3544668"/>
                <a:ext cx="613967" cy="880117"/>
              </a:xfrm>
              <a:custGeom>
                <a:avLst/>
                <a:gdLst>
                  <a:gd name="T0" fmla="*/ 0 w 618"/>
                  <a:gd name="T1" fmla="*/ 0 h 706"/>
                  <a:gd name="T2" fmla="*/ 0 w 618"/>
                  <a:gd name="T3" fmla="*/ 88 h 706"/>
                  <a:gd name="T4" fmla="*/ 618 w 618"/>
                  <a:gd name="T5" fmla="*/ 706 h 706"/>
                  <a:gd name="T6" fmla="*/ 618 w 618"/>
                  <a:gd name="T7" fmla="*/ 619 h 706"/>
                  <a:gd name="T8" fmla="*/ 0 w 618"/>
                  <a:gd name="T9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8" h="706">
                    <a:moveTo>
                      <a:pt x="0" y="0"/>
                    </a:moveTo>
                    <a:lnTo>
                      <a:pt x="0" y="88"/>
                    </a:lnTo>
                    <a:lnTo>
                      <a:pt x="618" y="706"/>
                    </a:lnTo>
                    <a:lnTo>
                      <a:pt x="618" y="6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ctangle 116"/>
              <p:cNvSpPr>
                <a:spLocks noChangeArrowheads="1"/>
              </p:cNvSpPr>
              <p:nvPr/>
            </p:nvSpPr>
            <p:spPr bwMode="auto">
              <a:xfrm>
                <a:off x="5991010" y="4316326"/>
                <a:ext cx="1954161" cy="10845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Freeform 127"/>
            <p:cNvSpPr>
              <a:spLocks/>
            </p:cNvSpPr>
            <p:nvPr/>
          </p:nvSpPr>
          <p:spPr bwMode="auto">
            <a:xfrm>
              <a:off x="5523084" y="3837632"/>
              <a:ext cx="1481270" cy="203200"/>
            </a:xfrm>
            <a:custGeom>
              <a:avLst/>
              <a:gdLst>
                <a:gd name="T0" fmla="*/ 1415 w 1491"/>
                <a:gd name="T1" fmla="*/ 0 h 163"/>
                <a:gd name="T2" fmla="*/ 0 w 1491"/>
                <a:gd name="T3" fmla="*/ 0 h 163"/>
                <a:gd name="T4" fmla="*/ 163 w 1491"/>
                <a:gd name="T5" fmla="*/ 163 h 163"/>
                <a:gd name="T6" fmla="*/ 163 w 1491"/>
                <a:gd name="T7" fmla="*/ 76 h 163"/>
                <a:gd name="T8" fmla="*/ 1491 w 1491"/>
                <a:gd name="T9" fmla="*/ 76 h 163"/>
                <a:gd name="T10" fmla="*/ 1415 w 1491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1" h="163">
                  <a:moveTo>
                    <a:pt x="1415" y="0"/>
                  </a:moveTo>
                  <a:lnTo>
                    <a:pt x="0" y="0"/>
                  </a:lnTo>
                  <a:lnTo>
                    <a:pt x="163" y="163"/>
                  </a:lnTo>
                  <a:lnTo>
                    <a:pt x="163" y="76"/>
                  </a:lnTo>
                  <a:lnTo>
                    <a:pt x="1491" y="76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rgbClr val="000000">
                <a:alpha val="1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42867" y="3981485"/>
              <a:ext cx="1876878" cy="24240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noAutofit/>
            </a:bodyPr>
            <a:lstStyle/>
            <a:p>
              <a:pPr lvl="0" algn="ctr"/>
              <a:r>
                <a:rPr lang="en-US" altLang="ko-KR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Title</a:t>
              </a:r>
              <a:endParaRPr lang="ko-KR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2" name="Line"/>
            <p:cNvCxnSpPr/>
            <p:nvPr/>
          </p:nvCxnSpPr>
          <p:spPr>
            <a:xfrm flipH="1">
              <a:off x="7427742" y="3930498"/>
              <a:ext cx="1004082" cy="0"/>
            </a:xfrm>
            <a:prstGeom prst="line">
              <a:avLst/>
            </a:prstGeom>
            <a:ln w="3175">
              <a:solidFill>
                <a:schemeClr val="accent4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>
            <a:xfrm>
              <a:off x="9116579" y="3574748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47"/>
            <p:cNvSpPr>
              <a:spLocks noEditPoints="1"/>
            </p:cNvSpPr>
            <p:nvPr/>
          </p:nvSpPr>
          <p:spPr bwMode="auto">
            <a:xfrm>
              <a:off x="8623977" y="3727923"/>
              <a:ext cx="400024" cy="400024"/>
            </a:xfrm>
            <a:custGeom>
              <a:avLst/>
              <a:gdLst>
                <a:gd name="T0" fmla="*/ 81 w 128"/>
                <a:gd name="T1" fmla="*/ 14 h 128"/>
                <a:gd name="T2" fmla="*/ 53 w 128"/>
                <a:gd name="T3" fmla="*/ 36 h 128"/>
                <a:gd name="T4" fmla="*/ 33 w 128"/>
                <a:gd name="T5" fmla="*/ 36 h 128"/>
                <a:gd name="T6" fmla="*/ 0 w 128"/>
                <a:gd name="T7" fmla="*/ 56 h 128"/>
                <a:gd name="T8" fmla="*/ 24 w 128"/>
                <a:gd name="T9" fmla="*/ 84 h 128"/>
                <a:gd name="T10" fmla="*/ 32 w 128"/>
                <a:gd name="T11" fmla="*/ 128 h 128"/>
                <a:gd name="T12" fmla="*/ 56 w 128"/>
                <a:gd name="T13" fmla="*/ 120 h 128"/>
                <a:gd name="T14" fmla="*/ 52 w 128"/>
                <a:gd name="T15" fmla="*/ 108 h 128"/>
                <a:gd name="T16" fmla="*/ 52 w 128"/>
                <a:gd name="T17" fmla="*/ 80 h 128"/>
                <a:gd name="T18" fmla="*/ 53 w 128"/>
                <a:gd name="T19" fmla="*/ 78 h 128"/>
                <a:gd name="T20" fmla="*/ 54 w 128"/>
                <a:gd name="T21" fmla="*/ 77 h 128"/>
                <a:gd name="T22" fmla="*/ 55 w 128"/>
                <a:gd name="T23" fmla="*/ 76 h 128"/>
                <a:gd name="T24" fmla="*/ 81 w 128"/>
                <a:gd name="T25" fmla="*/ 98 h 128"/>
                <a:gd name="T26" fmla="*/ 128 w 128"/>
                <a:gd name="T27" fmla="*/ 56 h 128"/>
                <a:gd name="T28" fmla="*/ 80 w 128"/>
                <a:gd name="T29" fmla="*/ 56 h 128"/>
                <a:gd name="T30" fmla="*/ 92 w 128"/>
                <a:gd name="T31" fmla="*/ 44 h 128"/>
                <a:gd name="T32" fmla="*/ 92 w 128"/>
                <a:gd name="T33" fmla="*/ 68 h 128"/>
                <a:gd name="T34" fmla="*/ 80 w 128"/>
                <a:gd name="T35" fmla="*/ 56 h 128"/>
                <a:gd name="T36" fmla="*/ 16 w 128"/>
                <a:gd name="T37" fmla="*/ 44 h 128"/>
                <a:gd name="T38" fmla="*/ 40 w 128"/>
                <a:gd name="T39" fmla="*/ 56 h 128"/>
                <a:gd name="T40" fmla="*/ 16 w 128"/>
                <a:gd name="T41" fmla="*/ 68 h 128"/>
                <a:gd name="T42" fmla="*/ 48 w 128"/>
                <a:gd name="T43" fmla="*/ 120 h 128"/>
                <a:gd name="T44" fmla="*/ 32 w 128"/>
                <a:gd name="T45" fmla="*/ 84 h 128"/>
                <a:gd name="T46" fmla="*/ 33 w 128"/>
                <a:gd name="T47" fmla="*/ 76 h 128"/>
                <a:gd name="T48" fmla="*/ 45 w 128"/>
                <a:gd name="T49" fmla="*/ 76 h 128"/>
                <a:gd name="T50" fmla="*/ 44 w 128"/>
                <a:gd name="T51" fmla="*/ 108 h 128"/>
                <a:gd name="T52" fmla="*/ 48 w 128"/>
                <a:gd name="T53" fmla="*/ 117 h 128"/>
                <a:gd name="T54" fmla="*/ 53 w 128"/>
                <a:gd name="T55" fmla="*/ 68 h 128"/>
                <a:gd name="T56" fmla="*/ 52 w 128"/>
                <a:gd name="T57" fmla="*/ 68 h 128"/>
                <a:gd name="T58" fmla="*/ 52 w 128"/>
                <a:gd name="T59" fmla="*/ 44 h 128"/>
                <a:gd name="T60" fmla="*/ 74 w 128"/>
                <a:gd name="T61" fmla="*/ 36 h 128"/>
                <a:gd name="T62" fmla="*/ 74 w 128"/>
                <a:gd name="T63" fmla="*/ 76 h 128"/>
                <a:gd name="T64" fmla="*/ 100 w 128"/>
                <a:gd name="T65" fmla="*/ 104 h 128"/>
                <a:gd name="T66" fmla="*/ 92 w 128"/>
                <a:gd name="T67" fmla="*/ 76 h 128"/>
                <a:gd name="T68" fmla="*/ 92 w 128"/>
                <a:gd name="T69" fmla="*/ 36 h 128"/>
                <a:gd name="T70" fmla="*/ 100 w 128"/>
                <a:gd name="T71" fmla="*/ 8 h 128"/>
                <a:gd name="T72" fmla="*/ 100 w 128"/>
                <a:gd name="T73" fmla="*/ 10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128">
                  <a:moveTo>
                    <a:pt x="100" y="0"/>
                  </a:moveTo>
                  <a:cubicBezTo>
                    <a:pt x="92" y="0"/>
                    <a:pt x="85" y="6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74" y="27"/>
                    <a:pt x="64" y="36"/>
                    <a:pt x="53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7" y="36"/>
                    <a:pt x="0" y="45"/>
                    <a:pt x="0" y="56"/>
                  </a:cubicBezTo>
                  <a:cubicBezTo>
                    <a:pt x="0" y="67"/>
                    <a:pt x="7" y="76"/>
                    <a:pt x="16" y="76"/>
                  </a:cubicBezTo>
                  <a:cubicBezTo>
                    <a:pt x="20" y="76"/>
                    <a:pt x="24" y="80"/>
                    <a:pt x="24" y="84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4"/>
                    <a:pt x="28" y="128"/>
                    <a:pt x="32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2" y="128"/>
                    <a:pt x="56" y="124"/>
                    <a:pt x="56" y="120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6" y="112"/>
                    <a:pt x="52" y="110"/>
                    <a:pt x="52" y="108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79"/>
                    <a:pt x="52" y="79"/>
                    <a:pt x="53" y="78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53" y="77"/>
                    <a:pt x="53" y="77"/>
                    <a:pt x="54" y="77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4" y="76"/>
                    <a:pt x="55" y="76"/>
                    <a:pt x="55" y="76"/>
                  </a:cubicBezTo>
                  <a:cubicBezTo>
                    <a:pt x="65" y="77"/>
                    <a:pt x="74" y="85"/>
                    <a:pt x="81" y="98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5" y="106"/>
                    <a:pt x="92" y="112"/>
                    <a:pt x="100" y="112"/>
                  </a:cubicBezTo>
                  <a:cubicBezTo>
                    <a:pt x="118" y="112"/>
                    <a:pt x="128" y="84"/>
                    <a:pt x="128" y="56"/>
                  </a:cubicBezTo>
                  <a:cubicBezTo>
                    <a:pt x="128" y="28"/>
                    <a:pt x="118" y="0"/>
                    <a:pt x="100" y="0"/>
                  </a:cubicBezTo>
                  <a:close/>
                  <a:moveTo>
                    <a:pt x="80" y="56"/>
                  </a:moveTo>
                  <a:cubicBezTo>
                    <a:pt x="80" y="52"/>
                    <a:pt x="80" y="48"/>
                    <a:pt x="81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6" y="44"/>
                    <a:pt x="100" y="49"/>
                    <a:pt x="100" y="56"/>
                  </a:cubicBezTo>
                  <a:cubicBezTo>
                    <a:pt x="100" y="63"/>
                    <a:pt x="96" y="68"/>
                    <a:pt x="92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0" y="64"/>
                    <a:pt x="80" y="60"/>
                    <a:pt x="80" y="56"/>
                  </a:cubicBezTo>
                  <a:close/>
                  <a:moveTo>
                    <a:pt x="8" y="56"/>
                  </a:moveTo>
                  <a:cubicBezTo>
                    <a:pt x="8" y="49"/>
                    <a:pt x="12" y="44"/>
                    <a:pt x="16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2" y="47"/>
                    <a:pt x="40" y="51"/>
                    <a:pt x="40" y="56"/>
                  </a:cubicBezTo>
                  <a:cubicBezTo>
                    <a:pt x="40" y="61"/>
                    <a:pt x="42" y="65"/>
                    <a:pt x="44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2" y="68"/>
                    <a:pt x="8" y="63"/>
                    <a:pt x="8" y="56"/>
                  </a:cubicBezTo>
                  <a:close/>
                  <a:moveTo>
                    <a:pt x="48" y="120"/>
                  </a:moveTo>
                  <a:cubicBezTo>
                    <a:pt x="32" y="120"/>
                    <a:pt x="32" y="120"/>
                    <a:pt x="32" y="120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1"/>
                    <a:pt x="31" y="78"/>
                    <a:pt x="30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4" y="77"/>
                    <a:pt x="44" y="79"/>
                    <a:pt x="44" y="80"/>
                  </a:cubicBezTo>
                  <a:cubicBezTo>
                    <a:pt x="44" y="108"/>
                    <a:pt x="44" y="108"/>
                    <a:pt x="44" y="108"/>
                  </a:cubicBezTo>
                  <a:cubicBezTo>
                    <a:pt x="44" y="112"/>
                    <a:pt x="46" y="114"/>
                    <a:pt x="47" y="116"/>
                  </a:cubicBezTo>
                  <a:cubicBezTo>
                    <a:pt x="48" y="116"/>
                    <a:pt x="48" y="116"/>
                    <a:pt x="48" y="117"/>
                  </a:cubicBezTo>
                  <a:lnTo>
                    <a:pt x="48" y="120"/>
                  </a:lnTo>
                  <a:close/>
                  <a:moveTo>
                    <a:pt x="53" y="68"/>
                  </a:move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48" y="68"/>
                    <a:pt x="44" y="63"/>
                    <a:pt x="44" y="56"/>
                  </a:cubicBezTo>
                  <a:cubicBezTo>
                    <a:pt x="44" y="49"/>
                    <a:pt x="48" y="44"/>
                    <a:pt x="52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60" y="44"/>
                    <a:pt x="68" y="41"/>
                    <a:pt x="74" y="36"/>
                  </a:cubicBezTo>
                  <a:cubicBezTo>
                    <a:pt x="73" y="42"/>
                    <a:pt x="72" y="49"/>
                    <a:pt x="72" y="56"/>
                  </a:cubicBezTo>
                  <a:cubicBezTo>
                    <a:pt x="72" y="63"/>
                    <a:pt x="73" y="70"/>
                    <a:pt x="74" y="76"/>
                  </a:cubicBezTo>
                  <a:cubicBezTo>
                    <a:pt x="68" y="71"/>
                    <a:pt x="60" y="68"/>
                    <a:pt x="53" y="68"/>
                  </a:cubicBezTo>
                  <a:close/>
                  <a:moveTo>
                    <a:pt x="100" y="104"/>
                  </a:moveTo>
                  <a:cubicBezTo>
                    <a:pt x="92" y="104"/>
                    <a:pt x="85" y="93"/>
                    <a:pt x="82" y="76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101" y="76"/>
                    <a:pt x="108" y="67"/>
                    <a:pt x="108" y="56"/>
                  </a:cubicBezTo>
                  <a:cubicBezTo>
                    <a:pt x="108" y="45"/>
                    <a:pt x="101" y="36"/>
                    <a:pt x="92" y="36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5" y="19"/>
                    <a:pt x="92" y="8"/>
                    <a:pt x="100" y="8"/>
                  </a:cubicBezTo>
                  <a:cubicBezTo>
                    <a:pt x="111" y="8"/>
                    <a:pt x="120" y="29"/>
                    <a:pt x="120" y="56"/>
                  </a:cubicBezTo>
                  <a:cubicBezTo>
                    <a:pt x="120" y="83"/>
                    <a:pt x="111" y="104"/>
                    <a:pt x="100" y="1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ABEF2E-91C8-438B-8EB7-D7A257B63BFC}"/>
              </a:ext>
            </a:extLst>
          </p:cNvPr>
          <p:cNvGrpSpPr/>
          <p:nvPr/>
        </p:nvGrpSpPr>
        <p:grpSpPr>
          <a:xfrm>
            <a:off x="1008073" y="2957509"/>
            <a:ext cx="5996279" cy="880117"/>
            <a:chOff x="1008073" y="2957509"/>
            <a:chExt cx="5996279" cy="880117"/>
          </a:xfrm>
        </p:grpSpPr>
        <p:grpSp>
          <p:nvGrpSpPr>
            <p:cNvPr id="16" name="Group 15"/>
            <p:cNvGrpSpPr/>
            <p:nvPr/>
          </p:nvGrpSpPr>
          <p:grpSpPr>
            <a:xfrm>
              <a:off x="4436223" y="2957509"/>
              <a:ext cx="2568129" cy="880117"/>
              <a:chOff x="4436223" y="2957509"/>
              <a:chExt cx="2568129" cy="880117"/>
            </a:xfrm>
          </p:grpSpPr>
          <p:sp>
            <p:nvSpPr>
              <p:cNvPr id="30" name="Freeform 117"/>
              <p:cNvSpPr>
                <a:spLocks/>
              </p:cNvSpPr>
              <p:nvPr/>
            </p:nvSpPr>
            <p:spPr bwMode="auto">
              <a:xfrm>
                <a:off x="4436223" y="2957509"/>
                <a:ext cx="2568129" cy="770414"/>
              </a:xfrm>
              <a:custGeom>
                <a:avLst/>
                <a:gdLst>
                  <a:gd name="T0" fmla="*/ 618 w 2585"/>
                  <a:gd name="T1" fmla="*/ 618 h 618"/>
                  <a:gd name="T2" fmla="*/ 2585 w 2585"/>
                  <a:gd name="T3" fmla="*/ 618 h 618"/>
                  <a:gd name="T4" fmla="*/ 1967 w 2585"/>
                  <a:gd name="T5" fmla="*/ 0 h 618"/>
                  <a:gd name="T6" fmla="*/ 0 w 2585"/>
                  <a:gd name="T7" fmla="*/ 0 h 618"/>
                  <a:gd name="T8" fmla="*/ 618 w 2585"/>
                  <a:gd name="T9" fmla="*/ 618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5" h="618">
                    <a:moveTo>
                      <a:pt x="618" y="618"/>
                    </a:moveTo>
                    <a:lnTo>
                      <a:pt x="2585" y="618"/>
                    </a:lnTo>
                    <a:lnTo>
                      <a:pt x="1967" y="0"/>
                    </a:lnTo>
                    <a:lnTo>
                      <a:pt x="0" y="0"/>
                    </a:lnTo>
                    <a:lnTo>
                      <a:pt x="618" y="618"/>
                    </a:lnTo>
                    <a:close/>
                  </a:path>
                </a:pathLst>
              </a:custGeom>
              <a:solidFill>
                <a:schemeClr val="accent3"/>
              </a:solidFill>
              <a:ln w="3175"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Regular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18"/>
              <p:cNvSpPr>
                <a:spLocks/>
              </p:cNvSpPr>
              <p:nvPr/>
            </p:nvSpPr>
            <p:spPr bwMode="auto">
              <a:xfrm>
                <a:off x="4436223" y="2957509"/>
                <a:ext cx="613967" cy="880117"/>
              </a:xfrm>
              <a:custGeom>
                <a:avLst/>
                <a:gdLst>
                  <a:gd name="T0" fmla="*/ 0 w 618"/>
                  <a:gd name="T1" fmla="*/ 0 h 706"/>
                  <a:gd name="T2" fmla="*/ 0 w 618"/>
                  <a:gd name="T3" fmla="*/ 87 h 706"/>
                  <a:gd name="T4" fmla="*/ 618 w 618"/>
                  <a:gd name="T5" fmla="*/ 706 h 706"/>
                  <a:gd name="T6" fmla="*/ 618 w 618"/>
                  <a:gd name="T7" fmla="*/ 618 h 706"/>
                  <a:gd name="T8" fmla="*/ 0 w 618"/>
                  <a:gd name="T9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8" h="706">
                    <a:moveTo>
                      <a:pt x="0" y="0"/>
                    </a:moveTo>
                    <a:lnTo>
                      <a:pt x="0" y="87"/>
                    </a:lnTo>
                    <a:lnTo>
                      <a:pt x="618" y="706"/>
                    </a:lnTo>
                    <a:lnTo>
                      <a:pt x="618" y="6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119"/>
              <p:cNvSpPr>
                <a:spLocks noChangeArrowheads="1"/>
              </p:cNvSpPr>
              <p:nvPr/>
            </p:nvSpPr>
            <p:spPr bwMode="auto">
              <a:xfrm>
                <a:off x="5050190" y="3727923"/>
                <a:ext cx="1954162" cy="109703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Freeform 128"/>
            <p:cNvSpPr>
              <a:spLocks/>
            </p:cNvSpPr>
            <p:nvPr/>
          </p:nvSpPr>
          <p:spPr bwMode="auto">
            <a:xfrm>
              <a:off x="5668130" y="2957509"/>
              <a:ext cx="1035200" cy="392686"/>
            </a:xfrm>
            <a:custGeom>
              <a:avLst/>
              <a:gdLst>
                <a:gd name="T0" fmla="*/ 0 w 1042"/>
                <a:gd name="T1" fmla="*/ 0 h 315"/>
                <a:gd name="T2" fmla="*/ 325 w 1042"/>
                <a:gd name="T3" fmla="*/ 315 h 315"/>
                <a:gd name="T4" fmla="*/ 1042 w 1042"/>
                <a:gd name="T5" fmla="*/ 315 h 315"/>
                <a:gd name="T6" fmla="*/ 962 w 1042"/>
                <a:gd name="T7" fmla="*/ 234 h 315"/>
                <a:gd name="T8" fmla="*/ 325 w 1042"/>
                <a:gd name="T9" fmla="*/ 234 h 315"/>
                <a:gd name="T10" fmla="*/ 90 w 1042"/>
                <a:gd name="T11" fmla="*/ 0 h 315"/>
                <a:gd name="T12" fmla="*/ 0 w 1042"/>
                <a:gd name="T13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2" h="315">
                  <a:moveTo>
                    <a:pt x="0" y="0"/>
                  </a:moveTo>
                  <a:lnTo>
                    <a:pt x="325" y="315"/>
                  </a:lnTo>
                  <a:lnTo>
                    <a:pt x="1042" y="315"/>
                  </a:lnTo>
                  <a:lnTo>
                    <a:pt x="962" y="234"/>
                  </a:lnTo>
                  <a:lnTo>
                    <a:pt x="325" y="234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6419" y="3405870"/>
              <a:ext cx="2142960" cy="24240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noAutofit/>
            </a:bodyPr>
            <a:lstStyle/>
            <a:p>
              <a:pPr lvl="0" algn="ctr"/>
              <a:r>
                <a:rPr lang="en-US" altLang="ko-KR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Title</a:t>
              </a:r>
              <a:endParaRPr lang="ko-KR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1" name="Line"/>
            <p:cNvCxnSpPr/>
            <p:nvPr/>
          </p:nvCxnSpPr>
          <p:spPr>
            <a:xfrm flipH="1">
              <a:off x="4044350" y="3357144"/>
              <a:ext cx="1005840" cy="0"/>
            </a:xfrm>
            <a:prstGeom prst="line">
              <a:avLst/>
            </a:prstGeom>
            <a:ln w="3175">
              <a:solidFill>
                <a:schemeClr val="accent3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60"/>
            <p:cNvSpPr/>
            <p:nvPr/>
          </p:nvSpPr>
          <p:spPr>
            <a:xfrm>
              <a:off x="1008073" y="3030641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3480393" y="3138772"/>
              <a:ext cx="400024" cy="400024"/>
              <a:chOff x="1637252" y="4342379"/>
              <a:chExt cx="400024" cy="400024"/>
            </a:xfrm>
            <a:solidFill>
              <a:schemeClr val="accent3"/>
            </a:solidFill>
          </p:grpSpPr>
          <p:sp>
            <p:nvSpPr>
              <p:cNvPr id="79" name="Freeform 57"/>
              <p:cNvSpPr>
                <a:spLocks noEditPoints="1"/>
              </p:cNvSpPr>
              <p:nvPr/>
            </p:nvSpPr>
            <p:spPr bwMode="auto">
              <a:xfrm>
                <a:off x="1637252" y="4342379"/>
                <a:ext cx="125420" cy="400024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58"/>
              <p:cNvSpPr>
                <a:spLocks noEditPoints="1"/>
              </p:cNvSpPr>
              <p:nvPr/>
            </p:nvSpPr>
            <p:spPr bwMode="auto">
              <a:xfrm>
                <a:off x="1911856" y="4342379"/>
                <a:ext cx="125420" cy="400024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59"/>
              <p:cNvSpPr>
                <a:spLocks noEditPoints="1"/>
              </p:cNvSpPr>
              <p:nvPr/>
            </p:nvSpPr>
            <p:spPr bwMode="auto">
              <a:xfrm>
                <a:off x="1774554" y="4342379"/>
                <a:ext cx="125420" cy="400024"/>
              </a:xfrm>
              <a:custGeom>
                <a:avLst/>
                <a:gdLst>
                  <a:gd name="T0" fmla="*/ 32 w 40"/>
                  <a:gd name="T1" fmla="*/ 72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72 h 128"/>
                  <a:gd name="T10" fmla="*/ 0 w 40"/>
                  <a:gd name="T11" fmla="*/ 88 h 128"/>
                  <a:gd name="T12" fmla="*/ 8 w 40"/>
                  <a:gd name="T13" fmla="*/ 104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104 h 128"/>
                  <a:gd name="T22" fmla="*/ 40 w 40"/>
                  <a:gd name="T23" fmla="*/ 88 h 128"/>
                  <a:gd name="T24" fmla="*/ 32 w 40"/>
                  <a:gd name="T25" fmla="*/ 72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68 h 128"/>
                  <a:gd name="T34" fmla="*/ 20 w 40"/>
                  <a:gd name="T35" fmla="*/ 68 h 128"/>
                  <a:gd name="T36" fmla="*/ 16 w 40"/>
                  <a:gd name="T37" fmla="*/ 68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108 h 128"/>
                  <a:gd name="T48" fmla="*/ 20 w 40"/>
                  <a:gd name="T49" fmla="*/ 108 h 128"/>
                  <a:gd name="T50" fmla="*/ 24 w 40"/>
                  <a:gd name="T51" fmla="*/ 108 h 128"/>
                  <a:gd name="T52" fmla="*/ 24 w 40"/>
                  <a:gd name="T53" fmla="*/ 116 h 128"/>
                  <a:gd name="T54" fmla="*/ 31 w 40"/>
                  <a:gd name="T55" fmla="*/ 91 h 128"/>
                  <a:gd name="T56" fmla="*/ 31 w 40"/>
                  <a:gd name="T57" fmla="*/ 92 h 128"/>
                  <a:gd name="T58" fmla="*/ 30 w 40"/>
                  <a:gd name="T59" fmla="*/ 95 h 128"/>
                  <a:gd name="T60" fmla="*/ 30 w 40"/>
                  <a:gd name="T61" fmla="*/ 95 h 128"/>
                  <a:gd name="T62" fmla="*/ 27 w 40"/>
                  <a:gd name="T63" fmla="*/ 98 h 128"/>
                  <a:gd name="T64" fmla="*/ 27 w 40"/>
                  <a:gd name="T65" fmla="*/ 98 h 128"/>
                  <a:gd name="T66" fmla="*/ 24 w 40"/>
                  <a:gd name="T67" fmla="*/ 99 h 128"/>
                  <a:gd name="T68" fmla="*/ 20 w 40"/>
                  <a:gd name="T69" fmla="*/ 100 h 128"/>
                  <a:gd name="T70" fmla="*/ 16 w 40"/>
                  <a:gd name="T71" fmla="*/ 99 h 128"/>
                  <a:gd name="T72" fmla="*/ 13 w 40"/>
                  <a:gd name="T73" fmla="*/ 98 h 128"/>
                  <a:gd name="T74" fmla="*/ 13 w 40"/>
                  <a:gd name="T75" fmla="*/ 98 h 128"/>
                  <a:gd name="T76" fmla="*/ 10 w 40"/>
                  <a:gd name="T77" fmla="*/ 95 h 128"/>
                  <a:gd name="T78" fmla="*/ 10 w 40"/>
                  <a:gd name="T79" fmla="*/ 95 h 128"/>
                  <a:gd name="T80" fmla="*/ 9 w 40"/>
                  <a:gd name="T81" fmla="*/ 92 h 128"/>
                  <a:gd name="T82" fmla="*/ 9 w 40"/>
                  <a:gd name="T83" fmla="*/ 91 h 128"/>
                  <a:gd name="T84" fmla="*/ 8 w 40"/>
                  <a:gd name="T85" fmla="*/ 88 h 128"/>
                  <a:gd name="T86" fmla="*/ 9 w 40"/>
                  <a:gd name="T87" fmla="*/ 85 h 128"/>
                  <a:gd name="T88" fmla="*/ 9 w 40"/>
                  <a:gd name="T89" fmla="*/ 84 h 128"/>
                  <a:gd name="T90" fmla="*/ 10 w 40"/>
                  <a:gd name="T91" fmla="*/ 81 h 128"/>
                  <a:gd name="T92" fmla="*/ 10 w 40"/>
                  <a:gd name="T93" fmla="*/ 81 h 128"/>
                  <a:gd name="T94" fmla="*/ 13 w 40"/>
                  <a:gd name="T95" fmla="*/ 78 h 128"/>
                  <a:gd name="T96" fmla="*/ 13 w 40"/>
                  <a:gd name="T97" fmla="*/ 78 h 128"/>
                  <a:gd name="T98" fmla="*/ 16 w 40"/>
                  <a:gd name="T99" fmla="*/ 77 h 128"/>
                  <a:gd name="T100" fmla="*/ 20 w 40"/>
                  <a:gd name="T101" fmla="*/ 76 h 128"/>
                  <a:gd name="T102" fmla="*/ 24 w 40"/>
                  <a:gd name="T103" fmla="*/ 77 h 128"/>
                  <a:gd name="T104" fmla="*/ 27 w 40"/>
                  <a:gd name="T105" fmla="*/ 78 h 128"/>
                  <a:gd name="T106" fmla="*/ 27 w 40"/>
                  <a:gd name="T107" fmla="*/ 78 h 128"/>
                  <a:gd name="T108" fmla="*/ 30 w 40"/>
                  <a:gd name="T109" fmla="*/ 81 h 128"/>
                  <a:gd name="T110" fmla="*/ 30 w 40"/>
                  <a:gd name="T111" fmla="*/ 81 h 128"/>
                  <a:gd name="T112" fmla="*/ 31 w 40"/>
                  <a:gd name="T113" fmla="*/ 84 h 128"/>
                  <a:gd name="T114" fmla="*/ 31 w 40"/>
                  <a:gd name="T115" fmla="*/ 85 h 128"/>
                  <a:gd name="T116" fmla="*/ 32 w 40"/>
                  <a:gd name="T117" fmla="*/ 88 h 128"/>
                  <a:gd name="T118" fmla="*/ 31 w 40"/>
                  <a:gd name="T119" fmla="*/ 91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72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" y="76"/>
                      <a:pt x="0" y="81"/>
                      <a:pt x="0" y="88"/>
                    </a:cubicBezTo>
                    <a:cubicBezTo>
                      <a:pt x="0" y="95"/>
                      <a:pt x="3" y="100"/>
                      <a:pt x="8" y="104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104"/>
                      <a:pt x="32" y="104"/>
                      <a:pt x="32" y="104"/>
                    </a:cubicBezTo>
                    <a:cubicBezTo>
                      <a:pt x="37" y="100"/>
                      <a:pt x="40" y="95"/>
                      <a:pt x="40" y="88"/>
                    </a:cubicBezTo>
                    <a:cubicBezTo>
                      <a:pt x="40" y="81"/>
                      <a:pt x="37" y="76"/>
                      <a:pt x="32" y="72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68"/>
                      <a:pt x="24" y="68"/>
                      <a:pt x="24" y="68"/>
                    </a:cubicBezTo>
                    <a:cubicBezTo>
                      <a:pt x="23" y="68"/>
                      <a:pt x="21" y="68"/>
                      <a:pt x="20" y="68"/>
                    </a:cubicBezTo>
                    <a:cubicBezTo>
                      <a:pt x="19" y="68"/>
                      <a:pt x="17" y="68"/>
                      <a:pt x="16" y="68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108"/>
                      <a:pt x="16" y="108"/>
                      <a:pt x="16" y="108"/>
                    </a:cubicBezTo>
                    <a:cubicBezTo>
                      <a:pt x="17" y="108"/>
                      <a:pt x="19" y="108"/>
                      <a:pt x="20" y="108"/>
                    </a:cubicBezTo>
                    <a:cubicBezTo>
                      <a:pt x="21" y="108"/>
                      <a:pt x="23" y="108"/>
                      <a:pt x="24" y="108"/>
                    </a:cubicBezTo>
                    <a:lnTo>
                      <a:pt x="24" y="116"/>
                    </a:lnTo>
                    <a:close/>
                    <a:moveTo>
                      <a:pt x="31" y="91"/>
                    </a:move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93"/>
                      <a:pt x="30" y="94"/>
                      <a:pt x="30" y="95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29" y="96"/>
                      <a:pt x="28" y="97"/>
                      <a:pt x="27" y="98"/>
                    </a:cubicBezTo>
                    <a:cubicBezTo>
                      <a:pt x="27" y="98"/>
                      <a:pt x="27" y="98"/>
                      <a:pt x="27" y="98"/>
                    </a:cubicBezTo>
                    <a:cubicBezTo>
                      <a:pt x="26" y="98"/>
                      <a:pt x="25" y="99"/>
                      <a:pt x="24" y="99"/>
                    </a:cubicBezTo>
                    <a:cubicBezTo>
                      <a:pt x="23" y="100"/>
                      <a:pt x="21" y="100"/>
                      <a:pt x="20" y="100"/>
                    </a:cubicBezTo>
                    <a:cubicBezTo>
                      <a:pt x="19" y="100"/>
                      <a:pt x="17" y="100"/>
                      <a:pt x="16" y="99"/>
                    </a:cubicBezTo>
                    <a:cubicBezTo>
                      <a:pt x="15" y="99"/>
                      <a:pt x="14" y="98"/>
                      <a:pt x="13" y="98"/>
                    </a:cubicBezTo>
                    <a:cubicBezTo>
                      <a:pt x="13" y="98"/>
                      <a:pt x="13" y="98"/>
                      <a:pt x="13" y="98"/>
                    </a:cubicBezTo>
                    <a:cubicBezTo>
                      <a:pt x="12" y="97"/>
                      <a:pt x="11" y="96"/>
                      <a:pt x="10" y="95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4"/>
                      <a:pt x="9" y="93"/>
                      <a:pt x="9" y="92"/>
                    </a:cubicBezTo>
                    <a:cubicBezTo>
                      <a:pt x="9" y="92"/>
                      <a:pt x="9" y="92"/>
                      <a:pt x="9" y="91"/>
                    </a:cubicBezTo>
                    <a:cubicBezTo>
                      <a:pt x="8" y="90"/>
                      <a:pt x="8" y="89"/>
                      <a:pt x="8" y="88"/>
                    </a:cubicBezTo>
                    <a:cubicBezTo>
                      <a:pt x="8" y="87"/>
                      <a:pt x="8" y="86"/>
                      <a:pt x="9" y="85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9" y="83"/>
                      <a:pt x="10" y="82"/>
                      <a:pt x="10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1" y="80"/>
                      <a:pt x="12" y="79"/>
                      <a:pt x="13" y="78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14" y="78"/>
                      <a:pt x="15" y="77"/>
                      <a:pt x="16" y="77"/>
                    </a:cubicBezTo>
                    <a:cubicBezTo>
                      <a:pt x="17" y="76"/>
                      <a:pt x="19" y="76"/>
                      <a:pt x="20" y="76"/>
                    </a:cubicBezTo>
                    <a:cubicBezTo>
                      <a:pt x="21" y="76"/>
                      <a:pt x="23" y="76"/>
                      <a:pt x="24" y="77"/>
                    </a:cubicBezTo>
                    <a:cubicBezTo>
                      <a:pt x="25" y="77"/>
                      <a:pt x="26" y="78"/>
                      <a:pt x="27" y="78"/>
                    </a:cubicBezTo>
                    <a:cubicBezTo>
                      <a:pt x="27" y="78"/>
                      <a:pt x="27" y="78"/>
                      <a:pt x="27" y="78"/>
                    </a:cubicBezTo>
                    <a:cubicBezTo>
                      <a:pt x="28" y="79"/>
                      <a:pt x="29" y="80"/>
                      <a:pt x="30" y="81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0" y="82"/>
                      <a:pt x="31" y="83"/>
                      <a:pt x="31" y="84"/>
                    </a:cubicBezTo>
                    <a:cubicBezTo>
                      <a:pt x="31" y="84"/>
                      <a:pt x="31" y="84"/>
                      <a:pt x="31" y="85"/>
                    </a:cubicBezTo>
                    <a:cubicBezTo>
                      <a:pt x="32" y="86"/>
                      <a:pt x="32" y="87"/>
                      <a:pt x="32" y="88"/>
                    </a:cubicBezTo>
                    <a:cubicBezTo>
                      <a:pt x="32" y="89"/>
                      <a:pt x="32" y="90"/>
                      <a:pt x="31" y="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BA29426-9F51-429A-8277-A72814C7EC3C}"/>
              </a:ext>
            </a:extLst>
          </p:cNvPr>
          <p:cNvGrpSpPr/>
          <p:nvPr/>
        </p:nvGrpSpPr>
        <p:grpSpPr>
          <a:xfrm>
            <a:off x="5377044" y="2369103"/>
            <a:ext cx="6167257" cy="880117"/>
            <a:chOff x="5377044" y="2369103"/>
            <a:chExt cx="6167257" cy="880117"/>
          </a:xfrm>
        </p:grpSpPr>
        <p:grpSp>
          <p:nvGrpSpPr>
            <p:cNvPr id="15" name="Group 14"/>
            <p:cNvGrpSpPr/>
            <p:nvPr/>
          </p:nvGrpSpPr>
          <p:grpSpPr>
            <a:xfrm>
              <a:off x="5377044" y="2369103"/>
              <a:ext cx="2568129" cy="880117"/>
              <a:chOff x="5377044" y="2369103"/>
              <a:chExt cx="2568129" cy="880117"/>
            </a:xfrm>
          </p:grpSpPr>
          <p:sp>
            <p:nvSpPr>
              <p:cNvPr id="35" name="Freeform 120"/>
              <p:cNvSpPr>
                <a:spLocks/>
              </p:cNvSpPr>
              <p:nvPr/>
            </p:nvSpPr>
            <p:spPr bwMode="auto">
              <a:xfrm>
                <a:off x="5377044" y="2369103"/>
                <a:ext cx="2568129" cy="771661"/>
              </a:xfrm>
              <a:custGeom>
                <a:avLst/>
                <a:gdLst>
                  <a:gd name="T0" fmla="*/ 618 w 2585"/>
                  <a:gd name="T1" fmla="*/ 619 h 619"/>
                  <a:gd name="T2" fmla="*/ 2585 w 2585"/>
                  <a:gd name="T3" fmla="*/ 619 h 619"/>
                  <a:gd name="T4" fmla="*/ 1967 w 2585"/>
                  <a:gd name="T5" fmla="*/ 0 h 619"/>
                  <a:gd name="T6" fmla="*/ 0 w 2585"/>
                  <a:gd name="T7" fmla="*/ 0 h 619"/>
                  <a:gd name="T8" fmla="*/ 618 w 2585"/>
                  <a:gd name="T9" fmla="*/ 619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5" h="619">
                    <a:moveTo>
                      <a:pt x="618" y="619"/>
                    </a:moveTo>
                    <a:lnTo>
                      <a:pt x="2585" y="619"/>
                    </a:lnTo>
                    <a:lnTo>
                      <a:pt x="1967" y="0"/>
                    </a:lnTo>
                    <a:lnTo>
                      <a:pt x="0" y="0"/>
                    </a:lnTo>
                    <a:lnTo>
                      <a:pt x="618" y="619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Regular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21"/>
              <p:cNvSpPr>
                <a:spLocks/>
              </p:cNvSpPr>
              <p:nvPr/>
            </p:nvSpPr>
            <p:spPr bwMode="auto">
              <a:xfrm>
                <a:off x="5377044" y="2369103"/>
                <a:ext cx="613967" cy="880117"/>
              </a:xfrm>
              <a:custGeom>
                <a:avLst/>
                <a:gdLst>
                  <a:gd name="T0" fmla="*/ 0 w 618"/>
                  <a:gd name="T1" fmla="*/ 0 h 706"/>
                  <a:gd name="T2" fmla="*/ 0 w 618"/>
                  <a:gd name="T3" fmla="*/ 88 h 706"/>
                  <a:gd name="T4" fmla="*/ 618 w 618"/>
                  <a:gd name="T5" fmla="*/ 706 h 706"/>
                  <a:gd name="T6" fmla="*/ 618 w 618"/>
                  <a:gd name="T7" fmla="*/ 619 h 706"/>
                  <a:gd name="T8" fmla="*/ 0 w 618"/>
                  <a:gd name="T9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8" h="706">
                    <a:moveTo>
                      <a:pt x="0" y="0"/>
                    </a:moveTo>
                    <a:lnTo>
                      <a:pt x="0" y="88"/>
                    </a:lnTo>
                    <a:lnTo>
                      <a:pt x="618" y="706"/>
                    </a:lnTo>
                    <a:lnTo>
                      <a:pt x="618" y="6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122"/>
              <p:cNvSpPr>
                <a:spLocks noChangeArrowheads="1"/>
              </p:cNvSpPr>
              <p:nvPr/>
            </p:nvSpPr>
            <p:spPr bwMode="auto">
              <a:xfrm>
                <a:off x="5991011" y="3140763"/>
                <a:ext cx="1954162" cy="108457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5942867" y="2806444"/>
              <a:ext cx="1876878" cy="24240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noAutofit/>
            </a:bodyPr>
            <a:lstStyle/>
            <a:p>
              <a:pPr lvl="0" algn="ctr"/>
              <a:r>
                <a:rPr lang="en-US" altLang="ko-KR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Title</a:t>
              </a:r>
              <a:endParaRPr lang="ko-KR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9" name="Line"/>
            <p:cNvCxnSpPr/>
            <p:nvPr/>
          </p:nvCxnSpPr>
          <p:spPr>
            <a:xfrm flipH="1">
              <a:off x="7427742" y="2754933"/>
              <a:ext cx="1004082" cy="0"/>
            </a:xfrm>
            <a:prstGeom prst="line">
              <a:avLst/>
            </a:prstGeom>
            <a:ln w="3175">
              <a:solidFill>
                <a:schemeClr val="accent2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/>
            <p:cNvSpPr/>
            <p:nvPr/>
          </p:nvSpPr>
          <p:spPr>
            <a:xfrm>
              <a:off x="9086989" y="2402520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8622657" y="2511043"/>
              <a:ext cx="402664" cy="398704"/>
              <a:chOff x="1634612" y="5142426"/>
              <a:chExt cx="402664" cy="398704"/>
            </a:xfrm>
            <a:solidFill>
              <a:schemeClr val="accent2"/>
            </a:solidFill>
          </p:grpSpPr>
          <p:sp>
            <p:nvSpPr>
              <p:cNvPr id="65" name="Freeform 38"/>
              <p:cNvSpPr>
                <a:spLocks noEditPoints="1"/>
              </p:cNvSpPr>
              <p:nvPr/>
            </p:nvSpPr>
            <p:spPr bwMode="auto">
              <a:xfrm>
                <a:off x="1634612" y="5179392"/>
                <a:ext cx="368339" cy="361738"/>
              </a:xfrm>
              <a:custGeom>
                <a:avLst/>
                <a:gdLst>
                  <a:gd name="T0" fmla="*/ 84 w 118"/>
                  <a:gd name="T1" fmla="*/ 3 h 116"/>
                  <a:gd name="T2" fmla="*/ 77 w 118"/>
                  <a:gd name="T3" fmla="*/ 0 h 116"/>
                  <a:gd name="T4" fmla="*/ 70 w 118"/>
                  <a:gd name="T5" fmla="*/ 3 h 116"/>
                  <a:gd name="T6" fmla="*/ 64 w 118"/>
                  <a:gd name="T7" fmla="*/ 9 h 116"/>
                  <a:gd name="T8" fmla="*/ 61 w 118"/>
                  <a:gd name="T9" fmla="*/ 16 h 116"/>
                  <a:gd name="T10" fmla="*/ 62 w 118"/>
                  <a:gd name="T11" fmla="*/ 21 h 116"/>
                  <a:gd name="T12" fmla="*/ 8 w 118"/>
                  <a:gd name="T13" fmla="*/ 43 h 116"/>
                  <a:gd name="T14" fmla="*/ 1 w 118"/>
                  <a:gd name="T15" fmla="*/ 51 h 116"/>
                  <a:gd name="T16" fmla="*/ 5 w 118"/>
                  <a:gd name="T17" fmla="*/ 62 h 116"/>
                  <a:gd name="T18" fmla="*/ 55 w 118"/>
                  <a:gd name="T19" fmla="*/ 112 h 116"/>
                  <a:gd name="T20" fmla="*/ 64 w 118"/>
                  <a:gd name="T21" fmla="*/ 116 h 116"/>
                  <a:gd name="T22" fmla="*/ 64 w 118"/>
                  <a:gd name="T23" fmla="*/ 116 h 116"/>
                  <a:gd name="T24" fmla="*/ 66 w 118"/>
                  <a:gd name="T25" fmla="*/ 116 h 116"/>
                  <a:gd name="T26" fmla="*/ 75 w 118"/>
                  <a:gd name="T27" fmla="*/ 108 h 116"/>
                  <a:gd name="T28" fmla="*/ 96 w 118"/>
                  <a:gd name="T29" fmla="*/ 55 h 116"/>
                  <a:gd name="T30" fmla="*/ 102 w 118"/>
                  <a:gd name="T31" fmla="*/ 57 h 116"/>
                  <a:gd name="T32" fmla="*/ 109 w 118"/>
                  <a:gd name="T33" fmla="*/ 54 h 116"/>
                  <a:gd name="T34" fmla="*/ 115 w 118"/>
                  <a:gd name="T35" fmla="*/ 48 h 116"/>
                  <a:gd name="T36" fmla="*/ 118 w 118"/>
                  <a:gd name="T37" fmla="*/ 41 h 116"/>
                  <a:gd name="T38" fmla="*/ 115 w 118"/>
                  <a:gd name="T39" fmla="*/ 34 h 116"/>
                  <a:gd name="T40" fmla="*/ 84 w 118"/>
                  <a:gd name="T41" fmla="*/ 3 h 116"/>
                  <a:gd name="T42" fmla="*/ 68 w 118"/>
                  <a:gd name="T43" fmla="*/ 105 h 116"/>
                  <a:gd name="T44" fmla="*/ 65 w 118"/>
                  <a:gd name="T45" fmla="*/ 108 h 116"/>
                  <a:gd name="T46" fmla="*/ 64 w 118"/>
                  <a:gd name="T47" fmla="*/ 108 h 116"/>
                  <a:gd name="T48" fmla="*/ 61 w 118"/>
                  <a:gd name="T49" fmla="*/ 107 h 116"/>
                  <a:gd name="T50" fmla="*/ 10 w 118"/>
                  <a:gd name="T51" fmla="*/ 56 h 116"/>
                  <a:gd name="T52" fmla="*/ 9 w 118"/>
                  <a:gd name="T53" fmla="*/ 53 h 116"/>
                  <a:gd name="T54" fmla="*/ 11 w 118"/>
                  <a:gd name="T55" fmla="*/ 50 h 116"/>
                  <a:gd name="T56" fmla="*/ 36 w 118"/>
                  <a:gd name="T57" fmla="*/ 40 h 116"/>
                  <a:gd name="T58" fmla="*/ 87 w 118"/>
                  <a:gd name="T59" fmla="*/ 58 h 116"/>
                  <a:gd name="T60" fmla="*/ 68 w 118"/>
                  <a:gd name="T61" fmla="*/ 105 h 116"/>
                  <a:gd name="T62" fmla="*/ 109 w 118"/>
                  <a:gd name="T63" fmla="*/ 42 h 116"/>
                  <a:gd name="T64" fmla="*/ 103 w 118"/>
                  <a:gd name="T65" fmla="*/ 48 h 116"/>
                  <a:gd name="T66" fmla="*/ 100 w 118"/>
                  <a:gd name="T67" fmla="*/ 48 h 116"/>
                  <a:gd name="T68" fmla="*/ 93 w 118"/>
                  <a:gd name="T69" fmla="*/ 41 h 116"/>
                  <a:gd name="T70" fmla="*/ 88 w 118"/>
                  <a:gd name="T71" fmla="*/ 55 h 116"/>
                  <a:gd name="T72" fmla="*/ 88 w 118"/>
                  <a:gd name="T73" fmla="*/ 54 h 116"/>
                  <a:gd name="T74" fmla="*/ 53 w 118"/>
                  <a:gd name="T75" fmla="*/ 39 h 116"/>
                  <a:gd name="T76" fmla="*/ 42 w 118"/>
                  <a:gd name="T77" fmla="*/ 38 h 116"/>
                  <a:gd name="T78" fmla="*/ 76 w 118"/>
                  <a:gd name="T79" fmla="*/ 24 h 116"/>
                  <a:gd name="T80" fmla="*/ 70 w 118"/>
                  <a:gd name="T81" fmla="*/ 17 h 116"/>
                  <a:gd name="T82" fmla="*/ 70 w 118"/>
                  <a:gd name="T83" fmla="*/ 14 h 116"/>
                  <a:gd name="T84" fmla="*/ 75 w 118"/>
                  <a:gd name="T85" fmla="*/ 9 h 116"/>
                  <a:gd name="T86" fmla="*/ 78 w 118"/>
                  <a:gd name="T87" fmla="*/ 9 h 116"/>
                  <a:gd name="T88" fmla="*/ 109 w 118"/>
                  <a:gd name="T89" fmla="*/ 39 h 116"/>
                  <a:gd name="T90" fmla="*/ 109 w 118"/>
                  <a:gd name="T91" fmla="*/ 4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8" h="116">
                    <a:moveTo>
                      <a:pt x="84" y="3"/>
                    </a:moveTo>
                    <a:cubicBezTo>
                      <a:pt x="82" y="1"/>
                      <a:pt x="79" y="0"/>
                      <a:pt x="77" y="0"/>
                    </a:cubicBezTo>
                    <a:cubicBezTo>
                      <a:pt x="74" y="0"/>
                      <a:pt x="71" y="1"/>
                      <a:pt x="70" y="3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2" y="10"/>
                      <a:pt x="61" y="13"/>
                      <a:pt x="61" y="16"/>
                    </a:cubicBezTo>
                    <a:cubicBezTo>
                      <a:pt x="61" y="18"/>
                      <a:pt x="62" y="19"/>
                      <a:pt x="62" y="21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5" y="44"/>
                      <a:pt x="2" y="48"/>
                      <a:pt x="1" y="51"/>
                    </a:cubicBezTo>
                    <a:cubicBezTo>
                      <a:pt x="0" y="55"/>
                      <a:pt x="2" y="59"/>
                      <a:pt x="5" y="62"/>
                    </a:cubicBezTo>
                    <a:cubicBezTo>
                      <a:pt x="55" y="112"/>
                      <a:pt x="55" y="112"/>
                      <a:pt x="55" y="112"/>
                    </a:cubicBezTo>
                    <a:cubicBezTo>
                      <a:pt x="58" y="115"/>
                      <a:pt x="61" y="116"/>
                      <a:pt x="64" y="116"/>
                    </a:cubicBezTo>
                    <a:cubicBezTo>
                      <a:pt x="64" y="116"/>
                      <a:pt x="64" y="116"/>
                      <a:pt x="64" y="116"/>
                    </a:cubicBezTo>
                    <a:cubicBezTo>
                      <a:pt x="65" y="116"/>
                      <a:pt x="66" y="116"/>
                      <a:pt x="66" y="116"/>
                    </a:cubicBezTo>
                    <a:cubicBezTo>
                      <a:pt x="70" y="115"/>
                      <a:pt x="74" y="112"/>
                      <a:pt x="75" y="108"/>
                    </a:cubicBezTo>
                    <a:cubicBezTo>
                      <a:pt x="96" y="55"/>
                      <a:pt x="96" y="55"/>
                      <a:pt x="96" y="55"/>
                    </a:cubicBezTo>
                    <a:cubicBezTo>
                      <a:pt x="98" y="56"/>
                      <a:pt x="100" y="57"/>
                      <a:pt x="102" y="57"/>
                    </a:cubicBezTo>
                    <a:cubicBezTo>
                      <a:pt x="105" y="57"/>
                      <a:pt x="107" y="56"/>
                      <a:pt x="109" y="54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7" y="46"/>
                      <a:pt x="118" y="44"/>
                      <a:pt x="118" y="41"/>
                    </a:cubicBezTo>
                    <a:cubicBezTo>
                      <a:pt x="118" y="38"/>
                      <a:pt x="117" y="36"/>
                      <a:pt x="115" y="34"/>
                    </a:cubicBezTo>
                    <a:lnTo>
                      <a:pt x="84" y="3"/>
                    </a:lnTo>
                    <a:close/>
                    <a:moveTo>
                      <a:pt x="68" y="105"/>
                    </a:moveTo>
                    <a:cubicBezTo>
                      <a:pt x="67" y="107"/>
                      <a:pt x="66" y="108"/>
                      <a:pt x="65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3" y="108"/>
                      <a:pt x="62" y="108"/>
                      <a:pt x="61" y="107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9" y="56"/>
                      <a:pt x="9" y="54"/>
                      <a:pt x="9" y="53"/>
                    </a:cubicBezTo>
                    <a:cubicBezTo>
                      <a:pt x="9" y="52"/>
                      <a:pt x="10" y="51"/>
                      <a:pt x="11" y="5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53" y="46"/>
                      <a:pt x="70" y="40"/>
                      <a:pt x="87" y="58"/>
                    </a:cubicBezTo>
                    <a:lnTo>
                      <a:pt x="68" y="105"/>
                    </a:lnTo>
                    <a:close/>
                    <a:moveTo>
                      <a:pt x="109" y="42"/>
                    </a:moveTo>
                    <a:cubicBezTo>
                      <a:pt x="103" y="48"/>
                      <a:pt x="103" y="48"/>
                      <a:pt x="103" y="48"/>
                    </a:cubicBezTo>
                    <a:cubicBezTo>
                      <a:pt x="103" y="49"/>
                      <a:pt x="101" y="49"/>
                      <a:pt x="100" y="48"/>
                    </a:cubicBezTo>
                    <a:cubicBezTo>
                      <a:pt x="93" y="41"/>
                      <a:pt x="93" y="41"/>
                      <a:pt x="93" y="41"/>
                    </a:cubicBezTo>
                    <a:cubicBezTo>
                      <a:pt x="88" y="55"/>
                      <a:pt x="88" y="55"/>
                      <a:pt x="88" y="55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76" y="42"/>
                      <a:pt x="64" y="41"/>
                      <a:pt x="53" y="39"/>
                    </a:cubicBezTo>
                    <a:cubicBezTo>
                      <a:pt x="49" y="39"/>
                      <a:pt x="46" y="38"/>
                      <a:pt x="42" y="38"/>
                    </a:cubicBezTo>
                    <a:cubicBezTo>
                      <a:pt x="76" y="24"/>
                      <a:pt x="76" y="24"/>
                      <a:pt x="76" y="24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69" y="16"/>
                      <a:pt x="69" y="15"/>
                      <a:pt x="70" y="14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6" y="8"/>
                      <a:pt x="77" y="8"/>
                      <a:pt x="78" y="9"/>
                    </a:cubicBezTo>
                    <a:cubicBezTo>
                      <a:pt x="109" y="39"/>
                      <a:pt x="109" y="39"/>
                      <a:pt x="109" y="39"/>
                    </a:cubicBezTo>
                    <a:cubicBezTo>
                      <a:pt x="110" y="40"/>
                      <a:pt x="110" y="42"/>
                      <a:pt x="109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39"/>
              <p:cNvSpPr>
                <a:spLocks noEditPoints="1"/>
              </p:cNvSpPr>
              <p:nvPr/>
            </p:nvSpPr>
            <p:spPr bwMode="auto">
              <a:xfrm>
                <a:off x="1811520" y="5341778"/>
                <a:ext cx="63370" cy="62050"/>
              </a:xfrm>
              <a:custGeom>
                <a:avLst/>
                <a:gdLst>
                  <a:gd name="T0" fmla="*/ 10 w 20"/>
                  <a:gd name="T1" fmla="*/ 20 h 20"/>
                  <a:gd name="T2" fmla="*/ 20 w 20"/>
                  <a:gd name="T3" fmla="*/ 10 h 20"/>
                  <a:gd name="T4" fmla="*/ 10 w 20"/>
                  <a:gd name="T5" fmla="*/ 0 h 20"/>
                  <a:gd name="T6" fmla="*/ 0 w 20"/>
                  <a:gd name="T7" fmla="*/ 10 h 20"/>
                  <a:gd name="T8" fmla="*/ 10 w 20"/>
                  <a:gd name="T9" fmla="*/ 20 h 20"/>
                  <a:gd name="T10" fmla="*/ 10 w 20"/>
                  <a:gd name="T11" fmla="*/ 4 h 20"/>
                  <a:gd name="T12" fmla="*/ 16 w 20"/>
                  <a:gd name="T13" fmla="*/ 10 h 20"/>
                  <a:gd name="T14" fmla="*/ 10 w 20"/>
                  <a:gd name="T15" fmla="*/ 16 h 20"/>
                  <a:gd name="T16" fmla="*/ 4 w 20"/>
                  <a:gd name="T17" fmla="*/ 10 h 20"/>
                  <a:gd name="T18" fmla="*/ 10 w 20"/>
                  <a:gd name="T1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20">
                    <a:moveTo>
                      <a:pt x="10" y="20"/>
                    </a:moveTo>
                    <a:cubicBezTo>
                      <a:pt x="16" y="20"/>
                      <a:pt x="20" y="16"/>
                      <a:pt x="20" y="10"/>
                    </a:cubicBezTo>
                    <a:cubicBezTo>
                      <a:pt x="20" y="4"/>
                      <a:pt x="16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6"/>
                      <a:pt x="4" y="20"/>
                      <a:pt x="10" y="20"/>
                    </a:cubicBezTo>
                    <a:close/>
                    <a:moveTo>
                      <a:pt x="10" y="4"/>
                    </a:moveTo>
                    <a:cubicBezTo>
                      <a:pt x="13" y="4"/>
                      <a:pt x="16" y="7"/>
                      <a:pt x="16" y="10"/>
                    </a:cubicBezTo>
                    <a:cubicBezTo>
                      <a:pt x="16" y="13"/>
                      <a:pt x="13" y="16"/>
                      <a:pt x="10" y="16"/>
                    </a:cubicBezTo>
                    <a:cubicBezTo>
                      <a:pt x="7" y="16"/>
                      <a:pt x="4" y="13"/>
                      <a:pt x="4" y="10"/>
                    </a:cubicBezTo>
                    <a:cubicBezTo>
                      <a:pt x="4" y="7"/>
                      <a:pt x="7" y="4"/>
                      <a:pt x="1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"/>
              <p:cNvSpPr>
                <a:spLocks noEditPoints="1"/>
              </p:cNvSpPr>
              <p:nvPr/>
            </p:nvSpPr>
            <p:spPr bwMode="auto">
              <a:xfrm>
                <a:off x="1975226" y="5142426"/>
                <a:ext cx="62050" cy="62050"/>
              </a:xfrm>
              <a:custGeom>
                <a:avLst/>
                <a:gdLst>
                  <a:gd name="T0" fmla="*/ 10 w 20"/>
                  <a:gd name="T1" fmla="*/ 0 h 20"/>
                  <a:gd name="T2" fmla="*/ 0 w 20"/>
                  <a:gd name="T3" fmla="*/ 10 h 20"/>
                  <a:gd name="T4" fmla="*/ 10 w 20"/>
                  <a:gd name="T5" fmla="*/ 20 h 20"/>
                  <a:gd name="T6" fmla="*/ 20 w 20"/>
                  <a:gd name="T7" fmla="*/ 10 h 20"/>
                  <a:gd name="T8" fmla="*/ 10 w 20"/>
                  <a:gd name="T9" fmla="*/ 0 h 20"/>
                  <a:gd name="T10" fmla="*/ 10 w 20"/>
                  <a:gd name="T11" fmla="*/ 16 h 20"/>
                  <a:gd name="T12" fmla="*/ 4 w 20"/>
                  <a:gd name="T13" fmla="*/ 10 h 20"/>
                  <a:gd name="T14" fmla="*/ 10 w 20"/>
                  <a:gd name="T15" fmla="*/ 4 h 20"/>
                  <a:gd name="T16" fmla="*/ 16 w 20"/>
                  <a:gd name="T17" fmla="*/ 10 h 20"/>
                  <a:gd name="T18" fmla="*/ 10 w 20"/>
                  <a:gd name="T19" fmla="*/ 1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20">
                    <a:moveTo>
                      <a:pt x="10" y="0"/>
                    </a:moveTo>
                    <a:cubicBezTo>
                      <a:pt x="4" y="0"/>
                      <a:pt x="0" y="4"/>
                      <a:pt x="0" y="10"/>
                    </a:cubicBezTo>
                    <a:cubicBezTo>
                      <a:pt x="0" y="16"/>
                      <a:pt x="4" y="20"/>
                      <a:pt x="10" y="20"/>
                    </a:cubicBezTo>
                    <a:cubicBezTo>
                      <a:pt x="16" y="20"/>
                      <a:pt x="20" y="16"/>
                      <a:pt x="20" y="10"/>
                    </a:cubicBezTo>
                    <a:cubicBezTo>
                      <a:pt x="20" y="4"/>
                      <a:pt x="16" y="0"/>
                      <a:pt x="10" y="0"/>
                    </a:cubicBezTo>
                    <a:close/>
                    <a:moveTo>
                      <a:pt x="10" y="16"/>
                    </a:moveTo>
                    <a:cubicBezTo>
                      <a:pt x="7" y="16"/>
                      <a:pt x="4" y="13"/>
                      <a:pt x="4" y="10"/>
                    </a:cubicBezTo>
                    <a:cubicBezTo>
                      <a:pt x="4" y="7"/>
                      <a:pt x="7" y="4"/>
                      <a:pt x="10" y="4"/>
                    </a:cubicBezTo>
                    <a:cubicBezTo>
                      <a:pt x="13" y="4"/>
                      <a:pt x="16" y="7"/>
                      <a:pt x="16" y="10"/>
                    </a:cubicBezTo>
                    <a:cubicBezTo>
                      <a:pt x="16" y="13"/>
                      <a:pt x="13" y="16"/>
                      <a:pt x="10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1"/>
              <p:cNvSpPr>
                <a:spLocks noEditPoints="1"/>
              </p:cNvSpPr>
              <p:nvPr/>
            </p:nvSpPr>
            <p:spPr bwMode="auto">
              <a:xfrm>
                <a:off x="1737588" y="5329896"/>
                <a:ext cx="48848" cy="48848"/>
              </a:xfrm>
              <a:custGeom>
                <a:avLst/>
                <a:gdLst>
                  <a:gd name="T0" fmla="*/ 0 w 16"/>
                  <a:gd name="T1" fmla="*/ 8 h 16"/>
                  <a:gd name="T2" fmla="*/ 8 w 16"/>
                  <a:gd name="T3" fmla="*/ 16 h 16"/>
                  <a:gd name="T4" fmla="*/ 16 w 16"/>
                  <a:gd name="T5" fmla="*/ 8 h 16"/>
                  <a:gd name="T6" fmla="*/ 8 w 16"/>
                  <a:gd name="T7" fmla="*/ 0 h 16"/>
                  <a:gd name="T8" fmla="*/ 0 w 16"/>
                  <a:gd name="T9" fmla="*/ 8 h 16"/>
                  <a:gd name="T10" fmla="*/ 8 w 16"/>
                  <a:gd name="T11" fmla="*/ 4 h 16"/>
                  <a:gd name="T12" fmla="*/ 12 w 16"/>
                  <a:gd name="T13" fmla="*/ 8 h 16"/>
                  <a:gd name="T14" fmla="*/ 8 w 16"/>
                  <a:gd name="T15" fmla="*/ 12 h 16"/>
                  <a:gd name="T16" fmla="*/ 4 w 16"/>
                  <a:gd name="T17" fmla="*/ 8 h 16"/>
                  <a:gd name="T18" fmla="*/ 8 w 16"/>
                  <a:gd name="T19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6">
                    <a:moveTo>
                      <a:pt x="0" y="8"/>
                    </a:moveTo>
                    <a:cubicBezTo>
                      <a:pt x="0" y="12"/>
                      <a:pt x="4" y="16"/>
                      <a:pt x="8" y="16"/>
                    </a:cubicBezTo>
                    <a:cubicBezTo>
                      <a:pt x="12" y="16"/>
                      <a:pt x="16" y="12"/>
                      <a:pt x="16" y="8"/>
                    </a:cubicBezTo>
                    <a:cubicBezTo>
                      <a:pt x="16" y="4"/>
                      <a:pt x="12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lose/>
                    <a:moveTo>
                      <a:pt x="8" y="4"/>
                    </a:moveTo>
                    <a:cubicBezTo>
                      <a:pt x="10" y="4"/>
                      <a:pt x="12" y="6"/>
                      <a:pt x="12" y="8"/>
                    </a:cubicBezTo>
                    <a:cubicBezTo>
                      <a:pt x="12" y="10"/>
                      <a:pt x="10" y="12"/>
                      <a:pt x="8" y="12"/>
                    </a:cubicBezTo>
                    <a:cubicBezTo>
                      <a:pt x="6" y="12"/>
                      <a:pt x="4" y="10"/>
                      <a:pt x="4" y="8"/>
                    </a:cubicBezTo>
                    <a:cubicBezTo>
                      <a:pt x="4" y="6"/>
                      <a:pt x="6" y="4"/>
                      <a:pt x="8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val 42"/>
              <p:cNvSpPr>
                <a:spLocks noChangeArrowheads="1"/>
              </p:cNvSpPr>
              <p:nvPr/>
            </p:nvSpPr>
            <p:spPr bwMode="auto">
              <a:xfrm>
                <a:off x="1786436" y="5417030"/>
                <a:ext cx="25084" cy="2508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val 43"/>
              <p:cNvSpPr>
                <a:spLocks noChangeArrowheads="1"/>
              </p:cNvSpPr>
              <p:nvPr/>
            </p:nvSpPr>
            <p:spPr bwMode="auto">
              <a:xfrm>
                <a:off x="1987108" y="5229560"/>
                <a:ext cx="25084" cy="2508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" name="Freeform 126">
              <a:extLst>
                <a:ext uri="{FF2B5EF4-FFF2-40B4-BE49-F238E27FC236}">
                  <a16:creationId xmlns:a16="http://schemas.microsoft.com/office/drawing/2014/main" id="{EC9CEB7F-DB0F-4B34-8233-82A5307F8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3084" y="2662059"/>
              <a:ext cx="1481270" cy="200707"/>
            </a:xfrm>
            <a:custGeom>
              <a:avLst/>
              <a:gdLst>
                <a:gd name="T0" fmla="*/ 1415 w 1491"/>
                <a:gd name="T1" fmla="*/ 0 h 161"/>
                <a:gd name="T2" fmla="*/ 0 w 1491"/>
                <a:gd name="T3" fmla="*/ 0 h 161"/>
                <a:gd name="T4" fmla="*/ 163 w 1491"/>
                <a:gd name="T5" fmla="*/ 161 h 161"/>
                <a:gd name="T6" fmla="*/ 163 w 1491"/>
                <a:gd name="T7" fmla="*/ 73 h 161"/>
                <a:gd name="T8" fmla="*/ 1491 w 1491"/>
                <a:gd name="T9" fmla="*/ 73 h 161"/>
                <a:gd name="T10" fmla="*/ 1415 w 1491"/>
                <a:gd name="T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1" h="161">
                  <a:moveTo>
                    <a:pt x="1415" y="0"/>
                  </a:moveTo>
                  <a:lnTo>
                    <a:pt x="0" y="0"/>
                  </a:lnTo>
                  <a:lnTo>
                    <a:pt x="163" y="161"/>
                  </a:lnTo>
                  <a:lnTo>
                    <a:pt x="163" y="73"/>
                  </a:lnTo>
                  <a:lnTo>
                    <a:pt x="1491" y="73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rgbClr val="000000">
                <a:alpha val="1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4364AF6-F922-472B-ACF9-693AE58C3BD5}"/>
              </a:ext>
            </a:extLst>
          </p:cNvPr>
          <p:cNvGrpSpPr/>
          <p:nvPr/>
        </p:nvGrpSpPr>
        <p:grpSpPr>
          <a:xfrm>
            <a:off x="1008073" y="1779449"/>
            <a:ext cx="5996279" cy="882610"/>
            <a:chOff x="1008073" y="1779449"/>
            <a:chExt cx="5996279" cy="882610"/>
          </a:xfrm>
        </p:grpSpPr>
        <p:grpSp>
          <p:nvGrpSpPr>
            <p:cNvPr id="8" name="Group 7"/>
            <p:cNvGrpSpPr/>
            <p:nvPr/>
          </p:nvGrpSpPr>
          <p:grpSpPr>
            <a:xfrm>
              <a:off x="4436223" y="1779449"/>
              <a:ext cx="2568129" cy="882610"/>
              <a:chOff x="4436223" y="1779449"/>
              <a:chExt cx="2568129" cy="882610"/>
            </a:xfrm>
          </p:grpSpPr>
          <p:sp>
            <p:nvSpPr>
              <p:cNvPr id="40" name="Freeform 123"/>
              <p:cNvSpPr>
                <a:spLocks/>
              </p:cNvSpPr>
              <p:nvPr/>
            </p:nvSpPr>
            <p:spPr bwMode="auto">
              <a:xfrm>
                <a:off x="4436223" y="1779449"/>
                <a:ext cx="2568129" cy="772907"/>
              </a:xfrm>
              <a:custGeom>
                <a:avLst/>
                <a:gdLst>
                  <a:gd name="T0" fmla="*/ 618 w 2585"/>
                  <a:gd name="T1" fmla="*/ 620 h 620"/>
                  <a:gd name="T2" fmla="*/ 2585 w 2585"/>
                  <a:gd name="T3" fmla="*/ 620 h 620"/>
                  <a:gd name="T4" fmla="*/ 1967 w 2585"/>
                  <a:gd name="T5" fmla="*/ 0 h 620"/>
                  <a:gd name="T6" fmla="*/ 0 w 2585"/>
                  <a:gd name="T7" fmla="*/ 0 h 620"/>
                  <a:gd name="T8" fmla="*/ 618 w 2585"/>
                  <a:gd name="T9" fmla="*/ 620 h 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5" h="620">
                    <a:moveTo>
                      <a:pt x="618" y="620"/>
                    </a:moveTo>
                    <a:lnTo>
                      <a:pt x="2585" y="620"/>
                    </a:lnTo>
                    <a:lnTo>
                      <a:pt x="1967" y="0"/>
                    </a:lnTo>
                    <a:lnTo>
                      <a:pt x="0" y="0"/>
                    </a:lnTo>
                    <a:lnTo>
                      <a:pt x="618" y="620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ap="rnd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24"/>
              <p:cNvSpPr>
                <a:spLocks/>
              </p:cNvSpPr>
              <p:nvPr/>
            </p:nvSpPr>
            <p:spPr bwMode="auto">
              <a:xfrm>
                <a:off x="4436223" y="1779449"/>
                <a:ext cx="613967" cy="882610"/>
              </a:xfrm>
              <a:custGeom>
                <a:avLst/>
                <a:gdLst>
                  <a:gd name="T0" fmla="*/ 0 w 618"/>
                  <a:gd name="T1" fmla="*/ 0 h 708"/>
                  <a:gd name="T2" fmla="*/ 0 w 618"/>
                  <a:gd name="T3" fmla="*/ 87 h 708"/>
                  <a:gd name="T4" fmla="*/ 618 w 618"/>
                  <a:gd name="T5" fmla="*/ 708 h 708"/>
                  <a:gd name="T6" fmla="*/ 618 w 618"/>
                  <a:gd name="T7" fmla="*/ 620 h 708"/>
                  <a:gd name="T8" fmla="*/ 0 w 618"/>
                  <a:gd name="T9" fmla="*/ 0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8" h="708">
                    <a:moveTo>
                      <a:pt x="0" y="0"/>
                    </a:moveTo>
                    <a:lnTo>
                      <a:pt x="0" y="87"/>
                    </a:lnTo>
                    <a:lnTo>
                      <a:pt x="618" y="708"/>
                    </a:lnTo>
                    <a:lnTo>
                      <a:pt x="618" y="6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50" cap="rnd" cmpd="sng" algn="ctr">
                <a:solidFill>
                  <a:schemeClr val="accent1">
                    <a:lumMod val="75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Rectangle 125"/>
              <p:cNvSpPr>
                <a:spLocks noChangeArrowheads="1"/>
              </p:cNvSpPr>
              <p:nvPr/>
            </p:nvSpPr>
            <p:spPr bwMode="auto">
              <a:xfrm>
                <a:off x="5050190" y="2552356"/>
                <a:ext cx="1954162" cy="10970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6350" cap="rnd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4716419" y="2060376"/>
              <a:ext cx="2095340" cy="242407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lvl="0" algn="ctr"/>
              <a:r>
                <a:rPr lang="en-US" altLang="ko-KR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Title</a:t>
              </a:r>
              <a:endParaRPr lang="ko-KR" alt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" name="Line"/>
            <p:cNvCxnSpPr/>
            <p:nvPr/>
          </p:nvCxnSpPr>
          <p:spPr>
            <a:xfrm flipH="1">
              <a:off x="4044350" y="2181579"/>
              <a:ext cx="1005840" cy="0"/>
            </a:xfrm>
            <a:prstGeom prst="line">
              <a:avLst/>
            </a:prstGeom>
            <a:ln w="3175">
              <a:solidFill>
                <a:schemeClr val="accent1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>
            <a:xfrm>
              <a:off x="1008073" y="1858413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4" name="Group 73"/>
            <p:cNvGrpSpPr/>
            <p:nvPr/>
          </p:nvGrpSpPr>
          <p:grpSpPr>
            <a:xfrm>
              <a:off x="3480393" y="1982226"/>
              <a:ext cx="400024" cy="398703"/>
              <a:chOff x="4037394" y="1144829"/>
              <a:chExt cx="400024" cy="398703"/>
            </a:xfrm>
            <a:solidFill>
              <a:schemeClr val="accent1"/>
            </a:solidFill>
          </p:grpSpPr>
          <p:sp>
            <p:nvSpPr>
              <p:cNvPr id="75" name="Freeform 124"/>
              <p:cNvSpPr>
                <a:spLocks noEditPoints="1"/>
              </p:cNvSpPr>
              <p:nvPr/>
            </p:nvSpPr>
            <p:spPr bwMode="auto">
              <a:xfrm>
                <a:off x="4037394" y="1144829"/>
                <a:ext cx="400024" cy="398703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25"/>
              <p:cNvSpPr>
                <a:spLocks noEditPoints="1"/>
              </p:cNvSpPr>
              <p:nvPr/>
            </p:nvSpPr>
            <p:spPr bwMode="auto">
              <a:xfrm>
                <a:off x="4149612" y="1257048"/>
                <a:ext cx="174268" cy="174268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26"/>
              <p:cNvSpPr>
                <a:spLocks noEditPoints="1"/>
              </p:cNvSpPr>
              <p:nvPr/>
            </p:nvSpPr>
            <p:spPr bwMode="auto">
              <a:xfrm>
                <a:off x="4186578" y="1294013"/>
                <a:ext cx="100336" cy="100336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28327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Layers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474765" y="2107318"/>
            <a:ext cx="3462362" cy="3798783"/>
            <a:chOff x="4474765" y="2107318"/>
            <a:chExt cx="3462362" cy="3798783"/>
          </a:xfrm>
          <a:effectLst>
            <a:outerShdw blurRad="152400" dist="76200" dir="5400000" sx="90000" sy="-19000" rotWithShape="0">
              <a:prstClr val="black">
                <a:alpha val="5000"/>
              </a:prstClr>
            </a:outerShdw>
          </a:effectLst>
        </p:grpSpPr>
        <p:sp>
          <p:nvSpPr>
            <p:cNvPr id="4" name="Oval 3"/>
            <p:cNvSpPr>
              <a:spLocks noChangeArrowheads="1"/>
            </p:cNvSpPr>
            <p:nvPr/>
          </p:nvSpPr>
          <p:spPr bwMode="auto">
            <a:xfrm rot="19890794">
              <a:off x="5447058" y="2122743"/>
              <a:ext cx="1233488" cy="337978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 rot="19890794">
              <a:off x="5534347" y="3081979"/>
              <a:ext cx="2035175" cy="960438"/>
            </a:xfrm>
            <a:custGeom>
              <a:avLst/>
              <a:gdLst>
                <a:gd name="T0" fmla="*/ 1043 w 1309"/>
                <a:gd name="T1" fmla="*/ 95 h 618"/>
                <a:gd name="T2" fmla="*/ 602 w 1309"/>
                <a:gd name="T3" fmla="*/ 0 h 618"/>
                <a:gd name="T4" fmla="*/ 0 w 1309"/>
                <a:gd name="T5" fmla="*/ 602 h 618"/>
                <a:gd name="T6" fmla="*/ 301 w 1309"/>
                <a:gd name="T7" fmla="*/ 618 h 618"/>
                <a:gd name="T8" fmla="*/ 1043 w 1309"/>
                <a:gd name="T9" fmla="*/ 506 h 618"/>
                <a:gd name="T10" fmla="*/ 1309 w 1309"/>
                <a:gd name="T11" fmla="*/ 301 h 618"/>
                <a:gd name="T12" fmla="*/ 1043 w 1309"/>
                <a:gd name="T13" fmla="*/ 95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9" h="618">
                  <a:moveTo>
                    <a:pt x="1043" y="95"/>
                  </a:moveTo>
                  <a:cubicBezTo>
                    <a:pt x="918" y="50"/>
                    <a:pt x="767" y="18"/>
                    <a:pt x="602" y="0"/>
                  </a:cubicBezTo>
                  <a:cubicBezTo>
                    <a:pt x="0" y="602"/>
                    <a:pt x="0" y="602"/>
                    <a:pt x="0" y="602"/>
                  </a:cubicBezTo>
                  <a:cubicBezTo>
                    <a:pt x="97" y="612"/>
                    <a:pt x="198" y="618"/>
                    <a:pt x="301" y="618"/>
                  </a:cubicBezTo>
                  <a:cubicBezTo>
                    <a:pt x="583" y="618"/>
                    <a:pt x="846" y="578"/>
                    <a:pt x="1043" y="506"/>
                  </a:cubicBezTo>
                  <a:cubicBezTo>
                    <a:pt x="1239" y="435"/>
                    <a:pt x="1309" y="353"/>
                    <a:pt x="1309" y="301"/>
                  </a:cubicBezTo>
                  <a:cubicBezTo>
                    <a:pt x="1309" y="248"/>
                    <a:pt x="1239" y="167"/>
                    <a:pt x="1043" y="95"/>
                  </a:cubicBezTo>
                  <a:close/>
                </a:path>
              </a:pathLst>
            </a:custGeom>
            <a:gradFill>
              <a:gsLst>
                <a:gs pos="3800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9890794">
              <a:off x="5664173" y="2107318"/>
              <a:ext cx="1443038" cy="1574800"/>
            </a:xfrm>
            <a:custGeom>
              <a:avLst/>
              <a:gdLst>
                <a:gd name="T0" fmla="*/ 552 w 928"/>
                <a:gd name="T1" fmla="*/ 303 h 1013"/>
                <a:gd name="T2" fmla="*/ 816 w 928"/>
                <a:gd name="T3" fmla="*/ 1013 h 1013"/>
                <a:gd name="T4" fmla="*/ 927 w 928"/>
                <a:gd name="T5" fmla="*/ 927 h 1013"/>
                <a:gd name="T6" fmla="*/ 928 w 928"/>
                <a:gd name="T7" fmla="*/ 927 h 1013"/>
                <a:gd name="T8" fmla="*/ 656 w 928"/>
                <a:gd name="T9" fmla="*/ 271 h 1013"/>
                <a:gd name="T10" fmla="*/ 0 w 928"/>
                <a:gd name="T11" fmla="*/ 0 h 1013"/>
                <a:gd name="T12" fmla="*/ 552 w 928"/>
                <a:gd name="T13" fmla="*/ 303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8" h="1013">
                  <a:moveTo>
                    <a:pt x="552" y="303"/>
                  </a:moveTo>
                  <a:cubicBezTo>
                    <a:pt x="703" y="499"/>
                    <a:pt x="816" y="766"/>
                    <a:pt x="816" y="1013"/>
                  </a:cubicBezTo>
                  <a:cubicBezTo>
                    <a:pt x="891" y="974"/>
                    <a:pt x="920" y="941"/>
                    <a:pt x="927" y="927"/>
                  </a:cubicBezTo>
                  <a:cubicBezTo>
                    <a:pt x="928" y="927"/>
                    <a:pt x="928" y="927"/>
                    <a:pt x="928" y="927"/>
                  </a:cubicBezTo>
                  <a:cubicBezTo>
                    <a:pt x="928" y="679"/>
                    <a:pt x="831" y="446"/>
                    <a:pt x="656" y="271"/>
                  </a:cubicBezTo>
                  <a:cubicBezTo>
                    <a:pt x="481" y="96"/>
                    <a:pt x="248" y="0"/>
                    <a:pt x="0" y="0"/>
                  </a:cubicBezTo>
                  <a:cubicBezTo>
                    <a:pt x="248" y="0"/>
                    <a:pt x="503" y="239"/>
                    <a:pt x="552" y="303"/>
                  </a:cubicBezTo>
                  <a:close/>
                </a:path>
              </a:pathLst>
            </a:custGeom>
            <a:gradFill>
              <a:gsLst>
                <a:gs pos="38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 rot="19890794">
              <a:off x="5674744" y="2148962"/>
              <a:ext cx="1268413" cy="1574800"/>
            </a:xfrm>
            <a:custGeom>
              <a:avLst/>
              <a:gdLst>
                <a:gd name="T0" fmla="*/ 0 w 816"/>
                <a:gd name="T1" fmla="*/ 0 h 1013"/>
                <a:gd name="T2" fmla="*/ 0 w 816"/>
                <a:gd name="T3" fmla="*/ 927 h 1013"/>
                <a:gd name="T4" fmla="*/ 816 w 816"/>
                <a:gd name="T5" fmla="*/ 1013 h 1013"/>
                <a:gd name="T6" fmla="*/ 552 w 816"/>
                <a:gd name="T7" fmla="*/ 285 h 1013"/>
                <a:gd name="T8" fmla="*/ 0 w 816"/>
                <a:gd name="T9" fmla="*/ 0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6" h="1013">
                  <a:moveTo>
                    <a:pt x="0" y="0"/>
                  </a:moveTo>
                  <a:cubicBezTo>
                    <a:pt x="0" y="927"/>
                    <a:pt x="0" y="927"/>
                    <a:pt x="0" y="927"/>
                  </a:cubicBezTo>
                  <a:cubicBezTo>
                    <a:pt x="816" y="1013"/>
                    <a:pt x="816" y="1013"/>
                    <a:pt x="816" y="1013"/>
                  </a:cubicBezTo>
                  <a:cubicBezTo>
                    <a:pt x="816" y="766"/>
                    <a:pt x="727" y="461"/>
                    <a:pt x="552" y="285"/>
                  </a:cubicBezTo>
                  <a:cubicBezTo>
                    <a:pt x="412" y="145"/>
                    <a:pt x="248" y="0"/>
                    <a:pt x="0" y="0"/>
                  </a:cubicBezTo>
                  <a:close/>
                </a:path>
              </a:pathLst>
            </a:custGeom>
            <a:gradFill>
              <a:gsLst>
                <a:gs pos="3800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19890794">
              <a:off x="5532930" y="2437593"/>
              <a:ext cx="1247775" cy="1498600"/>
            </a:xfrm>
            <a:custGeom>
              <a:avLst/>
              <a:gdLst>
                <a:gd name="T0" fmla="*/ 803 w 803"/>
                <a:gd name="T1" fmla="*/ 876 h 964"/>
                <a:gd name="T2" fmla="*/ 589 w 803"/>
                <a:gd name="T3" fmla="*/ 279 h 964"/>
                <a:gd name="T4" fmla="*/ 156 w 803"/>
                <a:gd name="T5" fmla="*/ 0 h 964"/>
                <a:gd name="T6" fmla="*/ 101 w 803"/>
                <a:gd name="T7" fmla="*/ 120 h 964"/>
                <a:gd name="T8" fmla="*/ 4 w 803"/>
                <a:gd name="T9" fmla="*/ 654 h 964"/>
                <a:gd name="T10" fmla="*/ 0 w 803"/>
                <a:gd name="T11" fmla="*/ 807 h 964"/>
                <a:gd name="T12" fmla="*/ 4 w 803"/>
                <a:gd name="T13" fmla="*/ 959 h 964"/>
                <a:gd name="T14" fmla="*/ 156 w 803"/>
                <a:gd name="T15" fmla="*/ 964 h 964"/>
                <a:gd name="T16" fmla="*/ 309 w 803"/>
                <a:gd name="T17" fmla="*/ 959 h 964"/>
                <a:gd name="T18" fmla="*/ 803 w 803"/>
                <a:gd name="T19" fmla="*/ 876 h 964"/>
                <a:gd name="T20" fmla="*/ 803 w 803"/>
                <a:gd name="T21" fmla="*/ 87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3" h="964">
                  <a:moveTo>
                    <a:pt x="803" y="876"/>
                  </a:moveTo>
                  <a:cubicBezTo>
                    <a:pt x="784" y="654"/>
                    <a:pt x="705" y="419"/>
                    <a:pt x="589" y="279"/>
                  </a:cubicBezTo>
                  <a:cubicBezTo>
                    <a:pt x="455" y="120"/>
                    <a:pt x="322" y="25"/>
                    <a:pt x="156" y="0"/>
                  </a:cubicBezTo>
                  <a:cubicBezTo>
                    <a:pt x="140" y="27"/>
                    <a:pt x="121" y="66"/>
                    <a:pt x="101" y="120"/>
                  </a:cubicBezTo>
                  <a:cubicBezTo>
                    <a:pt x="49" y="265"/>
                    <a:pt x="15" y="450"/>
                    <a:pt x="4" y="654"/>
                  </a:cubicBezTo>
                  <a:cubicBezTo>
                    <a:pt x="1" y="704"/>
                    <a:pt x="0" y="755"/>
                    <a:pt x="0" y="807"/>
                  </a:cubicBezTo>
                  <a:cubicBezTo>
                    <a:pt x="0" y="859"/>
                    <a:pt x="1" y="910"/>
                    <a:pt x="4" y="959"/>
                  </a:cubicBezTo>
                  <a:cubicBezTo>
                    <a:pt x="54" y="962"/>
                    <a:pt x="105" y="964"/>
                    <a:pt x="156" y="964"/>
                  </a:cubicBezTo>
                  <a:cubicBezTo>
                    <a:pt x="208" y="964"/>
                    <a:pt x="259" y="962"/>
                    <a:pt x="309" y="959"/>
                  </a:cubicBezTo>
                  <a:cubicBezTo>
                    <a:pt x="495" y="949"/>
                    <a:pt x="665" y="920"/>
                    <a:pt x="803" y="876"/>
                  </a:cubicBezTo>
                  <a:cubicBezTo>
                    <a:pt x="803" y="876"/>
                    <a:pt x="803" y="876"/>
                    <a:pt x="803" y="876"/>
                  </a:cubicBezTo>
                  <a:close/>
                </a:path>
              </a:pathLst>
            </a:custGeom>
            <a:gradFill>
              <a:gsLst>
                <a:gs pos="38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rot="19890794">
              <a:off x="4474765" y="2526313"/>
              <a:ext cx="1690688" cy="3379788"/>
            </a:xfrm>
            <a:custGeom>
              <a:avLst/>
              <a:gdLst>
                <a:gd name="T0" fmla="*/ 1087 w 1087"/>
                <a:gd name="T1" fmla="*/ 0 h 2174"/>
                <a:gd name="T2" fmla="*/ 0 w 1087"/>
                <a:gd name="T3" fmla="*/ 1087 h 2174"/>
                <a:gd name="T4" fmla="*/ 1087 w 1087"/>
                <a:gd name="T5" fmla="*/ 2174 h 2174"/>
                <a:gd name="T6" fmla="*/ 1087 w 1087"/>
                <a:gd name="T7" fmla="*/ 2174 h 2174"/>
                <a:gd name="T8" fmla="*/ 691 w 1087"/>
                <a:gd name="T9" fmla="*/ 1087 h 2174"/>
                <a:gd name="T10" fmla="*/ 1087 w 1087"/>
                <a:gd name="T11" fmla="*/ 0 h 2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7" h="2174">
                  <a:moveTo>
                    <a:pt x="1087" y="0"/>
                  </a:moveTo>
                  <a:cubicBezTo>
                    <a:pt x="487" y="0"/>
                    <a:pt x="0" y="486"/>
                    <a:pt x="0" y="1087"/>
                  </a:cubicBezTo>
                  <a:cubicBezTo>
                    <a:pt x="0" y="1687"/>
                    <a:pt x="487" y="2174"/>
                    <a:pt x="1087" y="2174"/>
                  </a:cubicBezTo>
                  <a:cubicBezTo>
                    <a:pt x="1087" y="2174"/>
                    <a:pt x="1087" y="2174"/>
                    <a:pt x="1087" y="2174"/>
                  </a:cubicBezTo>
                  <a:cubicBezTo>
                    <a:pt x="868" y="2174"/>
                    <a:pt x="691" y="1687"/>
                    <a:pt x="691" y="1087"/>
                  </a:cubicBezTo>
                  <a:cubicBezTo>
                    <a:pt x="691" y="486"/>
                    <a:pt x="868" y="0"/>
                    <a:pt x="1087" y="0"/>
                  </a:cubicBezTo>
                  <a:close/>
                </a:path>
              </a:pathLst>
            </a:custGeom>
            <a:gradFill flip="none" rotWithShape="1">
              <a:gsLst>
                <a:gs pos="38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rot="19890794">
              <a:off x="5901952" y="3456977"/>
              <a:ext cx="2035175" cy="1565275"/>
            </a:xfrm>
            <a:custGeom>
              <a:avLst/>
              <a:gdLst>
                <a:gd name="T0" fmla="*/ 1309 w 1309"/>
                <a:gd name="T1" fmla="*/ 0 h 1007"/>
                <a:gd name="T2" fmla="*/ 1043 w 1309"/>
                <a:gd name="T3" fmla="*/ 205 h 1007"/>
                <a:gd name="T4" fmla="*/ 301 w 1309"/>
                <a:gd name="T5" fmla="*/ 317 h 1007"/>
                <a:gd name="T6" fmla="*/ 0 w 1309"/>
                <a:gd name="T7" fmla="*/ 301 h 1007"/>
                <a:gd name="T8" fmla="*/ 96 w 1309"/>
                <a:gd name="T9" fmla="*/ 741 h 1007"/>
                <a:gd name="T10" fmla="*/ 301 w 1309"/>
                <a:gd name="T11" fmla="*/ 1007 h 1007"/>
                <a:gd name="T12" fmla="*/ 301 w 1309"/>
                <a:gd name="T13" fmla="*/ 1007 h 1007"/>
                <a:gd name="T14" fmla="*/ 1013 w 1309"/>
                <a:gd name="T15" fmla="*/ 712 h 1007"/>
                <a:gd name="T16" fmla="*/ 1309 w 1309"/>
                <a:gd name="T17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9" h="1007">
                  <a:moveTo>
                    <a:pt x="1309" y="0"/>
                  </a:moveTo>
                  <a:cubicBezTo>
                    <a:pt x="1308" y="52"/>
                    <a:pt x="1238" y="134"/>
                    <a:pt x="1043" y="205"/>
                  </a:cubicBezTo>
                  <a:cubicBezTo>
                    <a:pt x="846" y="277"/>
                    <a:pt x="583" y="317"/>
                    <a:pt x="301" y="317"/>
                  </a:cubicBezTo>
                  <a:cubicBezTo>
                    <a:pt x="198" y="317"/>
                    <a:pt x="97" y="311"/>
                    <a:pt x="0" y="301"/>
                  </a:cubicBezTo>
                  <a:cubicBezTo>
                    <a:pt x="18" y="466"/>
                    <a:pt x="51" y="617"/>
                    <a:pt x="96" y="741"/>
                  </a:cubicBezTo>
                  <a:cubicBezTo>
                    <a:pt x="167" y="937"/>
                    <a:pt x="249" y="1007"/>
                    <a:pt x="301" y="1007"/>
                  </a:cubicBezTo>
                  <a:cubicBezTo>
                    <a:pt x="301" y="1007"/>
                    <a:pt x="301" y="1007"/>
                    <a:pt x="301" y="1007"/>
                  </a:cubicBezTo>
                  <a:cubicBezTo>
                    <a:pt x="570" y="1007"/>
                    <a:pt x="823" y="902"/>
                    <a:pt x="1013" y="712"/>
                  </a:cubicBezTo>
                  <a:cubicBezTo>
                    <a:pt x="1204" y="522"/>
                    <a:pt x="1308" y="269"/>
                    <a:pt x="1309" y="0"/>
                  </a:cubicBezTo>
                  <a:close/>
                </a:path>
              </a:pathLst>
            </a:custGeom>
            <a:gradFill flip="none" rotWithShape="1">
              <a:gsLst>
                <a:gs pos="38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CCB92D0-5A75-4538-BA91-DD38E186C13C}"/>
              </a:ext>
            </a:extLst>
          </p:cNvPr>
          <p:cNvGrpSpPr/>
          <p:nvPr/>
        </p:nvGrpSpPr>
        <p:grpSpPr>
          <a:xfrm>
            <a:off x="508438" y="4469620"/>
            <a:ext cx="4181021" cy="1057702"/>
            <a:chOff x="508438" y="4469620"/>
            <a:chExt cx="4181021" cy="1057702"/>
          </a:xfrm>
        </p:grpSpPr>
        <p:cxnSp>
          <p:nvCxnSpPr>
            <p:cNvPr id="13" name="Straight Connector 12"/>
            <p:cNvCxnSpPr/>
            <p:nvPr/>
          </p:nvCxnSpPr>
          <p:spPr>
            <a:xfrm rot="10800000" flipV="1">
              <a:off x="4189498" y="4469620"/>
              <a:ext cx="499961" cy="499961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8100000">
              <a:off x="3858591" y="4828062"/>
              <a:ext cx="280513" cy="280513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2038021" y="4631028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8438" y="4880991"/>
              <a:ext cx="269849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your awesome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personal presentation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3259822" y="4731021"/>
              <a:ext cx="411732" cy="405933"/>
              <a:chOff x="9934575" y="-392112"/>
              <a:chExt cx="450850" cy="444500"/>
            </a:xfrm>
            <a:solidFill>
              <a:schemeClr val="accent1"/>
            </a:solidFill>
          </p:grpSpPr>
          <p:sp>
            <p:nvSpPr>
              <p:cNvPr id="28" name="Freeform 5"/>
              <p:cNvSpPr>
                <a:spLocks noEditPoints="1"/>
              </p:cNvSpPr>
              <p:nvPr/>
            </p:nvSpPr>
            <p:spPr bwMode="auto">
              <a:xfrm>
                <a:off x="9934575" y="-392112"/>
                <a:ext cx="450850" cy="444500"/>
              </a:xfrm>
              <a:custGeom>
                <a:avLst/>
                <a:gdLst>
                  <a:gd name="T0" fmla="*/ 111 w 120"/>
                  <a:gd name="T1" fmla="*/ 0 h 118"/>
                  <a:gd name="T2" fmla="*/ 9 w 120"/>
                  <a:gd name="T3" fmla="*/ 0 h 118"/>
                  <a:gd name="T4" fmla="*/ 0 w 120"/>
                  <a:gd name="T5" fmla="*/ 9 h 118"/>
                  <a:gd name="T6" fmla="*/ 0 w 120"/>
                  <a:gd name="T7" fmla="*/ 103 h 118"/>
                  <a:gd name="T8" fmla="*/ 9 w 120"/>
                  <a:gd name="T9" fmla="*/ 112 h 118"/>
                  <a:gd name="T10" fmla="*/ 16 w 120"/>
                  <a:gd name="T11" fmla="*/ 112 h 118"/>
                  <a:gd name="T12" fmla="*/ 16 w 120"/>
                  <a:gd name="T13" fmla="*/ 112 h 118"/>
                  <a:gd name="T14" fmla="*/ 22 w 120"/>
                  <a:gd name="T15" fmla="*/ 118 h 118"/>
                  <a:gd name="T16" fmla="*/ 28 w 120"/>
                  <a:gd name="T17" fmla="*/ 112 h 118"/>
                  <a:gd name="T18" fmla="*/ 28 w 120"/>
                  <a:gd name="T19" fmla="*/ 112 h 118"/>
                  <a:gd name="T20" fmla="*/ 92 w 120"/>
                  <a:gd name="T21" fmla="*/ 112 h 118"/>
                  <a:gd name="T22" fmla="*/ 92 w 120"/>
                  <a:gd name="T23" fmla="*/ 112 h 118"/>
                  <a:gd name="T24" fmla="*/ 98 w 120"/>
                  <a:gd name="T25" fmla="*/ 118 h 118"/>
                  <a:gd name="T26" fmla="*/ 104 w 120"/>
                  <a:gd name="T27" fmla="*/ 112 h 118"/>
                  <a:gd name="T28" fmla="*/ 104 w 120"/>
                  <a:gd name="T29" fmla="*/ 112 h 118"/>
                  <a:gd name="T30" fmla="*/ 111 w 120"/>
                  <a:gd name="T31" fmla="*/ 112 h 118"/>
                  <a:gd name="T32" fmla="*/ 120 w 120"/>
                  <a:gd name="T33" fmla="*/ 103 h 118"/>
                  <a:gd name="T34" fmla="*/ 120 w 120"/>
                  <a:gd name="T35" fmla="*/ 9 h 118"/>
                  <a:gd name="T36" fmla="*/ 111 w 120"/>
                  <a:gd name="T37" fmla="*/ 0 h 118"/>
                  <a:gd name="T38" fmla="*/ 112 w 120"/>
                  <a:gd name="T39" fmla="*/ 103 h 118"/>
                  <a:gd name="T40" fmla="*/ 111 w 120"/>
                  <a:gd name="T41" fmla="*/ 104 h 118"/>
                  <a:gd name="T42" fmla="*/ 9 w 120"/>
                  <a:gd name="T43" fmla="*/ 104 h 118"/>
                  <a:gd name="T44" fmla="*/ 8 w 120"/>
                  <a:gd name="T45" fmla="*/ 103 h 118"/>
                  <a:gd name="T46" fmla="*/ 8 w 120"/>
                  <a:gd name="T47" fmla="*/ 9 h 118"/>
                  <a:gd name="T48" fmla="*/ 9 w 120"/>
                  <a:gd name="T49" fmla="*/ 8 h 118"/>
                  <a:gd name="T50" fmla="*/ 111 w 120"/>
                  <a:gd name="T51" fmla="*/ 8 h 118"/>
                  <a:gd name="T52" fmla="*/ 112 w 120"/>
                  <a:gd name="T53" fmla="*/ 9 h 118"/>
                  <a:gd name="T54" fmla="*/ 112 w 120"/>
                  <a:gd name="T55" fmla="*/ 103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18">
                    <a:moveTo>
                      <a:pt x="111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8"/>
                      <a:pt x="4" y="112"/>
                      <a:pt x="9" y="112"/>
                    </a:cubicBezTo>
                    <a:cubicBezTo>
                      <a:pt x="16" y="112"/>
                      <a:pt x="16" y="112"/>
                      <a:pt x="16" y="112"/>
                    </a:cubicBezTo>
                    <a:cubicBezTo>
                      <a:pt x="16" y="112"/>
                      <a:pt x="16" y="112"/>
                      <a:pt x="16" y="112"/>
                    </a:cubicBezTo>
                    <a:cubicBezTo>
                      <a:pt x="16" y="115"/>
                      <a:pt x="19" y="118"/>
                      <a:pt x="22" y="118"/>
                    </a:cubicBezTo>
                    <a:cubicBezTo>
                      <a:pt x="25" y="118"/>
                      <a:pt x="28" y="115"/>
                      <a:pt x="28" y="112"/>
                    </a:cubicBezTo>
                    <a:cubicBezTo>
                      <a:pt x="28" y="112"/>
                      <a:pt x="28" y="112"/>
                      <a:pt x="28" y="112"/>
                    </a:cubicBezTo>
                    <a:cubicBezTo>
                      <a:pt x="92" y="112"/>
                      <a:pt x="92" y="112"/>
                      <a:pt x="92" y="112"/>
                    </a:cubicBezTo>
                    <a:cubicBezTo>
                      <a:pt x="92" y="112"/>
                      <a:pt x="92" y="112"/>
                      <a:pt x="92" y="112"/>
                    </a:cubicBezTo>
                    <a:cubicBezTo>
                      <a:pt x="92" y="115"/>
                      <a:pt x="95" y="118"/>
                      <a:pt x="98" y="118"/>
                    </a:cubicBezTo>
                    <a:cubicBezTo>
                      <a:pt x="101" y="118"/>
                      <a:pt x="104" y="115"/>
                      <a:pt x="104" y="112"/>
                    </a:cubicBezTo>
                    <a:cubicBezTo>
                      <a:pt x="104" y="112"/>
                      <a:pt x="104" y="112"/>
                      <a:pt x="104" y="112"/>
                    </a:cubicBezTo>
                    <a:cubicBezTo>
                      <a:pt x="111" y="112"/>
                      <a:pt x="111" y="112"/>
                      <a:pt x="111" y="112"/>
                    </a:cubicBezTo>
                    <a:cubicBezTo>
                      <a:pt x="116" y="112"/>
                      <a:pt x="120" y="108"/>
                      <a:pt x="120" y="103"/>
                    </a:cubicBezTo>
                    <a:cubicBezTo>
                      <a:pt x="120" y="9"/>
                      <a:pt x="120" y="9"/>
                      <a:pt x="120" y="9"/>
                    </a:cubicBezTo>
                    <a:cubicBezTo>
                      <a:pt x="120" y="4"/>
                      <a:pt x="116" y="0"/>
                      <a:pt x="111" y="0"/>
                    </a:cubicBezTo>
                    <a:close/>
                    <a:moveTo>
                      <a:pt x="112" y="103"/>
                    </a:moveTo>
                    <a:cubicBezTo>
                      <a:pt x="112" y="104"/>
                      <a:pt x="112" y="104"/>
                      <a:pt x="111" y="104"/>
                    </a:cubicBezTo>
                    <a:cubicBezTo>
                      <a:pt x="9" y="104"/>
                      <a:pt x="9" y="104"/>
                      <a:pt x="9" y="104"/>
                    </a:cubicBezTo>
                    <a:cubicBezTo>
                      <a:pt x="8" y="104"/>
                      <a:pt x="8" y="104"/>
                      <a:pt x="8" y="103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12" y="8"/>
                      <a:pt x="112" y="8"/>
                      <a:pt x="112" y="9"/>
                    </a:cubicBezTo>
                    <a:lnTo>
                      <a:pt x="112" y="1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"/>
              <p:cNvSpPr>
                <a:spLocks noEditPoints="1"/>
              </p:cNvSpPr>
              <p:nvPr/>
            </p:nvSpPr>
            <p:spPr bwMode="auto">
              <a:xfrm>
                <a:off x="10061575" y="-279400"/>
                <a:ext cx="195263" cy="196850"/>
              </a:xfrm>
              <a:custGeom>
                <a:avLst/>
                <a:gdLst>
                  <a:gd name="T0" fmla="*/ 26 w 52"/>
                  <a:gd name="T1" fmla="*/ 0 h 52"/>
                  <a:gd name="T2" fmla="*/ 0 w 52"/>
                  <a:gd name="T3" fmla="*/ 26 h 52"/>
                  <a:gd name="T4" fmla="*/ 26 w 52"/>
                  <a:gd name="T5" fmla="*/ 52 h 52"/>
                  <a:gd name="T6" fmla="*/ 52 w 52"/>
                  <a:gd name="T7" fmla="*/ 26 h 52"/>
                  <a:gd name="T8" fmla="*/ 26 w 52"/>
                  <a:gd name="T9" fmla="*/ 0 h 52"/>
                  <a:gd name="T10" fmla="*/ 26 w 52"/>
                  <a:gd name="T11" fmla="*/ 48 h 52"/>
                  <a:gd name="T12" fmla="*/ 4 w 52"/>
                  <a:gd name="T13" fmla="*/ 26 h 52"/>
                  <a:gd name="T14" fmla="*/ 26 w 52"/>
                  <a:gd name="T15" fmla="*/ 4 h 52"/>
                  <a:gd name="T16" fmla="*/ 48 w 52"/>
                  <a:gd name="T17" fmla="*/ 26 h 52"/>
                  <a:gd name="T18" fmla="*/ 26 w 52"/>
                  <a:gd name="T19" fmla="*/ 4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2">
                    <a:moveTo>
                      <a:pt x="26" y="0"/>
                    </a:moveTo>
                    <a:cubicBezTo>
                      <a:pt x="12" y="0"/>
                      <a:pt x="0" y="12"/>
                      <a:pt x="0" y="26"/>
                    </a:cubicBezTo>
                    <a:cubicBezTo>
                      <a:pt x="0" y="40"/>
                      <a:pt x="12" y="52"/>
                      <a:pt x="26" y="52"/>
                    </a:cubicBezTo>
                    <a:cubicBezTo>
                      <a:pt x="40" y="52"/>
                      <a:pt x="52" y="40"/>
                      <a:pt x="52" y="26"/>
                    </a:cubicBezTo>
                    <a:cubicBezTo>
                      <a:pt x="52" y="12"/>
                      <a:pt x="40" y="0"/>
                      <a:pt x="26" y="0"/>
                    </a:cubicBezTo>
                    <a:close/>
                    <a:moveTo>
                      <a:pt x="26" y="48"/>
                    </a:moveTo>
                    <a:cubicBezTo>
                      <a:pt x="14" y="48"/>
                      <a:pt x="4" y="38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ubicBezTo>
                      <a:pt x="38" y="4"/>
                      <a:pt x="48" y="14"/>
                      <a:pt x="48" y="26"/>
                    </a:cubicBezTo>
                    <a:cubicBezTo>
                      <a:pt x="48" y="38"/>
                      <a:pt x="38" y="48"/>
                      <a:pt x="26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7"/>
              <p:cNvSpPr>
                <a:spLocks noEditPoints="1"/>
              </p:cNvSpPr>
              <p:nvPr/>
            </p:nvSpPr>
            <p:spPr bwMode="auto">
              <a:xfrm>
                <a:off x="10121900" y="-246062"/>
                <a:ext cx="74613" cy="103188"/>
              </a:xfrm>
              <a:custGeom>
                <a:avLst/>
                <a:gdLst>
                  <a:gd name="T0" fmla="*/ 12 w 20"/>
                  <a:gd name="T1" fmla="*/ 7 h 27"/>
                  <a:gd name="T2" fmla="*/ 12 w 20"/>
                  <a:gd name="T3" fmla="*/ 2 h 27"/>
                  <a:gd name="T4" fmla="*/ 10 w 20"/>
                  <a:gd name="T5" fmla="*/ 0 h 27"/>
                  <a:gd name="T6" fmla="*/ 8 w 20"/>
                  <a:gd name="T7" fmla="*/ 2 h 27"/>
                  <a:gd name="T8" fmla="*/ 8 w 20"/>
                  <a:gd name="T9" fmla="*/ 7 h 27"/>
                  <a:gd name="T10" fmla="*/ 0 w 20"/>
                  <a:gd name="T11" fmla="*/ 17 h 27"/>
                  <a:gd name="T12" fmla="*/ 10 w 20"/>
                  <a:gd name="T13" fmla="*/ 27 h 27"/>
                  <a:gd name="T14" fmla="*/ 20 w 20"/>
                  <a:gd name="T15" fmla="*/ 17 h 27"/>
                  <a:gd name="T16" fmla="*/ 12 w 20"/>
                  <a:gd name="T17" fmla="*/ 7 h 27"/>
                  <a:gd name="T18" fmla="*/ 10 w 20"/>
                  <a:gd name="T19" fmla="*/ 23 h 27"/>
                  <a:gd name="T20" fmla="*/ 4 w 20"/>
                  <a:gd name="T21" fmla="*/ 17 h 27"/>
                  <a:gd name="T22" fmla="*/ 8 w 20"/>
                  <a:gd name="T23" fmla="*/ 11 h 27"/>
                  <a:gd name="T24" fmla="*/ 8 w 20"/>
                  <a:gd name="T25" fmla="*/ 14 h 27"/>
                  <a:gd name="T26" fmla="*/ 10 w 20"/>
                  <a:gd name="T27" fmla="*/ 16 h 27"/>
                  <a:gd name="T28" fmla="*/ 12 w 20"/>
                  <a:gd name="T29" fmla="*/ 14 h 27"/>
                  <a:gd name="T30" fmla="*/ 12 w 20"/>
                  <a:gd name="T31" fmla="*/ 11 h 27"/>
                  <a:gd name="T32" fmla="*/ 16 w 20"/>
                  <a:gd name="T33" fmla="*/ 17 h 27"/>
                  <a:gd name="T34" fmla="*/ 10 w 20"/>
                  <a:gd name="T35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" h="27">
                    <a:moveTo>
                      <a:pt x="12" y="7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ubicBezTo>
                      <a:pt x="9" y="0"/>
                      <a:pt x="8" y="1"/>
                      <a:pt x="8" y="2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3" y="8"/>
                      <a:pt x="0" y="12"/>
                      <a:pt x="0" y="17"/>
                    </a:cubicBezTo>
                    <a:cubicBezTo>
                      <a:pt x="0" y="23"/>
                      <a:pt x="4" y="27"/>
                      <a:pt x="10" y="27"/>
                    </a:cubicBezTo>
                    <a:cubicBezTo>
                      <a:pt x="16" y="27"/>
                      <a:pt x="20" y="23"/>
                      <a:pt x="20" y="17"/>
                    </a:cubicBezTo>
                    <a:cubicBezTo>
                      <a:pt x="20" y="12"/>
                      <a:pt x="17" y="8"/>
                      <a:pt x="12" y="7"/>
                    </a:cubicBezTo>
                    <a:close/>
                    <a:moveTo>
                      <a:pt x="10" y="23"/>
                    </a:moveTo>
                    <a:cubicBezTo>
                      <a:pt x="7" y="23"/>
                      <a:pt x="4" y="20"/>
                      <a:pt x="4" y="17"/>
                    </a:cubicBezTo>
                    <a:cubicBezTo>
                      <a:pt x="4" y="14"/>
                      <a:pt x="6" y="12"/>
                      <a:pt x="8" y="11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5"/>
                      <a:pt x="9" y="16"/>
                      <a:pt x="10" y="16"/>
                    </a:cubicBezTo>
                    <a:cubicBezTo>
                      <a:pt x="11" y="16"/>
                      <a:pt x="12" y="15"/>
                      <a:pt x="12" y="14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2"/>
                      <a:pt x="16" y="14"/>
                      <a:pt x="16" y="17"/>
                    </a:cubicBezTo>
                    <a:cubicBezTo>
                      <a:pt x="16" y="20"/>
                      <a:pt x="13" y="23"/>
                      <a:pt x="10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8"/>
              <p:cNvSpPr>
                <a:spLocks noEditPoints="1"/>
              </p:cNvSpPr>
              <p:nvPr/>
            </p:nvSpPr>
            <p:spPr bwMode="auto">
              <a:xfrm>
                <a:off x="9994900" y="-331787"/>
                <a:ext cx="344488" cy="301625"/>
              </a:xfrm>
              <a:custGeom>
                <a:avLst/>
                <a:gdLst>
                  <a:gd name="T0" fmla="*/ 88 w 92"/>
                  <a:gd name="T1" fmla="*/ 13 h 80"/>
                  <a:gd name="T2" fmla="*/ 88 w 92"/>
                  <a:gd name="T3" fmla="*/ 5 h 80"/>
                  <a:gd name="T4" fmla="*/ 83 w 92"/>
                  <a:gd name="T5" fmla="*/ 0 h 80"/>
                  <a:gd name="T6" fmla="*/ 5 w 92"/>
                  <a:gd name="T7" fmla="*/ 0 h 80"/>
                  <a:gd name="T8" fmla="*/ 0 w 92"/>
                  <a:gd name="T9" fmla="*/ 5 h 80"/>
                  <a:gd name="T10" fmla="*/ 0 w 92"/>
                  <a:gd name="T11" fmla="*/ 75 h 80"/>
                  <a:gd name="T12" fmla="*/ 5 w 92"/>
                  <a:gd name="T13" fmla="*/ 80 h 80"/>
                  <a:gd name="T14" fmla="*/ 83 w 92"/>
                  <a:gd name="T15" fmla="*/ 80 h 80"/>
                  <a:gd name="T16" fmla="*/ 88 w 92"/>
                  <a:gd name="T17" fmla="*/ 75 h 80"/>
                  <a:gd name="T18" fmla="*/ 88 w 92"/>
                  <a:gd name="T19" fmla="*/ 69 h 80"/>
                  <a:gd name="T20" fmla="*/ 92 w 92"/>
                  <a:gd name="T21" fmla="*/ 63 h 80"/>
                  <a:gd name="T22" fmla="*/ 92 w 92"/>
                  <a:gd name="T23" fmla="*/ 59 h 80"/>
                  <a:gd name="T24" fmla="*/ 88 w 92"/>
                  <a:gd name="T25" fmla="*/ 53 h 80"/>
                  <a:gd name="T26" fmla="*/ 88 w 92"/>
                  <a:gd name="T27" fmla="*/ 29 h 80"/>
                  <a:gd name="T28" fmla="*/ 92 w 92"/>
                  <a:gd name="T29" fmla="*/ 23 h 80"/>
                  <a:gd name="T30" fmla="*/ 92 w 92"/>
                  <a:gd name="T31" fmla="*/ 19 h 80"/>
                  <a:gd name="T32" fmla="*/ 88 w 92"/>
                  <a:gd name="T33" fmla="*/ 13 h 80"/>
                  <a:gd name="T34" fmla="*/ 83 w 92"/>
                  <a:gd name="T35" fmla="*/ 76 h 80"/>
                  <a:gd name="T36" fmla="*/ 5 w 92"/>
                  <a:gd name="T37" fmla="*/ 76 h 80"/>
                  <a:gd name="T38" fmla="*/ 4 w 92"/>
                  <a:gd name="T39" fmla="*/ 75 h 80"/>
                  <a:gd name="T40" fmla="*/ 4 w 92"/>
                  <a:gd name="T41" fmla="*/ 5 h 80"/>
                  <a:gd name="T42" fmla="*/ 5 w 92"/>
                  <a:gd name="T43" fmla="*/ 4 h 80"/>
                  <a:gd name="T44" fmla="*/ 83 w 92"/>
                  <a:gd name="T45" fmla="*/ 4 h 80"/>
                  <a:gd name="T46" fmla="*/ 84 w 92"/>
                  <a:gd name="T47" fmla="*/ 5 h 80"/>
                  <a:gd name="T48" fmla="*/ 84 w 92"/>
                  <a:gd name="T49" fmla="*/ 13 h 80"/>
                  <a:gd name="T50" fmla="*/ 80 w 92"/>
                  <a:gd name="T51" fmla="*/ 19 h 80"/>
                  <a:gd name="T52" fmla="*/ 80 w 92"/>
                  <a:gd name="T53" fmla="*/ 23 h 80"/>
                  <a:gd name="T54" fmla="*/ 84 w 92"/>
                  <a:gd name="T55" fmla="*/ 29 h 80"/>
                  <a:gd name="T56" fmla="*/ 84 w 92"/>
                  <a:gd name="T57" fmla="*/ 53 h 80"/>
                  <a:gd name="T58" fmla="*/ 80 w 92"/>
                  <a:gd name="T59" fmla="*/ 59 h 80"/>
                  <a:gd name="T60" fmla="*/ 80 w 92"/>
                  <a:gd name="T61" fmla="*/ 63 h 80"/>
                  <a:gd name="T62" fmla="*/ 84 w 92"/>
                  <a:gd name="T63" fmla="*/ 69 h 80"/>
                  <a:gd name="T64" fmla="*/ 84 w 92"/>
                  <a:gd name="T65" fmla="*/ 75 h 80"/>
                  <a:gd name="T66" fmla="*/ 83 w 92"/>
                  <a:gd name="T67" fmla="*/ 7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2" h="80">
                    <a:moveTo>
                      <a:pt x="88" y="13"/>
                    </a:moveTo>
                    <a:cubicBezTo>
                      <a:pt x="88" y="5"/>
                      <a:pt x="88" y="5"/>
                      <a:pt x="88" y="5"/>
                    </a:cubicBezTo>
                    <a:cubicBezTo>
                      <a:pt x="88" y="2"/>
                      <a:pt x="86" y="0"/>
                      <a:pt x="8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8"/>
                      <a:pt x="2" y="80"/>
                      <a:pt x="5" y="80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86" y="80"/>
                      <a:pt x="88" y="78"/>
                      <a:pt x="88" y="75"/>
                    </a:cubicBezTo>
                    <a:cubicBezTo>
                      <a:pt x="88" y="69"/>
                      <a:pt x="88" y="69"/>
                      <a:pt x="88" y="69"/>
                    </a:cubicBezTo>
                    <a:cubicBezTo>
                      <a:pt x="90" y="68"/>
                      <a:pt x="92" y="66"/>
                      <a:pt x="92" y="63"/>
                    </a:cubicBezTo>
                    <a:cubicBezTo>
                      <a:pt x="92" y="59"/>
                      <a:pt x="92" y="59"/>
                      <a:pt x="92" y="59"/>
                    </a:cubicBezTo>
                    <a:cubicBezTo>
                      <a:pt x="92" y="56"/>
                      <a:pt x="90" y="54"/>
                      <a:pt x="88" y="53"/>
                    </a:cubicBezTo>
                    <a:cubicBezTo>
                      <a:pt x="88" y="29"/>
                      <a:pt x="88" y="29"/>
                      <a:pt x="88" y="29"/>
                    </a:cubicBezTo>
                    <a:cubicBezTo>
                      <a:pt x="90" y="28"/>
                      <a:pt x="92" y="26"/>
                      <a:pt x="92" y="23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2" y="16"/>
                      <a:pt x="90" y="14"/>
                      <a:pt x="88" y="13"/>
                    </a:cubicBezTo>
                    <a:close/>
                    <a:moveTo>
                      <a:pt x="83" y="76"/>
                    </a:moveTo>
                    <a:cubicBezTo>
                      <a:pt x="5" y="76"/>
                      <a:pt x="5" y="76"/>
                      <a:pt x="5" y="76"/>
                    </a:cubicBezTo>
                    <a:cubicBezTo>
                      <a:pt x="4" y="76"/>
                      <a:pt x="4" y="76"/>
                      <a:pt x="4" y="7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83" y="4"/>
                      <a:pt x="83" y="4"/>
                      <a:pt x="83" y="4"/>
                    </a:cubicBezTo>
                    <a:cubicBezTo>
                      <a:pt x="84" y="4"/>
                      <a:pt x="84" y="4"/>
                      <a:pt x="84" y="5"/>
                    </a:cubicBezTo>
                    <a:cubicBezTo>
                      <a:pt x="84" y="13"/>
                      <a:pt x="84" y="13"/>
                      <a:pt x="84" y="13"/>
                    </a:cubicBezTo>
                    <a:cubicBezTo>
                      <a:pt x="82" y="14"/>
                      <a:pt x="80" y="16"/>
                      <a:pt x="80" y="19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80" y="26"/>
                      <a:pt x="82" y="28"/>
                      <a:pt x="84" y="29"/>
                    </a:cubicBezTo>
                    <a:cubicBezTo>
                      <a:pt x="84" y="53"/>
                      <a:pt x="84" y="53"/>
                      <a:pt x="84" y="53"/>
                    </a:cubicBezTo>
                    <a:cubicBezTo>
                      <a:pt x="82" y="54"/>
                      <a:pt x="80" y="56"/>
                      <a:pt x="80" y="59"/>
                    </a:cubicBezTo>
                    <a:cubicBezTo>
                      <a:pt x="80" y="63"/>
                      <a:pt x="80" y="63"/>
                      <a:pt x="80" y="63"/>
                    </a:cubicBezTo>
                    <a:cubicBezTo>
                      <a:pt x="80" y="66"/>
                      <a:pt x="82" y="68"/>
                      <a:pt x="84" y="69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6"/>
                      <a:pt x="84" y="76"/>
                      <a:pt x="83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153BCBA-04E7-46F7-854B-CD9971A4A59F}"/>
              </a:ext>
            </a:extLst>
          </p:cNvPr>
          <p:cNvGrpSpPr/>
          <p:nvPr/>
        </p:nvGrpSpPr>
        <p:grpSpPr>
          <a:xfrm>
            <a:off x="6718951" y="1798983"/>
            <a:ext cx="4853918" cy="896294"/>
            <a:chOff x="6718951" y="1798983"/>
            <a:chExt cx="4853918" cy="896294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6718951" y="2110197"/>
              <a:ext cx="499961" cy="499961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7214149" y="2111459"/>
              <a:ext cx="999332" cy="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8890787" y="1798983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890787" y="2048946"/>
              <a:ext cx="268208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</a:t>
              </a:r>
              <a:r>
                <a:rPr 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your awesome</a:t>
              </a:r>
              <a:r>
                <a:rPr lang="id-ID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personal presentation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22"/>
            <p:cNvSpPr>
              <a:spLocks noEditPoints="1"/>
            </p:cNvSpPr>
            <p:nvPr/>
          </p:nvSpPr>
          <p:spPr bwMode="auto">
            <a:xfrm>
              <a:off x="8385483" y="1934848"/>
              <a:ext cx="450225" cy="324473"/>
            </a:xfrm>
            <a:custGeom>
              <a:avLst/>
              <a:gdLst>
                <a:gd name="T0" fmla="*/ 298 w 368"/>
                <a:gd name="T1" fmla="*/ 94 h 265"/>
                <a:gd name="T2" fmla="*/ 196 w 368"/>
                <a:gd name="T3" fmla="*/ 0 h 265"/>
                <a:gd name="T4" fmla="*/ 102 w 368"/>
                <a:gd name="T5" fmla="*/ 60 h 265"/>
                <a:gd name="T6" fmla="*/ 86 w 368"/>
                <a:gd name="T7" fmla="*/ 58 h 265"/>
                <a:gd name="T8" fmla="*/ 35 w 368"/>
                <a:gd name="T9" fmla="*/ 109 h 265"/>
                <a:gd name="T10" fmla="*/ 37 w 368"/>
                <a:gd name="T11" fmla="*/ 126 h 265"/>
                <a:gd name="T12" fmla="*/ 0 w 368"/>
                <a:gd name="T13" fmla="*/ 190 h 265"/>
                <a:gd name="T14" fmla="*/ 75 w 368"/>
                <a:gd name="T15" fmla="*/ 265 h 265"/>
                <a:gd name="T16" fmla="*/ 75 w 368"/>
                <a:gd name="T17" fmla="*/ 265 h 265"/>
                <a:gd name="T18" fmla="*/ 282 w 368"/>
                <a:gd name="T19" fmla="*/ 265 h 265"/>
                <a:gd name="T20" fmla="*/ 282 w 368"/>
                <a:gd name="T21" fmla="*/ 265 h 265"/>
                <a:gd name="T22" fmla="*/ 368 w 368"/>
                <a:gd name="T23" fmla="*/ 178 h 265"/>
                <a:gd name="T24" fmla="*/ 298 w 368"/>
                <a:gd name="T25" fmla="*/ 94 h 265"/>
                <a:gd name="T26" fmla="*/ 282 w 368"/>
                <a:gd name="T27" fmla="*/ 242 h 265"/>
                <a:gd name="T28" fmla="*/ 282 w 368"/>
                <a:gd name="T29" fmla="*/ 242 h 265"/>
                <a:gd name="T30" fmla="*/ 75 w 368"/>
                <a:gd name="T31" fmla="*/ 242 h 265"/>
                <a:gd name="T32" fmla="*/ 23 w 368"/>
                <a:gd name="T33" fmla="*/ 190 h 265"/>
                <a:gd name="T34" fmla="*/ 49 w 368"/>
                <a:gd name="T35" fmla="*/ 145 h 265"/>
                <a:gd name="T36" fmla="*/ 59 w 368"/>
                <a:gd name="T37" fmla="*/ 118 h 265"/>
                <a:gd name="T38" fmla="*/ 58 w 368"/>
                <a:gd name="T39" fmla="*/ 109 h 265"/>
                <a:gd name="T40" fmla="*/ 86 w 368"/>
                <a:gd name="T41" fmla="*/ 81 h 265"/>
                <a:gd name="T42" fmla="*/ 102 w 368"/>
                <a:gd name="T43" fmla="*/ 83 h 265"/>
                <a:gd name="T44" fmla="*/ 123 w 368"/>
                <a:gd name="T45" fmla="*/ 70 h 265"/>
                <a:gd name="T46" fmla="*/ 196 w 368"/>
                <a:gd name="T47" fmla="*/ 23 h 265"/>
                <a:gd name="T48" fmla="*/ 275 w 368"/>
                <a:gd name="T49" fmla="*/ 96 h 265"/>
                <a:gd name="T50" fmla="*/ 294 w 368"/>
                <a:gd name="T51" fmla="*/ 116 h 265"/>
                <a:gd name="T52" fmla="*/ 345 w 368"/>
                <a:gd name="T53" fmla="*/ 178 h 265"/>
                <a:gd name="T54" fmla="*/ 282 w 368"/>
                <a:gd name="T55" fmla="*/ 24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68" h="265">
                  <a:moveTo>
                    <a:pt x="298" y="94"/>
                  </a:moveTo>
                  <a:cubicBezTo>
                    <a:pt x="293" y="41"/>
                    <a:pt x="250" y="0"/>
                    <a:pt x="196" y="0"/>
                  </a:cubicBezTo>
                  <a:cubicBezTo>
                    <a:pt x="154" y="0"/>
                    <a:pt x="118" y="25"/>
                    <a:pt x="102" y="60"/>
                  </a:cubicBezTo>
                  <a:cubicBezTo>
                    <a:pt x="97" y="59"/>
                    <a:pt x="92" y="58"/>
                    <a:pt x="86" y="58"/>
                  </a:cubicBezTo>
                  <a:cubicBezTo>
                    <a:pt x="58" y="58"/>
                    <a:pt x="35" y="81"/>
                    <a:pt x="35" y="109"/>
                  </a:cubicBezTo>
                  <a:cubicBezTo>
                    <a:pt x="35" y="115"/>
                    <a:pt x="36" y="120"/>
                    <a:pt x="37" y="126"/>
                  </a:cubicBezTo>
                  <a:cubicBezTo>
                    <a:pt x="15" y="139"/>
                    <a:pt x="0" y="162"/>
                    <a:pt x="0" y="190"/>
                  </a:cubicBezTo>
                  <a:cubicBezTo>
                    <a:pt x="0" y="231"/>
                    <a:pt x="34" y="265"/>
                    <a:pt x="75" y="265"/>
                  </a:cubicBezTo>
                  <a:cubicBezTo>
                    <a:pt x="75" y="265"/>
                    <a:pt x="75" y="265"/>
                    <a:pt x="75" y="265"/>
                  </a:cubicBezTo>
                  <a:cubicBezTo>
                    <a:pt x="282" y="265"/>
                    <a:pt x="282" y="265"/>
                    <a:pt x="282" y="265"/>
                  </a:cubicBezTo>
                  <a:cubicBezTo>
                    <a:pt x="282" y="265"/>
                    <a:pt x="282" y="265"/>
                    <a:pt x="282" y="265"/>
                  </a:cubicBezTo>
                  <a:cubicBezTo>
                    <a:pt x="330" y="265"/>
                    <a:pt x="368" y="226"/>
                    <a:pt x="368" y="178"/>
                  </a:cubicBezTo>
                  <a:cubicBezTo>
                    <a:pt x="368" y="136"/>
                    <a:pt x="338" y="101"/>
                    <a:pt x="298" y="94"/>
                  </a:cubicBezTo>
                  <a:close/>
                  <a:moveTo>
                    <a:pt x="282" y="242"/>
                  </a:moveTo>
                  <a:cubicBezTo>
                    <a:pt x="282" y="242"/>
                    <a:pt x="282" y="242"/>
                    <a:pt x="282" y="242"/>
                  </a:cubicBezTo>
                  <a:cubicBezTo>
                    <a:pt x="75" y="242"/>
                    <a:pt x="75" y="242"/>
                    <a:pt x="75" y="242"/>
                  </a:cubicBezTo>
                  <a:cubicBezTo>
                    <a:pt x="46" y="242"/>
                    <a:pt x="23" y="219"/>
                    <a:pt x="23" y="190"/>
                  </a:cubicBezTo>
                  <a:cubicBezTo>
                    <a:pt x="23" y="172"/>
                    <a:pt x="33" y="155"/>
                    <a:pt x="49" y="145"/>
                  </a:cubicBezTo>
                  <a:cubicBezTo>
                    <a:pt x="65" y="136"/>
                    <a:pt x="66" y="135"/>
                    <a:pt x="59" y="118"/>
                  </a:cubicBezTo>
                  <a:cubicBezTo>
                    <a:pt x="58" y="115"/>
                    <a:pt x="58" y="112"/>
                    <a:pt x="58" y="109"/>
                  </a:cubicBezTo>
                  <a:cubicBezTo>
                    <a:pt x="58" y="94"/>
                    <a:pt x="70" y="81"/>
                    <a:pt x="86" y="81"/>
                  </a:cubicBezTo>
                  <a:cubicBezTo>
                    <a:pt x="86" y="81"/>
                    <a:pt x="94" y="80"/>
                    <a:pt x="102" y="83"/>
                  </a:cubicBezTo>
                  <a:cubicBezTo>
                    <a:pt x="115" y="89"/>
                    <a:pt x="117" y="83"/>
                    <a:pt x="123" y="70"/>
                  </a:cubicBezTo>
                  <a:cubicBezTo>
                    <a:pt x="136" y="41"/>
                    <a:pt x="165" y="23"/>
                    <a:pt x="196" y="23"/>
                  </a:cubicBezTo>
                  <a:cubicBezTo>
                    <a:pt x="237" y="23"/>
                    <a:pt x="271" y="54"/>
                    <a:pt x="275" y="96"/>
                  </a:cubicBezTo>
                  <a:cubicBezTo>
                    <a:pt x="277" y="112"/>
                    <a:pt x="277" y="112"/>
                    <a:pt x="294" y="116"/>
                  </a:cubicBezTo>
                  <a:cubicBezTo>
                    <a:pt x="324" y="122"/>
                    <a:pt x="345" y="148"/>
                    <a:pt x="345" y="178"/>
                  </a:cubicBezTo>
                  <a:cubicBezTo>
                    <a:pt x="345" y="213"/>
                    <a:pt x="317" y="242"/>
                    <a:pt x="282" y="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8320A78-E6C1-4A3A-8E40-08A47C517894}"/>
              </a:ext>
            </a:extLst>
          </p:cNvPr>
          <p:cNvGrpSpPr/>
          <p:nvPr/>
        </p:nvGrpSpPr>
        <p:grpSpPr>
          <a:xfrm>
            <a:off x="7298381" y="4323630"/>
            <a:ext cx="4179238" cy="1034415"/>
            <a:chOff x="7298381" y="4323630"/>
            <a:chExt cx="4179238" cy="1034415"/>
          </a:xfrm>
        </p:grpSpPr>
        <p:cxnSp>
          <p:nvCxnSpPr>
            <p:cNvPr id="17" name="Straight Connector 16"/>
            <p:cNvCxnSpPr/>
            <p:nvPr/>
          </p:nvCxnSpPr>
          <p:spPr>
            <a:xfrm rot="10800000" flipH="1" flipV="1">
              <a:off x="7298381" y="4323630"/>
              <a:ext cx="499961" cy="499961"/>
            </a:xfrm>
            <a:prstGeom prst="line">
              <a:avLst/>
            </a:prstGeom>
            <a:ln w="19050">
              <a:solidFill>
                <a:schemeClr val="accent4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3500000" flipH="1">
              <a:off x="7848736" y="4682072"/>
              <a:ext cx="280513" cy="280513"/>
            </a:xfrm>
            <a:prstGeom prst="straightConnector1">
              <a:avLst/>
            </a:prstGeom>
            <a:ln w="19050">
              <a:solidFill>
                <a:schemeClr val="accent4">
                  <a:lumMod val="75000"/>
                </a:schemeClr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8795537" y="4461751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795537" y="4711714"/>
              <a:ext cx="268208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your awesome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personal presentation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341785" y="4567079"/>
              <a:ext cx="392640" cy="391555"/>
              <a:chOff x="8521700" y="4130676"/>
              <a:chExt cx="574675" cy="573087"/>
            </a:xfrm>
            <a:solidFill>
              <a:schemeClr val="accent4"/>
            </a:solidFill>
          </p:grpSpPr>
          <p:sp>
            <p:nvSpPr>
              <p:cNvPr id="34" name="Freeform 32"/>
              <p:cNvSpPr>
                <a:spLocks/>
              </p:cNvSpPr>
              <p:nvPr/>
            </p:nvSpPr>
            <p:spPr bwMode="auto">
              <a:xfrm>
                <a:off x="8521700" y="4322763"/>
                <a:ext cx="360363" cy="381000"/>
              </a:xfrm>
              <a:custGeom>
                <a:avLst/>
                <a:gdLst>
                  <a:gd name="T0" fmla="*/ 47 w 121"/>
                  <a:gd name="T1" fmla="*/ 128 h 128"/>
                  <a:gd name="T2" fmla="*/ 22 w 121"/>
                  <a:gd name="T3" fmla="*/ 118 h 128"/>
                  <a:gd name="T4" fmla="*/ 14 w 121"/>
                  <a:gd name="T5" fmla="*/ 110 h 128"/>
                  <a:gd name="T6" fmla="*/ 14 w 121"/>
                  <a:gd name="T7" fmla="*/ 58 h 128"/>
                  <a:gd name="T8" fmla="*/ 58 w 121"/>
                  <a:gd name="T9" fmla="*/ 14 h 128"/>
                  <a:gd name="T10" fmla="*/ 89 w 121"/>
                  <a:gd name="T11" fmla="*/ 0 h 128"/>
                  <a:gd name="T12" fmla="*/ 119 w 121"/>
                  <a:gd name="T13" fmla="*/ 18 h 128"/>
                  <a:gd name="T14" fmla="*/ 118 w 121"/>
                  <a:gd name="T15" fmla="*/ 27 h 128"/>
                  <a:gd name="T16" fmla="*/ 109 w 121"/>
                  <a:gd name="T17" fmla="*/ 26 h 128"/>
                  <a:gd name="T18" fmla="*/ 88 w 121"/>
                  <a:gd name="T19" fmla="*/ 12 h 128"/>
                  <a:gd name="T20" fmla="*/ 66 w 121"/>
                  <a:gd name="T21" fmla="*/ 22 h 128"/>
                  <a:gd name="T22" fmla="*/ 22 w 121"/>
                  <a:gd name="T23" fmla="*/ 66 h 128"/>
                  <a:gd name="T24" fmla="*/ 22 w 121"/>
                  <a:gd name="T25" fmla="*/ 102 h 128"/>
                  <a:gd name="T26" fmla="*/ 30 w 121"/>
                  <a:gd name="T27" fmla="*/ 110 h 128"/>
                  <a:gd name="T28" fmla="*/ 48 w 121"/>
                  <a:gd name="T29" fmla="*/ 116 h 128"/>
                  <a:gd name="T30" fmla="*/ 70 w 121"/>
                  <a:gd name="T31" fmla="*/ 106 h 128"/>
                  <a:gd name="T32" fmla="*/ 102 w 121"/>
                  <a:gd name="T33" fmla="*/ 74 h 128"/>
                  <a:gd name="T34" fmla="*/ 110 w 121"/>
                  <a:gd name="T35" fmla="*/ 74 h 128"/>
                  <a:gd name="T36" fmla="*/ 110 w 121"/>
                  <a:gd name="T37" fmla="*/ 82 h 128"/>
                  <a:gd name="T38" fmla="*/ 78 w 121"/>
                  <a:gd name="T39" fmla="*/ 114 h 128"/>
                  <a:gd name="T40" fmla="*/ 49 w 121"/>
                  <a:gd name="T41" fmla="*/ 128 h 128"/>
                  <a:gd name="T42" fmla="*/ 47 w 121"/>
                  <a:gd name="T43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1" h="128">
                    <a:moveTo>
                      <a:pt x="47" y="128"/>
                    </a:moveTo>
                    <a:cubicBezTo>
                      <a:pt x="37" y="128"/>
                      <a:pt x="28" y="125"/>
                      <a:pt x="22" y="118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0" y="96"/>
                      <a:pt x="0" y="72"/>
                      <a:pt x="14" y="58"/>
                    </a:cubicBezTo>
                    <a:cubicBezTo>
                      <a:pt x="58" y="14"/>
                      <a:pt x="58" y="14"/>
                      <a:pt x="58" y="14"/>
                    </a:cubicBezTo>
                    <a:cubicBezTo>
                      <a:pt x="70" y="2"/>
                      <a:pt x="81" y="0"/>
                      <a:pt x="89" y="0"/>
                    </a:cubicBezTo>
                    <a:cubicBezTo>
                      <a:pt x="100" y="1"/>
                      <a:pt x="111" y="7"/>
                      <a:pt x="119" y="18"/>
                    </a:cubicBezTo>
                    <a:cubicBezTo>
                      <a:pt x="121" y="21"/>
                      <a:pt x="120" y="25"/>
                      <a:pt x="118" y="27"/>
                    </a:cubicBezTo>
                    <a:cubicBezTo>
                      <a:pt x="115" y="29"/>
                      <a:pt x="111" y="28"/>
                      <a:pt x="109" y="26"/>
                    </a:cubicBezTo>
                    <a:cubicBezTo>
                      <a:pt x="103" y="17"/>
                      <a:pt x="96" y="13"/>
                      <a:pt x="88" y="12"/>
                    </a:cubicBezTo>
                    <a:cubicBezTo>
                      <a:pt x="81" y="12"/>
                      <a:pt x="73" y="15"/>
                      <a:pt x="66" y="22"/>
                    </a:cubicBezTo>
                    <a:cubicBezTo>
                      <a:pt x="22" y="66"/>
                      <a:pt x="22" y="66"/>
                      <a:pt x="22" y="66"/>
                    </a:cubicBezTo>
                    <a:cubicBezTo>
                      <a:pt x="13" y="76"/>
                      <a:pt x="13" y="92"/>
                      <a:pt x="22" y="102"/>
                    </a:cubicBezTo>
                    <a:cubicBezTo>
                      <a:pt x="30" y="110"/>
                      <a:pt x="30" y="110"/>
                      <a:pt x="30" y="110"/>
                    </a:cubicBezTo>
                    <a:cubicBezTo>
                      <a:pt x="35" y="114"/>
                      <a:pt x="41" y="117"/>
                      <a:pt x="48" y="116"/>
                    </a:cubicBezTo>
                    <a:cubicBezTo>
                      <a:pt x="56" y="116"/>
                      <a:pt x="63" y="112"/>
                      <a:pt x="70" y="106"/>
                    </a:cubicBezTo>
                    <a:cubicBezTo>
                      <a:pt x="102" y="74"/>
                      <a:pt x="102" y="74"/>
                      <a:pt x="102" y="74"/>
                    </a:cubicBezTo>
                    <a:cubicBezTo>
                      <a:pt x="104" y="71"/>
                      <a:pt x="108" y="71"/>
                      <a:pt x="110" y="74"/>
                    </a:cubicBezTo>
                    <a:cubicBezTo>
                      <a:pt x="113" y="76"/>
                      <a:pt x="113" y="80"/>
                      <a:pt x="110" y="82"/>
                    </a:cubicBezTo>
                    <a:cubicBezTo>
                      <a:pt x="78" y="114"/>
                      <a:pt x="78" y="114"/>
                      <a:pt x="78" y="114"/>
                    </a:cubicBezTo>
                    <a:cubicBezTo>
                      <a:pt x="70" y="123"/>
                      <a:pt x="59" y="128"/>
                      <a:pt x="49" y="128"/>
                    </a:cubicBezTo>
                    <a:cubicBezTo>
                      <a:pt x="48" y="128"/>
                      <a:pt x="47" y="128"/>
                      <a:pt x="47" y="1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auto">
              <a:xfrm>
                <a:off x="8769350" y="4130676"/>
                <a:ext cx="327025" cy="392113"/>
              </a:xfrm>
              <a:custGeom>
                <a:avLst/>
                <a:gdLst>
                  <a:gd name="T0" fmla="*/ 29 w 110"/>
                  <a:gd name="T1" fmla="*/ 132 h 132"/>
                  <a:gd name="T2" fmla="*/ 26 w 110"/>
                  <a:gd name="T3" fmla="*/ 132 h 132"/>
                  <a:gd name="T4" fmla="*/ 2 w 110"/>
                  <a:gd name="T5" fmla="*/ 118 h 132"/>
                  <a:gd name="T6" fmla="*/ 4 w 110"/>
                  <a:gd name="T7" fmla="*/ 110 h 132"/>
                  <a:gd name="T8" fmla="*/ 12 w 110"/>
                  <a:gd name="T9" fmla="*/ 112 h 132"/>
                  <a:gd name="T10" fmla="*/ 27 w 110"/>
                  <a:gd name="T11" fmla="*/ 120 h 132"/>
                  <a:gd name="T12" fmla="*/ 43 w 110"/>
                  <a:gd name="T13" fmla="*/ 115 h 132"/>
                  <a:gd name="T14" fmla="*/ 91 w 110"/>
                  <a:gd name="T15" fmla="*/ 67 h 132"/>
                  <a:gd name="T16" fmla="*/ 98 w 110"/>
                  <a:gd name="T17" fmla="*/ 51 h 132"/>
                  <a:gd name="T18" fmla="*/ 91 w 110"/>
                  <a:gd name="T19" fmla="*/ 35 h 132"/>
                  <a:gd name="T20" fmla="*/ 83 w 110"/>
                  <a:gd name="T21" fmla="*/ 27 h 132"/>
                  <a:gd name="T22" fmla="*/ 47 w 110"/>
                  <a:gd name="T23" fmla="*/ 23 h 132"/>
                  <a:gd name="T24" fmla="*/ 11 w 110"/>
                  <a:gd name="T25" fmla="*/ 59 h 132"/>
                  <a:gd name="T26" fmla="*/ 3 w 110"/>
                  <a:gd name="T27" fmla="*/ 59 h 132"/>
                  <a:gd name="T28" fmla="*/ 3 w 110"/>
                  <a:gd name="T29" fmla="*/ 51 h 132"/>
                  <a:gd name="T30" fmla="*/ 39 w 110"/>
                  <a:gd name="T31" fmla="*/ 15 h 132"/>
                  <a:gd name="T32" fmla="*/ 91 w 110"/>
                  <a:gd name="T33" fmla="*/ 19 h 132"/>
                  <a:gd name="T34" fmla="*/ 99 w 110"/>
                  <a:gd name="T35" fmla="*/ 27 h 132"/>
                  <a:gd name="T36" fmla="*/ 110 w 110"/>
                  <a:gd name="T37" fmla="*/ 51 h 132"/>
                  <a:gd name="T38" fmla="*/ 99 w 110"/>
                  <a:gd name="T39" fmla="*/ 75 h 132"/>
                  <a:gd name="T40" fmla="*/ 51 w 110"/>
                  <a:gd name="T41" fmla="*/ 123 h 132"/>
                  <a:gd name="T42" fmla="*/ 29 w 110"/>
                  <a:gd name="T4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0" h="132">
                    <a:moveTo>
                      <a:pt x="29" y="132"/>
                    </a:moveTo>
                    <a:cubicBezTo>
                      <a:pt x="28" y="132"/>
                      <a:pt x="27" y="132"/>
                      <a:pt x="26" y="132"/>
                    </a:cubicBezTo>
                    <a:cubicBezTo>
                      <a:pt x="16" y="131"/>
                      <a:pt x="7" y="126"/>
                      <a:pt x="2" y="118"/>
                    </a:cubicBezTo>
                    <a:cubicBezTo>
                      <a:pt x="0" y="116"/>
                      <a:pt x="1" y="112"/>
                      <a:pt x="4" y="110"/>
                    </a:cubicBezTo>
                    <a:cubicBezTo>
                      <a:pt x="6" y="108"/>
                      <a:pt x="10" y="109"/>
                      <a:pt x="12" y="112"/>
                    </a:cubicBezTo>
                    <a:cubicBezTo>
                      <a:pt x="15" y="116"/>
                      <a:pt x="21" y="120"/>
                      <a:pt x="27" y="120"/>
                    </a:cubicBezTo>
                    <a:cubicBezTo>
                      <a:pt x="33" y="121"/>
                      <a:pt x="39" y="119"/>
                      <a:pt x="43" y="115"/>
                    </a:cubicBezTo>
                    <a:cubicBezTo>
                      <a:pt x="91" y="67"/>
                      <a:pt x="91" y="67"/>
                      <a:pt x="91" y="67"/>
                    </a:cubicBezTo>
                    <a:cubicBezTo>
                      <a:pt x="95" y="62"/>
                      <a:pt x="98" y="57"/>
                      <a:pt x="98" y="51"/>
                    </a:cubicBezTo>
                    <a:cubicBezTo>
                      <a:pt x="98" y="45"/>
                      <a:pt x="95" y="40"/>
                      <a:pt x="91" y="35"/>
                    </a:cubicBezTo>
                    <a:cubicBezTo>
                      <a:pt x="83" y="27"/>
                      <a:pt x="83" y="27"/>
                      <a:pt x="83" y="27"/>
                    </a:cubicBezTo>
                    <a:cubicBezTo>
                      <a:pt x="73" y="18"/>
                      <a:pt x="57" y="14"/>
                      <a:pt x="47" y="23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9" y="62"/>
                      <a:pt x="5" y="62"/>
                      <a:pt x="3" y="59"/>
                    </a:cubicBezTo>
                    <a:cubicBezTo>
                      <a:pt x="0" y="57"/>
                      <a:pt x="0" y="53"/>
                      <a:pt x="3" y="51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53" y="0"/>
                      <a:pt x="78" y="5"/>
                      <a:pt x="91" y="19"/>
                    </a:cubicBezTo>
                    <a:cubicBezTo>
                      <a:pt x="99" y="27"/>
                      <a:pt x="99" y="27"/>
                      <a:pt x="99" y="27"/>
                    </a:cubicBezTo>
                    <a:cubicBezTo>
                      <a:pt x="106" y="34"/>
                      <a:pt x="110" y="42"/>
                      <a:pt x="110" y="51"/>
                    </a:cubicBezTo>
                    <a:cubicBezTo>
                      <a:pt x="110" y="60"/>
                      <a:pt x="106" y="68"/>
                      <a:pt x="99" y="75"/>
                    </a:cubicBezTo>
                    <a:cubicBezTo>
                      <a:pt x="51" y="123"/>
                      <a:pt x="51" y="123"/>
                      <a:pt x="51" y="123"/>
                    </a:cubicBezTo>
                    <a:cubicBezTo>
                      <a:pt x="45" y="129"/>
                      <a:pt x="38" y="132"/>
                      <a:pt x="29" y="1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E3BBFE2-4CE8-4A78-832F-B890FB2E3CB7}"/>
              </a:ext>
            </a:extLst>
          </p:cNvPr>
          <p:cNvGrpSpPr/>
          <p:nvPr/>
        </p:nvGrpSpPr>
        <p:grpSpPr>
          <a:xfrm>
            <a:off x="400306" y="1798983"/>
            <a:ext cx="5221819" cy="1024061"/>
            <a:chOff x="400306" y="1798983"/>
            <a:chExt cx="5221819" cy="1024061"/>
          </a:xfrm>
        </p:grpSpPr>
        <p:cxnSp>
          <p:nvCxnSpPr>
            <p:cNvPr id="15" name="Straight Connector 14"/>
            <p:cNvCxnSpPr/>
            <p:nvPr/>
          </p:nvCxnSpPr>
          <p:spPr>
            <a:xfrm flipH="1" flipV="1">
              <a:off x="4936618" y="2137537"/>
              <a:ext cx="685507" cy="685507"/>
            </a:xfrm>
            <a:prstGeom prst="line">
              <a:avLst/>
            </a:prstGeom>
            <a:ln w="19050">
              <a:solidFill>
                <a:schemeClr val="accent3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3572944" y="2139267"/>
              <a:ext cx="1370205" cy="0"/>
            </a:xfrm>
            <a:prstGeom prst="straightConnector1">
              <a:avLst/>
            </a:prstGeom>
            <a:ln w="19050">
              <a:solidFill>
                <a:schemeClr val="accent3">
                  <a:lumMod val="75000"/>
                </a:schemeClr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1929889" y="1798983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00306" y="2048946"/>
              <a:ext cx="269849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your awesome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personal presentation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112767" y="1877567"/>
              <a:ext cx="312722" cy="436089"/>
              <a:chOff x="6924675" y="5064125"/>
              <a:chExt cx="346075" cy="482600"/>
            </a:xfrm>
            <a:solidFill>
              <a:schemeClr val="accent3"/>
            </a:solidFill>
          </p:grpSpPr>
          <p:sp>
            <p:nvSpPr>
              <p:cNvPr id="37" name="Freeform 331"/>
              <p:cNvSpPr>
                <a:spLocks noEditPoints="1"/>
              </p:cNvSpPr>
              <p:nvPr/>
            </p:nvSpPr>
            <p:spPr bwMode="auto">
              <a:xfrm>
                <a:off x="6924675" y="5064125"/>
                <a:ext cx="346075" cy="482600"/>
              </a:xfrm>
              <a:custGeom>
                <a:avLst/>
                <a:gdLst>
                  <a:gd name="T0" fmla="*/ 68 w 92"/>
                  <a:gd name="T1" fmla="*/ 36 h 128"/>
                  <a:gd name="T2" fmla="*/ 60 w 92"/>
                  <a:gd name="T3" fmla="*/ 56 h 128"/>
                  <a:gd name="T4" fmla="*/ 44 w 92"/>
                  <a:gd name="T5" fmla="*/ 20 h 128"/>
                  <a:gd name="T6" fmla="*/ 36 w 92"/>
                  <a:gd name="T7" fmla="*/ 44 h 128"/>
                  <a:gd name="T8" fmla="*/ 4 w 92"/>
                  <a:gd name="T9" fmla="*/ 0 h 128"/>
                  <a:gd name="T10" fmla="*/ 0 w 92"/>
                  <a:gd name="T11" fmla="*/ 92 h 128"/>
                  <a:gd name="T12" fmla="*/ 40 w 92"/>
                  <a:gd name="T13" fmla="*/ 128 h 128"/>
                  <a:gd name="T14" fmla="*/ 86 w 92"/>
                  <a:gd name="T15" fmla="*/ 100 h 128"/>
                  <a:gd name="T16" fmla="*/ 68 w 92"/>
                  <a:gd name="T17" fmla="*/ 36 h 128"/>
                  <a:gd name="T18" fmla="*/ 79 w 92"/>
                  <a:gd name="T19" fmla="*/ 98 h 128"/>
                  <a:gd name="T20" fmla="*/ 40 w 92"/>
                  <a:gd name="T21" fmla="*/ 120 h 128"/>
                  <a:gd name="T22" fmla="*/ 8 w 92"/>
                  <a:gd name="T23" fmla="*/ 92 h 128"/>
                  <a:gd name="T24" fmla="*/ 12 w 92"/>
                  <a:gd name="T25" fmla="*/ 63 h 128"/>
                  <a:gd name="T26" fmla="*/ 16 w 92"/>
                  <a:gd name="T27" fmla="*/ 23 h 128"/>
                  <a:gd name="T28" fmla="*/ 33 w 92"/>
                  <a:gd name="T29" fmla="*/ 63 h 128"/>
                  <a:gd name="T30" fmla="*/ 47 w 92"/>
                  <a:gd name="T31" fmla="*/ 39 h 128"/>
                  <a:gd name="T32" fmla="*/ 52 w 92"/>
                  <a:gd name="T33" fmla="*/ 76 h 128"/>
                  <a:gd name="T34" fmla="*/ 71 w 92"/>
                  <a:gd name="T35" fmla="*/ 54 h 128"/>
                  <a:gd name="T36" fmla="*/ 79 w 92"/>
                  <a:gd name="T37" fmla="*/ 9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8">
                    <a:moveTo>
                      <a:pt x="68" y="36"/>
                    </a:moveTo>
                    <a:cubicBezTo>
                      <a:pt x="68" y="47"/>
                      <a:pt x="60" y="56"/>
                      <a:pt x="60" y="56"/>
                    </a:cubicBezTo>
                    <a:cubicBezTo>
                      <a:pt x="60" y="36"/>
                      <a:pt x="44" y="20"/>
                      <a:pt x="44" y="20"/>
                    </a:cubicBezTo>
                    <a:cubicBezTo>
                      <a:pt x="44" y="20"/>
                      <a:pt x="44" y="32"/>
                      <a:pt x="36" y="44"/>
                    </a:cubicBezTo>
                    <a:cubicBezTo>
                      <a:pt x="28" y="16"/>
                      <a:pt x="4" y="0"/>
                      <a:pt x="4" y="0"/>
                    </a:cubicBezTo>
                    <a:cubicBezTo>
                      <a:pt x="16" y="44"/>
                      <a:pt x="0" y="60"/>
                      <a:pt x="0" y="92"/>
                    </a:cubicBezTo>
                    <a:cubicBezTo>
                      <a:pt x="0" y="110"/>
                      <a:pt x="16" y="128"/>
                      <a:pt x="40" y="128"/>
                    </a:cubicBezTo>
                    <a:cubicBezTo>
                      <a:pt x="76" y="128"/>
                      <a:pt x="83" y="115"/>
                      <a:pt x="86" y="100"/>
                    </a:cubicBezTo>
                    <a:cubicBezTo>
                      <a:pt x="92" y="80"/>
                      <a:pt x="84" y="56"/>
                      <a:pt x="68" y="36"/>
                    </a:cubicBezTo>
                    <a:close/>
                    <a:moveTo>
                      <a:pt x="79" y="98"/>
                    </a:moveTo>
                    <a:cubicBezTo>
                      <a:pt x="76" y="108"/>
                      <a:pt x="73" y="120"/>
                      <a:pt x="40" y="120"/>
                    </a:cubicBezTo>
                    <a:cubicBezTo>
                      <a:pt x="20" y="120"/>
                      <a:pt x="8" y="106"/>
                      <a:pt x="8" y="92"/>
                    </a:cubicBezTo>
                    <a:cubicBezTo>
                      <a:pt x="8" y="81"/>
                      <a:pt x="10" y="72"/>
                      <a:pt x="12" y="63"/>
                    </a:cubicBezTo>
                    <a:cubicBezTo>
                      <a:pt x="15" y="51"/>
                      <a:pt x="17" y="39"/>
                      <a:pt x="16" y="23"/>
                    </a:cubicBezTo>
                    <a:cubicBezTo>
                      <a:pt x="29" y="40"/>
                      <a:pt x="33" y="63"/>
                      <a:pt x="33" y="63"/>
                    </a:cubicBezTo>
                    <a:cubicBezTo>
                      <a:pt x="33" y="63"/>
                      <a:pt x="44" y="47"/>
                      <a:pt x="47" y="39"/>
                    </a:cubicBezTo>
                    <a:cubicBezTo>
                      <a:pt x="50" y="44"/>
                      <a:pt x="52" y="60"/>
                      <a:pt x="52" y="76"/>
                    </a:cubicBezTo>
                    <a:cubicBezTo>
                      <a:pt x="52" y="76"/>
                      <a:pt x="63" y="67"/>
                      <a:pt x="71" y="54"/>
                    </a:cubicBezTo>
                    <a:cubicBezTo>
                      <a:pt x="79" y="69"/>
                      <a:pt x="82" y="85"/>
                      <a:pt x="79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32"/>
              <p:cNvSpPr>
                <a:spLocks/>
              </p:cNvSpPr>
              <p:nvPr/>
            </p:nvSpPr>
            <p:spPr bwMode="auto">
              <a:xfrm>
                <a:off x="6981825" y="5272088"/>
                <a:ext cx="214313" cy="173038"/>
              </a:xfrm>
              <a:custGeom>
                <a:avLst/>
                <a:gdLst>
                  <a:gd name="T0" fmla="*/ 55 w 57"/>
                  <a:gd name="T1" fmla="*/ 12 h 46"/>
                  <a:gd name="T2" fmla="*/ 51 w 57"/>
                  <a:gd name="T3" fmla="*/ 16 h 46"/>
                  <a:gd name="T4" fmla="*/ 32 w 57"/>
                  <a:gd name="T5" fmla="*/ 31 h 46"/>
                  <a:gd name="T6" fmla="*/ 30 w 57"/>
                  <a:gd name="T7" fmla="*/ 14 h 46"/>
                  <a:gd name="T8" fmla="*/ 30 w 57"/>
                  <a:gd name="T9" fmla="*/ 7 h 46"/>
                  <a:gd name="T10" fmla="*/ 24 w 57"/>
                  <a:gd name="T11" fmla="*/ 16 h 46"/>
                  <a:gd name="T12" fmla="*/ 17 w 57"/>
                  <a:gd name="T13" fmla="*/ 26 h 46"/>
                  <a:gd name="T14" fmla="*/ 9 w 57"/>
                  <a:gd name="T15" fmla="*/ 5 h 46"/>
                  <a:gd name="T16" fmla="*/ 7 w 57"/>
                  <a:gd name="T17" fmla="*/ 0 h 46"/>
                  <a:gd name="T18" fmla="*/ 5 w 57"/>
                  <a:gd name="T19" fmla="*/ 6 h 46"/>
                  <a:gd name="T20" fmla="*/ 0 w 57"/>
                  <a:gd name="T21" fmla="*/ 40 h 46"/>
                  <a:gd name="T22" fmla="*/ 2 w 57"/>
                  <a:gd name="T23" fmla="*/ 42 h 46"/>
                  <a:gd name="T24" fmla="*/ 4 w 57"/>
                  <a:gd name="T25" fmla="*/ 40 h 46"/>
                  <a:gd name="T26" fmla="*/ 7 w 57"/>
                  <a:gd name="T27" fmla="*/ 12 h 46"/>
                  <a:gd name="T28" fmla="*/ 15 w 57"/>
                  <a:gd name="T29" fmla="*/ 31 h 46"/>
                  <a:gd name="T30" fmla="*/ 16 w 57"/>
                  <a:gd name="T31" fmla="*/ 34 h 46"/>
                  <a:gd name="T32" fmla="*/ 18 w 57"/>
                  <a:gd name="T33" fmla="*/ 31 h 46"/>
                  <a:gd name="T34" fmla="*/ 26 w 57"/>
                  <a:gd name="T35" fmla="*/ 20 h 46"/>
                  <a:gd name="T36" fmla="*/ 29 w 57"/>
                  <a:gd name="T37" fmla="*/ 34 h 46"/>
                  <a:gd name="T38" fmla="*/ 30 w 57"/>
                  <a:gd name="T39" fmla="*/ 37 h 46"/>
                  <a:gd name="T40" fmla="*/ 32 w 57"/>
                  <a:gd name="T41" fmla="*/ 36 h 46"/>
                  <a:gd name="T42" fmla="*/ 52 w 57"/>
                  <a:gd name="T43" fmla="*/ 21 h 46"/>
                  <a:gd name="T44" fmla="*/ 49 w 57"/>
                  <a:gd name="T45" fmla="*/ 43 h 46"/>
                  <a:gd name="T46" fmla="*/ 51 w 57"/>
                  <a:gd name="T47" fmla="*/ 45 h 46"/>
                  <a:gd name="T48" fmla="*/ 51 w 57"/>
                  <a:gd name="T49" fmla="*/ 46 h 46"/>
                  <a:gd name="T50" fmla="*/ 53 w 57"/>
                  <a:gd name="T51" fmla="*/ 44 h 46"/>
                  <a:gd name="T52" fmla="*/ 55 w 57"/>
                  <a:gd name="T53" fmla="*/ 16 h 46"/>
                  <a:gd name="T54" fmla="*/ 55 w 57"/>
                  <a:gd name="T55" fmla="*/ 1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7" h="46">
                    <a:moveTo>
                      <a:pt x="55" y="12"/>
                    </a:moveTo>
                    <a:cubicBezTo>
                      <a:pt x="51" y="16"/>
                      <a:pt x="51" y="16"/>
                      <a:pt x="51" y="16"/>
                    </a:cubicBezTo>
                    <a:cubicBezTo>
                      <a:pt x="47" y="21"/>
                      <a:pt x="43" y="26"/>
                      <a:pt x="32" y="31"/>
                    </a:cubicBezTo>
                    <a:cubicBezTo>
                      <a:pt x="31" y="26"/>
                      <a:pt x="30" y="21"/>
                      <a:pt x="30" y="14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1" y="20"/>
                      <a:pt x="20" y="22"/>
                      <a:pt x="17" y="26"/>
                    </a:cubicBezTo>
                    <a:cubicBezTo>
                      <a:pt x="13" y="17"/>
                      <a:pt x="11" y="11"/>
                      <a:pt x="9" y="5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13"/>
                      <a:pt x="0" y="21"/>
                      <a:pt x="0" y="40"/>
                    </a:cubicBezTo>
                    <a:cubicBezTo>
                      <a:pt x="0" y="41"/>
                      <a:pt x="0" y="42"/>
                      <a:pt x="2" y="42"/>
                    </a:cubicBezTo>
                    <a:cubicBezTo>
                      <a:pt x="3" y="42"/>
                      <a:pt x="4" y="41"/>
                      <a:pt x="4" y="40"/>
                    </a:cubicBezTo>
                    <a:cubicBezTo>
                      <a:pt x="4" y="25"/>
                      <a:pt x="5" y="18"/>
                      <a:pt x="7" y="12"/>
                    </a:cubicBezTo>
                    <a:cubicBezTo>
                      <a:pt x="9" y="17"/>
                      <a:pt x="12" y="23"/>
                      <a:pt x="15" y="31"/>
                    </a:cubicBezTo>
                    <a:cubicBezTo>
                      <a:pt x="16" y="34"/>
                      <a:pt x="16" y="34"/>
                      <a:pt x="16" y="34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22" y="27"/>
                      <a:pt x="24" y="24"/>
                      <a:pt x="26" y="20"/>
                    </a:cubicBezTo>
                    <a:cubicBezTo>
                      <a:pt x="27" y="26"/>
                      <a:pt x="28" y="30"/>
                      <a:pt x="29" y="34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43" y="31"/>
                      <a:pt x="48" y="26"/>
                      <a:pt x="52" y="21"/>
                    </a:cubicBezTo>
                    <a:cubicBezTo>
                      <a:pt x="53" y="29"/>
                      <a:pt x="52" y="37"/>
                      <a:pt x="49" y="43"/>
                    </a:cubicBezTo>
                    <a:cubicBezTo>
                      <a:pt x="49" y="44"/>
                      <a:pt x="49" y="45"/>
                      <a:pt x="51" y="45"/>
                    </a:cubicBezTo>
                    <a:cubicBezTo>
                      <a:pt x="51" y="45"/>
                      <a:pt x="51" y="46"/>
                      <a:pt x="51" y="46"/>
                    </a:cubicBezTo>
                    <a:cubicBezTo>
                      <a:pt x="52" y="46"/>
                      <a:pt x="53" y="45"/>
                      <a:pt x="53" y="44"/>
                    </a:cubicBezTo>
                    <a:cubicBezTo>
                      <a:pt x="56" y="37"/>
                      <a:pt x="57" y="26"/>
                      <a:pt x="55" y="16"/>
                    </a:cubicBezTo>
                    <a:lnTo>
                      <a:pt x="55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199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Layers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453812" y="4926015"/>
            <a:ext cx="2890839" cy="1233488"/>
            <a:chOff x="4643438" y="4926013"/>
            <a:chExt cx="2890838" cy="1233488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4673601" y="5443538"/>
              <a:ext cx="2836863" cy="715963"/>
            </a:xfrm>
            <a:custGeom>
              <a:avLst/>
              <a:gdLst>
                <a:gd name="T0" fmla="*/ 370 w 370"/>
                <a:gd name="T1" fmla="*/ 35 h 127"/>
                <a:gd name="T2" fmla="*/ 358 w 370"/>
                <a:gd name="T3" fmla="*/ 49 h 127"/>
                <a:gd name="T4" fmla="*/ 213 w 370"/>
                <a:gd name="T5" fmla="*/ 121 h 127"/>
                <a:gd name="T6" fmla="*/ 185 w 370"/>
                <a:gd name="T7" fmla="*/ 127 h 127"/>
                <a:gd name="T8" fmla="*/ 157 w 370"/>
                <a:gd name="T9" fmla="*/ 121 h 127"/>
                <a:gd name="T10" fmla="*/ 12 w 370"/>
                <a:gd name="T11" fmla="*/ 49 h 127"/>
                <a:gd name="T12" fmla="*/ 0 w 370"/>
                <a:gd name="T13" fmla="*/ 35 h 127"/>
                <a:gd name="T14" fmla="*/ 0 w 370"/>
                <a:gd name="T15" fmla="*/ 0 h 127"/>
                <a:gd name="T16" fmla="*/ 12 w 370"/>
                <a:gd name="T17" fmla="*/ 14 h 127"/>
                <a:gd name="T18" fmla="*/ 157 w 370"/>
                <a:gd name="T19" fmla="*/ 87 h 127"/>
                <a:gd name="T20" fmla="*/ 185 w 370"/>
                <a:gd name="T21" fmla="*/ 92 h 127"/>
                <a:gd name="T22" fmla="*/ 213 w 370"/>
                <a:gd name="T23" fmla="*/ 87 h 127"/>
                <a:gd name="T24" fmla="*/ 358 w 370"/>
                <a:gd name="T25" fmla="*/ 14 h 127"/>
                <a:gd name="T26" fmla="*/ 370 w 370"/>
                <a:gd name="T27" fmla="*/ 0 h 127"/>
                <a:gd name="T28" fmla="*/ 370 w 370"/>
                <a:gd name="T29" fmla="*/ 3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127">
                  <a:moveTo>
                    <a:pt x="370" y="35"/>
                  </a:moveTo>
                  <a:cubicBezTo>
                    <a:pt x="370" y="40"/>
                    <a:pt x="366" y="45"/>
                    <a:pt x="358" y="49"/>
                  </a:cubicBezTo>
                  <a:cubicBezTo>
                    <a:pt x="213" y="121"/>
                    <a:pt x="213" y="121"/>
                    <a:pt x="213" y="121"/>
                  </a:cubicBezTo>
                  <a:cubicBezTo>
                    <a:pt x="206" y="125"/>
                    <a:pt x="195" y="127"/>
                    <a:pt x="185" y="127"/>
                  </a:cubicBezTo>
                  <a:cubicBezTo>
                    <a:pt x="175" y="127"/>
                    <a:pt x="164" y="125"/>
                    <a:pt x="157" y="121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4" y="45"/>
                    <a:pt x="0" y="40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4" y="10"/>
                    <a:pt x="12" y="14"/>
                  </a:cubicBezTo>
                  <a:cubicBezTo>
                    <a:pt x="157" y="87"/>
                    <a:pt x="157" y="87"/>
                    <a:pt x="157" y="87"/>
                  </a:cubicBezTo>
                  <a:cubicBezTo>
                    <a:pt x="164" y="90"/>
                    <a:pt x="175" y="92"/>
                    <a:pt x="185" y="92"/>
                  </a:cubicBezTo>
                  <a:cubicBezTo>
                    <a:pt x="195" y="92"/>
                    <a:pt x="206" y="90"/>
                    <a:pt x="213" y="87"/>
                  </a:cubicBezTo>
                  <a:cubicBezTo>
                    <a:pt x="358" y="14"/>
                    <a:pt x="358" y="14"/>
                    <a:pt x="358" y="14"/>
                  </a:cubicBezTo>
                  <a:cubicBezTo>
                    <a:pt x="366" y="10"/>
                    <a:pt x="370" y="5"/>
                    <a:pt x="370" y="0"/>
                  </a:cubicBezTo>
                  <a:lnTo>
                    <a:pt x="370" y="35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4643438" y="4926013"/>
              <a:ext cx="2890838" cy="1036638"/>
            </a:xfrm>
            <a:custGeom>
              <a:avLst/>
              <a:gdLst>
                <a:gd name="T0" fmla="*/ 189 w 377"/>
                <a:gd name="T1" fmla="*/ 0 h 184"/>
                <a:gd name="T2" fmla="*/ 217 w 377"/>
                <a:gd name="T3" fmla="*/ 6 h 184"/>
                <a:gd name="T4" fmla="*/ 362 w 377"/>
                <a:gd name="T5" fmla="*/ 78 h 184"/>
                <a:gd name="T6" fmla="*/ 362 w 377"/>
                <a:gd name="T7" fmla="*/ 106 h 184"/>
                <a:gd name="T8" fmla="*/ 217 w 377"/>
                <a:gd name="T9" fmla="*/ 179 h 184"/>
                <a:gd name="T10" fmla="*/ 189 w 377"/>
                <a:gd name="T11" fmla="*/ 184 h 184"/>
                <a:gd name="T12" fmla="*/ 161 w 377"/>
                <a:gd name="T13" fmla="*/ 179 h 184"/>
                <a:gd name="T14" fmla="*/ 16 w 377"/>
                <a:gd name="T15" fmla="*/ 106 h 184"/>
                <a:gd name="T16" fmla="*/ 16 w 377"/>
                <a:gd name="T17" fmla="*/ 78 h 184"/>
                <a:gd name="T18" fmla="*/ 161 w 377"/>
                <a:gd name="T19" fmla="*/ 6 h 184"/>
                <a:gd name="T20" fmla="*/ 189 w 377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184">
                  <a:moveTo>
                    <a:pt x="189" y="0"/>
                  </a:moveTo>
                  <a:cubicBezTo>
                    <a:pt x="199" y="0"/>
                    <a:pt x="210" y="2"/>
                    <a:pt x="217" y="6"/>
                  </a:cubicBezTo>
                  <a:cubicBezTo>
                    <a:pt x="362" y="78"/>
                    <a:pt x="362" y="78"/>
                    <a:pt x="362" y="78"/>
                  </a:cubicBezTo>
                  <a:cubicBezTo>
                    <a:pt x="377" y="86"/>
                    <a:pt x="377" y="98"/>
                    <a:pt x="362" y="106"/>
                  </a:cubicBezTo>
                  <a:cubicBezTo>
                    <a:pt x="217" y="179"/>
                    <a:pt x="217" y="179"/>
                    <a:pt x="217" y="179"/>
                  </a:cubicBezTo>
                  <a:cubicBezTo>
                    <a:pt x="210" y="182"/>
                    <a:pt x="199" y="184"/>
                    <a:pt x="189" y="184"/>
                  </a:cubicBezTo>
                  <a:cubicBezTo>
                    <a:pt x="179" y="184"/>
                    <a:pt x="168" y="182"/>
                    <a:pt x="161" y="179"/>
                  </a:cubicBezTo>
                  <a:cubicBezTo>
                    <a:pt x="16" y="106"/>
                    <a:pt x="16" y="106"/>
                    <a:pt x="16" y="106"/>
                  </a:cubicBezTo>
                  <a:cubicBezTo>
                    <a:pt x="0" y="98"/>
                    <a:pt x="0" y="86"/>
                    <a:pt x="16" y="78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8" y="2"/>
                    <a:pt x="179" y="0"/>
                    <a:pt x="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53812" y="4491048"/>
            <a:ext cx="2890839" cy="925513"/>
            <a:chOff x="4643438" y="4491038"/>
            <a:chExt cx="2890838" cy="925513"/>
          </a:xfrm>
        </p:grpSpPr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4673601" y="4852988"/>
              <a:ext cx="2836863" cy="563563"/>
            </a:xfrm>
            <a:custGeom>
              <a:avLst/>
              <a:gdLst>
                <a:gd name="T0" fmla="*/ 0 w 370"/>
                <a:gd name="T1" fmla="*/ 37 h 100"/>
                <a:gd name="T2" fmla="*/ 12 w 370"/>
                <a:gd name="T3" fmla="*/ 47 h 100"/>
                <a:gd name="T4" fmla="*/ 157 w 370"/>
                <a:gd name="T5" fmla="*/ 96 h 100"/>
                <a:gd name="T6" fmla="*/ 185 w 370"/>
                <a:gd name="T7" fmla="*/ 100 h 100"/>
                <a:gd name="T8" fmla="*/ 213 w 370"/>
                <a:gd name="T9" fmla="*/ 96 h 100"/>
                <a:gd name="T10" fmla="*/ 358 w 370"/>
                <a:gd name="T11" fmla="*/ 47 h 100"/>
                <a:gd name="T12" fmla="*/ 370 w 370"/>
                <a:gd name="T13" fmla="*/ 37 h 100"/>
                <a:gd name="T14" fmla="*/ 370 w 370"/>
                <a:gd name="T15" fmla="*/ 0 h 100"/>
                <a:gd name="T16" fmla="*/ 358 w 370"/>
                <a:gd name="T17" fmla="*/ 9 h 100"/>
                <a:gd name="T18" fmla="*/ 213 w 370"/>
                <a:gd name="T19" fmla="*/ 59 h 100"/>
                <a:gd name="T20" fmla="*/ 185 w 370"/>
                <a:gd name="T21" fmla="*/ 63 h 100"/>
                <a:gd name="T22" fmla="*/ 157 w 370"/>
                <a:gd name="T23" fmla="*/ 59 h 100"/>
                <a:gd name="T24" fmla="*/ 12 w 370"/>
                <a:gd name="T25" fmla="*/ 9 h 100"/>
                <a:gd name="T26" fmla="*/ 0 w 370"/>
                <a:gd name="T27" fmla="*/ 0 h 100"/>
                <a:gd name="T28" fmla="*/ 0 w 370"/>
                <a:gd name="T29" fmla="*/ 3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100">
                  <a:moveTo>
                    <a:pt x="0" y="37"/>
                  </a:moveTo>
                  <a:cubicBezTo>
                    <a:pt x="0" y="41"/>
                    <a:pt x="4" y="44"/>
                    <a:pt x="12" y="47"/>
                  </a:cubicBezTo>
                  <a:cubicBezTo>
                    <a:pt x="157" y="96"/>
                    <a:pt x="157" y="96"/>
                    <a:pt x="157" y="96"/>
                  </a:cubicBezTo>
                  <a:cubicBezTo>
                    <a:pt x="164" y="99"/>
                    <a:pt x="175" y="100"/>
                    <a:pt x="185" y="100"/>
                  </a:cubicBezTo>
                  <a:cubicBezTo>
                    <a:pt x="195" y="100"/>
                    <a:pt x="206" y="99"/>
                    <a:pt x="213" y="96"/>
                  </a:cubicBezTo>
                  <a:cubicBezTo>
                    <a:pt x="358" y="47"/>
                    <a:pt x="358" y="47"/>
                    <a:pt x="358" y="47"/>
                  </a:cubicBezTo>
                  <a:cubicBezTo>
                    <a:pt x="366" y="44"/>
                    <a:pt x="370" y="41"/>
                    <a:pt x="370" y="37"/>
                  </a:cubicBezTo>
                  <a:cubicBezTo>
                    <a:pt x="370" y="0"/>
                    <a:pt x="370" y="0"/>
                    <a:pt x="370" y="0"/>
                  </a:cubicBezTo>
                  <a:cubicBezTo>
                    <a:pt x="370" y="3"/>
                    <a:pt x="366" y="7"/>
                    <a:pt x="358" y="9"/>
                  </a:cubicBezTo>
                  <a:cubicBezTo>
                    <a:pt x="213" y="59"/>
                    <a:pt x="213" y="59"/>
                    <a:pt x="213" y="59"/>
                  </a:cubicBezTo>
                  <a:cubicBezTo>
                    <a:pt x="206" y="61"/>
                    <a:pt x="195" y="63"/>
                    <a:pt x="185" y="63"/>
                  </a:cubicBezTo>
                  <a:cubicBezTo>
                    <a:pt x="175" y="63"/>
                    <a:pt x="164" y="61"/>
                    <a:pt x="157" y="5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4" y="7"/>
                    <a:pt x="0" y="3"/>
                    <a:pt x="0" y="0"/>
                  </a:cubicBezTo>
                  <a:lnTo>
                    <a:pt x="0" y="37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643438" y="4491038"/>
              <a:ext cx="2890838" cy="715963"/>
            </a:xfrm>
            <a:custGeom>
              <a:avLst/>
              <a:gdLst>
                <a:gd name="T0" fmla="*/ 189 w 377"/>
                <a:gd name="T1" fmla="*/ 0 h 127"/>
                <a:gd name="T2" fmla="*/ 217 w 377"/>
                <a:gd name="T3" fmla="*/ 4 h 127"/>
                <a:gd name="T4" fmla="*/ 362 w 377"/>
                <a:gd name="T5" fmla="*/ 54 h 127"/>
                <a:gd name="T6" fmla="*/ 362 w 377"/>
                <a:gd name="T7" fmla="*/ 73 h 127"/>
                <a:gd name="T8" fmla="*/ 217 w 377"/>
                <a:gd name="T9" fmla="*/ 123 h 127"/>
                <a:gd name="T10" fmla="*/ 189 w 377"/>
                <a:gd name="T11" fmla="*/ 127 h 127"/>
                <a:gd name="T12" fmla="*/ 161 w 377"/>
                <a:gd name="T13" fmla="*/ 123 h 127"/>
                <a:gd name="T14" fmla="*/ 16 w 377"/>
                <a:gd name="T15" fmla="*/ 73 h 127"/>
                <a:gd name="T16" fmla="*/ 16 w 377"/>
                <a:gd name="T17" fmla="*/ 54 h 127"/>
                <a:gd name="T18" fmla="*/ 161 w 377"/>
                <a:gd name="T19" fmla="*/ 4 h 127"/>
                <a:gd name="T20" fmla="*/ 189 w 377"/>
                <a:gd name="T21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127">
                  <a:moveTo>
                    <a:pt x="189" y="0"/>
                  </a:moveTo>
                  <a:cubicBezTo>
                    <a:pt x="199" y="0"/>
                    <a:pt x="210" y="2"/>
                    <a:pt x="217" y="4"/>
                  </a:cubicBezTo>
                  <a:cubicBezTo>
                    <a:pt x="362" y="54"/>
                    <a:pt x="362" y="54"/>
                    <a:pt x="362" y="54"/>
                  </a:cubicBezTo>
                  <a:cubicBezTo>
                    <a:pt x="377" y="59"/>
                    <a:pt x="377" y="68"/>
                    <a:pt x="362" y="73"/>
                  </a:cubicBezTo>
                  <a:cubicBezTo>
                    <a:pt x="217" y="123"/>
                    <a:pt x="217" y="123"/>
                    <a:pt x="217" y="123"/>
                  </a:cubicBezTo>
                  <a:cubicBezTo>
                    <a:pt x="210" y="125"/>
                    <a:pt x="199" y="127"/>
                    <a:pt x="189" y="127"/>
                  </a:cubicBezTo>
                  <a:cubicBezTo>
                    <a:pt x="179" y="127"/>
                    <a:pt x="168" y="125"/>
                    <a:pt x="161" y="12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0" y="68"/>
                    <a:pt x="0" y="59"/>
                    <a:pt x="16" y="54"/>
                  </a:cubicBezTo>
                  <a:cubicBezTo>
                    <a:pt x="161" y="4"/>
                    <a:pt x="161" y="4"/>
                    <a:pt x="161" y="4"/>
                  </a:cubicBezTo>
                  <a:cubicBezTo>
                    <a:pt x="168" y="2"/>
                    <a:pt x="179" y="0"/>
                    <a:pt x="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53812" y="4073534"/>
            <a:ext cx="2890839" cy="587375"/>
            <a:chOff x="4643438" y="4073525"/>
            <a:chExt cx="2890838" cy="587375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673601" y="4260850"/>
              <a:ext cx="2836863" cy="400050"/>
            </a:xfrm>
            <a:custGeom>
              <a:avLst/>
              <a:gdLst>
                <a:gd name="T0" fmla="*/ 370 w 370"/>
                <a:gd name="T1" fmla="*/ 0 h 71"/>
                <a:gd name="T2" fmla="*/ 358 w 370"/>
                <a:gd name="T3" fmla="*/ 4 h 71"/>
                <a:gd name="T4" fmla="*/ 213 w 370"/>
                <a:gd name="T5" fmla="*/ 30 h 71"/>
                <a:gd name="T6" fmla="*/ 185 w 370"/>
                <a:gd name="T7" fmla="*/ 32 h 71"/>
                <a:gd name="T8" fmla="*/ 157 w 370"/>
                <a:gd name="T9" fmla="*/ 30 h 71"/>
                <a:gd name="T10" fmla="*/ 12 w 370"/>
                <a:gd name="T11" fmla="*/ 4 h 71"/>
                <a:gd name="T12" fmla="*/ 0 w 370"/>
                <a:gd name="T13" fmla="*/ 0 h 71"/>
                <a:gd name="T14" fmla="*/ 0 w 370"/>
                <a:gd name="T15" fmla="*/ 39 h 71"/>
                <a:gd name="T16" fmla="*/ 12 w 370"/>
                <a:gd name="T17" fmla="*/ 44 h 71"/>
                <a:gd name="T18" fmla="*/ 157 w 370"/>
                <a:gd name="T19" fmla="*/ 69 h 71"/>
                <a:gd name="T20" fmla="*/ 185 w 370"/>
                <a:gd name="T21" fmla="*/ 71 h 71"/>
                <a:gd name="T22" fmla="*/ 213 w 370"/>
                <a:gd name="T23" fmla="*/ 69 h 71"/>
                <a:gd name="T24" fmla="*/ 358 w 370"/>
                <a:gd name="T25" fmla="*/ 44 h 71"/>
                <a:gd name="T26" fmla="*/ 370 w 370"/>
                <a:gd name="T27" fmla="*/ 39 h 71"/>
                <a:gd name="T28" fmla="*/ 370 w 370"/>
                <a:gd name="T2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71">
                  <a:moveTo>
                    <a:pt x="370" y="0"/>
                  </a:moveTo>
                  <a:cubicBezTo>
                    <a:pt x="370" y="1"/>
                    <a:pt x="366" y="3"/>
                    <a:pt x="358" y="4"/>
                  </a:cubicBezTo>
                  <a:cubicBezTo>
                    <a:pt x="213" y="30"/>
                    <a:pt x="213" y="30"/>
                    <a:pt x="213" y="30"/>
                  </a:cubicBezTo>
                  <a:cubicBezTo>
                    <a:pt x="206" y="31"/>
                    <a:pt x="195" y="32"/>
                    <a:pt x="185" y="32"/>
                  </a:cubicBezTo>
                  <a:cubicBezTo>
                    <a:pt x="175" y="32"/>
                    <a:pt x="164" y="31"/>
                    <a:pt x="157" y="3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3"/>
                    <a:pt x="0" y="1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1"/>
                    <a:pt x="4" y="43"/>
                    <a:pt x="12" y="44"/>
                  </a:cubicBezTo>
                  <a:cubicBezTo>
                    <a:pt x="157" y="69"/>
                    <a:pt x="157" y="69"/>
                    <a:pt x="157" y="69"/>
                  </a:cubicBezTo>
                  <a:cubicBezTo>
                    <a:pt x="164" y="70"/>
                    <a:pt x="175" y="71"/>
                    <a:pt x="185" y="71"/>
                  </a:cubicBezTo>
                  <a:cubicBezTo>
                    <a:pt x="195" y="71"/>
                    <a:pt x="206" y="70"/>
                    <a:pt x="213" y="69"/>
                  </a:cubicBezTo>
                  <a:cubicBezTo>
                    <a:pt x="358" y="44"/>
                    <a:pt x="358" y="44"/>
                    <a:pt x="358" y="44"/>
                  </a:cubicBezTo>
                  <a:cubicBezTo>
                    <a:pt x="366" y="43"/>
                    <a:pt x="370" y="41"/>
                    <a:pt x="370" y="39"/>
                  </a:cubicBezTo>
                  <a:lnTo>
                    <a:pt x="37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643438" y="4073525"/>
              <a:ext cx="2890838" cy="366713"/>
            </a:xfrm>
            <a:custGeom>
              <a:avLst/>
              <a:gdLst>
                <a:gd name="T0" fmla="*/ 189 w 377"/>
                <a:gd name="T1" fmla="*/ 0 h 65"/>
                <a:gd name="T2" fmla="*/ 217 w 377"/>
                <a:gd name="T3" fmla="*/ 3 h 65"/>
                <a:gd name="T4" fmla="*/ 362 w 377"/>
                <a:gd name="T5" fmla="*/ 28 h 65"/>
                <a:gd name="T6" fmla="*/ 362 w 377"/>
                <a:gd name="T7" fmla="*/ 37 h 65"/>
                <a:gd name="T8" fmla="*/ 217 w 377"/>
                <a:gd name="T9" fmla="*/ 63 h 65"/>
                <a:gd name="T10" fmla="*/ 189 w 377"/>
                <a:gd name="T11" fmla="*/ 65 h 65"/>
                <a:gd name="T12" fmla="*/ 161 w 377"/>
                <a:gd name="T13" fmla="*/ 63 h 65"/>
                <a:gd name="T14" fmla="*/ 16 w 377"/>
                <a:gd name="T15" fmla="*/ 37 h 65"/>
                <a:gd name="T16" fmla="*/ 16 w 377"/>
                <a:gd name="T17" fmla="*/ 28 h 65"/>
                <a:gd name="T18" fmla="*/ 161 w 377"/>
                <a:gd name="T19" fmla="*/ 3 h 65"/>
                <a:gd name="T20" fmla="*/ 189 w 37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65">
                  <a:moveTo>
                    <a:pt x="189" y="0"/>
                  </a:moveTo>
                  <a:cubicBezTo>
                    <a:pt x="199" y="0"/>
                    <a:pt x="210" y="1"/>
                    <a:pt x="217" y="3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77" y="30"/>
                    <a:pt x="377" y="35"/>
                    <a:pt x="362" y="37"/>
                  </a:cubicBezTo>
                  <a:cubicBezTo>
                    <a:pt x="217" y="63"/>
                    <a:pt x="217" y="63"/>
                    <a:pt x="217" y="63"/>
                  </a:cubicBezTo>
                  <a:cubicBezTo>
                    <a:pt x="210" y="64"/>
                    <a:pt x="199" y="65"/>
                    <a:pt x="189" y="65"/>
                  </a:cubicBezTo>
                  <a:cubicBezTo>
                    <a:pt x="179" y="65"/>
                    <a:pt x="168" y="64"/>
                    <a:pt x="161" y="63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0" y="35"/>
                    <a:pt x="0" y="30"/>
                    <a:pt x="16" y="28"/>
                  </a:cubicBezTo>
                  <a:cubicBezTo>
                    <a:pt x="161" y="3"/>
                    <a:pt x="161" y="3"/>
                    <a:pt x="161" y="3"/>
                  </a:cubicBezTo>
                  <a:cubicBezTo>
                    <a:pt x="168" y="1"/>
                    <a:pt x="179" y="0"/>
                    <a:pt x="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453812" y="1976441"/>
            <a:ext cx="2890839" cy="1235075"/>
            <a:chOff x="4643438" y="1976438"/>
            <a:chExt cx="2890838" cy="1235075"/>
          </a:xfrm>
        </p:grpSpPr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4673601" y="1976438"/>
              <a:ext cx="2836863" cy="715963"/>
            </a:xfrm>
            <a:custGeom>
              <a:avLst/>
              <a:gdLst>
                <a:gd name="T0" fmla="*/ 370 w 370"/>
                <a:gd name="T1" fmla="*/ 92 h 127"/>
                <a:gd name="T2" fmla="*/ 358 w 370"/>
                <a:gd name="T3" fmla="*/ 78 h 127"/>
                <a:gd name="T4" fmla="*/ 213 w 370"/>
                <a:gd name="T5" fmla="*/ 6 h 127"/>
                <a:gd name="T6" fmla="*/ 185 w 370"/>
                <a:gd name="T7" fmla="*/ 0 h 127"/>
                <a:gd name="T8" fmla="*/ 157 w 370"/>
                <a:gd name="T9" fmla="*/ 6 h 127"/>
                <a:gd name="T10" fmla="*/ 12 w 370"/>
                <a:gd name="T11" fmla="*/ 78 h 127"/>
                <a:gd name="T12" fmla="*/ 0 w 370"/>
                <a:gd name="T13" fmla="*/ 92 h 127"/>
                <a:gd name="T14" fmla="*/ 0 w 370"/>
                <a:gd name="T15" fmla="*/ 127 h 127"/>
                <a:gd name="T16" fmla="*/ 12 w 370"/>
                <a:gd name="T17" fmla="*/ 113 h 127"/>
                <a:gd name="T18" fmla="*/ 157 w 370"/>
                <a:gd name="T19" fmla="*/ 40 h 127"/>
                <a:gd name="T20" fmla="*/ 185 w 370"/>
                <a:gd name="T21" fmla="*/ 34 h 127"/>
                <a:gd name="T22" fmla="*/ 213 w 370"/>
                <a:gd name="T23" fmla="*/ 40 h 127"/>
                <a:gd name="T24" fmla="*/ 358 w 370"/>
                <a:gd name="T25" fmla="*/ 113 h 127"/>
                <a:gd name="T26" fmla="*/ 370 w 370"/>
                <a:gd name="T27" fmla="*/ 127 h 127"/>
                <a:gd name="T28" fmla="*/ 370 w 370"/>
                <a:gd name="T29" fmla="*/ 9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127">
                  <a:moveTo>
                    <a:pt x="370" y="92"/>
                  </a:moveTo>
                  <a:cubicBezTo>
                    <a:pt x="370" y="87"/>
                    <a:pt x="366" y="82"/>
                    <a:pt x="358" y="78"/>
                  </a:cubicBezTo>
                  <a:cubicBezTo>
                    <a:pt x="213" y="6"/>
                    <a:pt x="213" y="6"/>
                    <a:pt x="213" y="6"/>
                  </a:cubicBezTo>
                  <a:cubicBezTo>
                    <a:pt x="206" y="2"/>
                    <a:pt x="195" y="0"/>
                    <a:pt x="185" y="0"/>
                  </a:cubicBezTo>
                  <a:cubicBezTo>
                    <a:pt x="175" y="0"/>
                    <a:pt x="164" y="2"/>
                    <a:pt x="157" y="6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4" y="82"/>
                    <a:pt x="0" y="87"/>
                    <a:pt x="0" y="9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2"/>
                    <a:pt x="4" y="116"/>
                    <a:pt x="12" y="113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4" y="36"/>
                    <a:pt x="175" y="34"/>
                    <a:pt x="185" y="34"/>
                  </a:cubicBezTo>
                  <a:cubicBezTo>
                    <a:pt x="195" y="34"/>
                    <a:pt x="206" y="36"/>
                    <a:pt x="213" y="40"/>
                  </a:cubicBezTo>
                  <a:cubicBezTo>
                    <a:pt x="358" y="113"/>
                    <a:pt x="358" y="113"/>
                    <a:pt x="358" y="113"/>
                  </a:cubicBezTo>
                  <a:cubicBezTo>
                    <a:pt x="366" y="116"/>
                    <a:pt x="370" y="122"/>
                    <a:pt x="370" y="127"/>
                  </a:cubicBezTo>
                  <a:lnTo>
                    <a:pt x="370" y="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4643438" y="2168525"/>
              <a:ext cx="2890838" cy="1042988"/>
            </a:xfrm>
            <a:custGeom>
              <a:avLst/>
              <a:gdLst>
                <a:gd name="T0" fmla="*/ 189 w 377"/>
                <a:gd name="T1" fmla="*/ 185 h 185"/>
                <a:gd name="T2" fmla="*/ 217 w 377"/>
                <a:gd name="T3" fmla="*/ 179 h 185"/>
                <a:gd name="T4" fmla="*/ 362 w 377"/>
                <a:gd name="T5" fmla="*/ 107 h 185"/>
                <a:gd name="T6" fmla="*/ 362 w 377"/>
                <a:gd name="T7" fmla="*/ 79 h 185"/>
                <a:gd name="T8" fmla="*/ 217 w 377"/>
                <a:gd name="T9" fmla="*/ 6 h 185"/>
                <a:gd name="T10" fmla="*/ 189 w 377"/>
                <a:gd name="T11" fmla="*/ 0 h 185"/>
                <a:gd name="T12" fmla="*/ 161 w 377"/>
                <a:gd name="T13" fmla="*/ 6 h 185"/>
                <a:gd name="T14" fmla="*/ 16 w 377"/>
                <a:gd name="T15" fmla="*/ 79 h 185"/>
                <a:gd name="T16" fmla="*/ 16 w 377"/>
                <a:gd name="T17" fmla="*/ 107 h 185"/>
                <a:gd name="T18" fmla="*/ 161 w 377"/>
                <a:gd name="T19" fmla="*/ 179 h 185"/>
                <a:gd name="T20" fmla="*/ 189 w 377"/>
                <a:gd name="T21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185">
                  <a:moveTo>
                    <a:pt x="189" y="185"/>
                  </a:moveTo>
                  <a:cubicBezTo>
                    <a:pt x="199" y="185"/>
                    <a:pt x="210" y="183"/>
                    <a:pt x="217" y="179"/>
                  </a:cubicBezTo>
                  <a:cubicBezTo>
                    <a:pt x="362" y="107"/>
                    <a:pt x="362" y="107"/>
                    <a:pt x="362" y="107"/>
                  </a:cubicBezTo>
                  <a:cubicBezTo>
                    <a:pt x="377" y="99"/>
                    <a:pt x="377" y="86"/>
                    <a:pt x="362" y="79"/>
                  </a:cubicBezTo>
                  <a:cubicBezTo>
                    <a:pt x="217" y="6"/>
                    <a:pt x="217" y="6"/>
                    <a:pt x="217" y="6"/>
                  </a:cubicBezTo>
                  <a:cubicBezTo>
                    <a:pt x="210" y="2"/>
                    <a:pt x="199" y="0"/>
                    <a:pt x="189" y="0"/>
                  </a:cubicBezTo>
                  <a:cubicBezTo>
                    <a:pt x="179" y="0"/>
                    <a:pt x="168" y="2"/>
                    <a:pt x="161" y="6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0" y="86"/>
                    <a:pt x="0" y="99"/>
                    <a:pt x="16" y="107"/>
                  </a:cubicBezTo>
                  <a:cubicBezTo>
                    <a:pt x="161" y="179"/>
                    <a:pt x="161" y="179"/>
                    <a:pt x="161" y="179"/>
                  </a:cubicBezTo>
                  <a:cubicBezTo>
                    <a:pt x="168" y="183"/>
                    <a:pt x="179" y="185"/>
                    <a:pt x="189" y="18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53812" y="2720977"/>
            <a:ext cx="2890839" cy="919163"/>
            <a:chOff x="4643438" y="2720975"/>
            <a:chExt cx="2890838" cy="919163"/>
          </a:xfrm>
        </p:grpSpPr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4673601" y="2720975"/>
              <a:ext cx="2836863" cy="563563"/>
            </a:xfrm>
            <a:custGeom>
              <a:avLst/>
              <a:gdLst>
                <a:gd name="T0" fmla="*/ 0 w 370"/>
                <a:gd name="T1" fmla="*/ 63 h 100"/>
                <a:gd name="T2" fmla="*/ 12 w 370"/>
                <a:gd name="T3" fmla="*/ 53 h 100"/>
                <a:gd name="T4" fmla="*/ 157 w 370"/>
                <a:gd name="T5" fmla="*/ 4 h 100"/>
                <a:gd name="T6" fmla="*/ 185 w 370"/>
                <a:gd name="T7" fmla="*/ 0 h 100"/>
                <a:gd name="T8" fmla="*/ 213 w 370"/>
                <a:gd name="T9" fmla="*/ 4 h 100"/>
                <a:gd name="T10" fmla="*/ 358 w 370"/>
                <a:gd name="T11" fmla="*/ 53 h 100"/>
                <a:gd name="T12" fmla="*/ 370 w 370"/>
                <a:gd name="T13" fmla="*/ 63 h 100"/>
                <a:gd name="T14" fmla="*/ 370 w 370"/>
                <a:gd name="T15" fmla="*/ 100 h 100"/>
                <a:gd name="T16" fmla="*/ 358 w 370"/>
                <a:gd name="T17" fmla="*/ 91 h 100"/>
                <a:gd name="T18" fmla="*/ 213 w 370"/>
                <a:gd name="T19" fmla="*/ 41 h 100"/>
                <a:gd name="T20" fmla="*/ 185 w 370"/>
                <a:gd name="T21" fmla="*/ 37 h 100"/>
                <a:gd name="T22" fmla="*/ 157 w 370"/>
                <a:gd name="T23" fmla="*/ 41 h 100"/>
                <a:gd name="T24" fmla="*/ 12 w 370"/>
                <a:gd name="T25" fmla="*/ 91 h 100"/>
                <a:gd name="T26" fmla="*/ 0 w 370"/>
                <a:gd name="T27" fmla="*/ 100 h 100"/>
                <a:gd name="T28" fmla="*/ 0 w 370"/>
                <a:gd name="T29" fmla="*/ 63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100">
                  <a:moveTo>
                    <a:pt x="0" y="63"/>
                  </a:moveTo>
                  <a:cubicBezTo>
                    <a:pt x="0" y="59"/>
                    <a:pt x="4" y="56"/>
                    <a:pt x="12" y="53"/>
                  </a:cubicBezTo>
                  <a:cubicBezTo>
                    <a:pt x="157" y="4"/>
                    <a:pt x="157" y="4"/>
                    <a:pt x="157" y="4"/>
                  </a:cubicBezTo>
                  <a:cubicBezTo>
                    <a:pt x="164" y="1"/>
                    <a:pt x="175" y="0"/>
                    <a:pt x="185" y="0"/>
                  </a:cubicBezTo>
                  <a:cubicBezTo>
                    <a:pt x="195" y="0"/>
                    <a:pt x="206" y="1"/>
                    <a:pt x="213" y="4"/>
                  </a:cubicBezTo>
                  <a:cubicBezTo>
                    <a:pt x="358" y="53"/>
                    <a:pt x="358" y="53"/>
                    <a:pt x="358" y="53"/>
                  </a:cubicBezTo>
                  <a:cubicBezTo>
                    <a:pt x="366" y="56"/>
                    <a:pt x="370" y="59"/>
                    <a:pt x="370" y="63"/>
                  </a:cubicBezTo>
                  <a:cubicBezTo>
                    <a:pt x="370" y="100"/>
                    <a:pt x="370" y="100"/>
                    <a:pt x="370" y="100"/>
                  </a:cubicBezTo>
                  <a:cubicBezTo>
                    <a:pt x="370" y="97"/>
                    <a:pt x="366" y="93"/>
                    <a:pt x="358" y="91"/>
                  </a:cubicBezTo>
                  <a:cubicBezTo>
                    <a:pt x="213" y="41"/>
                    <a:pt x="213" y="41"/>
                    <a:pt x="213" y="41"/>
                  </a:cubicBezTo>
                  <a:cubicBezTo>
                    <a:pt x="206" y="38"/>
                    <a:pt x="195" y="37"/>
                    <a:pt x="185" y="37"/>
                  </a:cubicBezTo>
                  <a:cubicBezTo>
                    <a:pt x="175" y="37"/>
                    <a:pt x="164" y="38"/>
                    <a:pt x="157" y="41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4" y="93"/>
                    <a:pt x="0" y="97"/>
                    <a:pt x="0" y="100"/>
                  </a:cubicBezTo>
                  <a:lnTo>
                    <a:pt x="0" y="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4643438" y="2930525"/>
              <a:ext cx="2890838" cy="709613"/>
            </a:xfrm>
            <a:custGeom>
              <a:avLst/>
              <a:gdLst>
                <a:gd name="T0" fmla="*/ 189 w 377"/>
                <a:gd name="T1" fmla="*/ 126 h 126"/>
                <a:gd name="T2" fmla="*/ 217 w 377"/>
                <a:gd name="T3" fmla="*/ 122 h 126"/>
                <a:gd name="T4" fmla="*/ 362 w 377"/>
                <a:gd name="T5" fmla="*/ 73 h 126"/>
                <a:gd name="T6" fmla="*/ 362 w 377"/>
                <a:gd name="T7" fmla="*/ 54 h 126"/>
                <a:gd name="T8" fmla="*/ 217 w 377"/>
                <a:gd name="T9" fmla="*/ 4 h 126"/>
                <a:gd name="T10" fmla="*/ 189 w 377"/>
                <a:gd name="T11" fmla="*/ 0 h 126"/>
                <a:gd name="T12" fmla="*/ 161 w 377"/>
                <a:gd name="T13" fmla="*/ 4 h 126"/>
                <a:gd name="T14" fmla="*/ 16 w 377"/>
                <a:gd name="T15" fmla="*/ 54 h 126"/>
                <a:gd name="T16" fmla="*/ 16 w 377"/>
                <a:gd name="T17" fmla="*/ 73 h 126"/>
                <a:gd name="T18" fmla="*/ 161 w 377"/>
                <a:gd name="T19" fmla="*/ 122 h 126"/>
                <a:gd name="T20" fmla="*/ 189 w 377"/>
                <a:gd name="T21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126">
                  <a:moveTo>
                    <a:pt x="189" y="126"/>
                  </a:moveTo>
                  <a:cubicBezTo>
                    <a:pt x="199" y="126"/>
                    <a:pt x="210" y="125"/>
                    <a:pt x="217" y="122"/>
                  </a:cubicBezTo>
                  <a:cubicBezTo>
                    <a:pt x="362" y="73"/>
                    <a:pt x="362" y="73"/>
                    <a:pt x="362" y="73"/>
                  </a:cubicBezTo>
                  <a:cubicBezTo>
                    <a:pt x="377" y="68"/>
                    <a:pt x="377" y="59"/>
                    <a:pt x="362" y="54"/>
                  </a:cubicBezTo>
                  <a:cubicBezTo>
                    <a:pt x="217" y="4"/>
                    <a:pt x="217" y="4"/>
                    <a:pt x="217" y="4"/>
                  </a:cubicBezTo>
                  <a:cubicBezTo>
                    <a:pt x="210" y="1"/>
                    <a:pt x="199" y="0"/>
                    <a:pt x="189" y="0"/>
                  </a:cubicBezTo>
                  <a:cubicBezTo>
                    <a:pt x="179" y="0"/>
                    <a:pt x="168" y="1"/>
                    <a:pt x="161" y="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0" y="59"/>
                    <a:pt x="0" y="68"/>
                    <a:pt x="16" y="73"/>
                  </a:cubicBezTo>
                  <a:cubicBezTo>
                    <a:pt x="161" y="122"/>
                    <a:pt x="161" y="122"/>
                    <a:pt x="161" y="122"/>
                  </a:cubicBezTo>
                  <a:cubicBezTo>
                    <a:pt x="168" y="125"/>
                    <a:pt x="179" y="126"/>
                    <a:pt x="189" y="12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53812" y="3476625"/>
            <a:ext cx="2890839" cy="581027"/>
            <a:chOff x="4643438" y="3476625"/>
            <a:chExt cx="2890838" cy="581026"/>
          </a:xfrm>
        </p:grpSpPr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4673601" y="3476625"/>
              <a:ext cx="2836863" cy="400050"/>
            </a:xfrm>
            <a:custGeom>
              <a:avLst/>
              <a:gdLst>
                <a:gd name="T0" fmla="*/ 370 w 370"/>
                <a:gd name="T1" fmla="*/ 71 h 71"/>
                <a:gd name="T2" fmla="*/ 358 w 370"/>
                <a:gd name="T3" fmla="*/ 66 h 71"/>
                <a:gd name="T4" fmla="*/ 213 w 370"/>
                <a:gd name="T5" fmla="*/ 41 h 71"/>
                <a:gd name="T6" fmla="*/ 185 w 370"/>
                <a:gd name="T7" fmla="*/ 39 h 71"/>
                <a:gd name="T8" fmla="*/ 157 w 370"/>
                <a:gd name="T9" fmla="*/ 41 h 71"/>
                <a:gd name="T10" fmla="*/ 12 w 370"/>
                <a:gd name="T11" fmla="*/ 66 h 71"/>
                <a:gd name="T12" fmla="*/ 0 w 370"/>
                <a:gd name="T13" fmla="*/ 71 h 71"/>
                <a:gd name="T14" fmla="*/ 0 w 370"/>
                <a:gd name="T15" fmla="*/ 32 h 71"/>
                <a:gd name="T16" fmla="*/ 12 w 370"/>
                <a:gd name="T17" fmla="*/ 27 h 71"/>
                <a:gd name="T18" fmla="*/ 157 w 370"/>
                <a:gd name="T19" fmla="*/ 2 h 71"/>
                <a:gd name="T20" fmla="*/ 185 w 370"/>
                <a:gd name="T21" fmla="*/ 0 h 71"/>
                <a:gd name="T22" fmla="*/ 213 w 370"/>
                <a:gd name="T23" fmla="*/ 2 h 71"/>
                <a:gd name="T24" fmla="*/ 358 w 370"/>
                <a:gd name="T25" fmla="*/ 27 h 71"/>
                <a:gd name="T26" fmla="*/ 370 w 370"/>
                <a:gd name="T27" fmla="*/ 32 h 71"/>
                <a:gd name="T28" fmla="*/ 370 w 370"/>
                <a:gd name="T2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71">
                  <a:moveTo>
                    <a:pt x="370" y="71"/>
                  </a:moveTo>
                  <a:cubicBezTo>
                    <a:pt x="370" y="69"/>
                    <a:pt x="366" y="68"/>
                    <a:pt x="358" y="66"/>
                  </a:cubicBezTo>
                  <a:cubicBezTo>
                    <a:pt x="213" y="41"/>
                    <a:pt x="213" y="41"/>
                    <a:pt x="213" y="41"/>
                  </a:cubicBezTo>
                  <a:cubicBezTo>
                    <a:pt x="206" y="40"/>
                    <a:pt x="195" y="39"/>
                    <a:pt x="185" y="39"/>
                  </a:cubicBezTo>
                  <a:cubicBezTo>
                    <a:pt x="175" y="39"/>
                    <a:pt x="164" y="40"/>
                    <a:pt x="157" y="41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4" y="68"/>
                    <a:pt x="0" y="69"/>
                    <a:pt x="0" y="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0"/>
                    <a:pt x="4" y="28"/>
                    <a:pt x="12" y="27"/>
                  </a:cubicBezTo>
                  <a:cubicBezTo>
                    <a:pt x="157" y="2"/>
                    <a:pt x="157" y="2"/>
                    <a:pt x="157" y="2"/>
                  </a:cubicBezTo>
                  <a:cubicBezTo>
                    <a:pt x="164" y="0"/>
                    <a:pt x="175" y="0"/>
                    <a:pt x="185" y="0"/>
                  </a:cubicBezTo>
                  <a:cubicBezTo>
                    <a:pt x="195" y="0"/>
                    <a:pt x="206" y="0"/>
                    <a:pt x="213" y="2"/>
                  </a:cubicBezTo>
                  <a:cubicBezTo>
                    <a:pt x="358" y="27"/>
                    <a:pt x="358" y="27"/>
                    <a:pt x="358" y="27"/>
                  </a:cubicBezTo>
                  <a:cubicBezTo>
                    <a:pt x="366" y="28"/>
                    <a:pt x="370" y="30"/>
                    <a:pt x="370" y="32"/>
                  </a:cubicBezTo>
                  <a:lnTo>
                    <a:pt x="370" y="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4643438" y="3697288"/>
              <a:ext cx="2890838" cy="360363"/>
            </a:xfrm>
            <a:custGeom>
              <a:avLst/>
              <a:gdLst>
                <a:gd name="T0" fmla="*/ 189 w 377"/>
                <a:gd name="T1" fmla="*/ 64 h 64"/>
                <a:gd name="T2" fmla="*/ 217 w 377"/>
                <a:gd name="T3" fmla="*/ 62 h 64"/>
                <a:gd name="T4" fmla="*/ 362 w 377"/>
                <a:gd name="T5" fmla="*/ 37 h 64"/>
                <a:gd name="T6" fmla="*/ 362 w 377"/>
                <a:gd name="T7" fmla="*/ 27 h 64"/>
                <a:gd name="T8" fmla="*/ 217 w 377"/>
                <a:gd name="T9" fmla="*/ 2 h 64"/>
                <a:gd name="T10" fmla="*/ 189 w 377"/>
                <a:gd name="T11" fmla="*/ 0 h 64"/>
                <a:gd name="T12" fmla="*/ 161 w 377"/>
                <a:gd name="T13" fmla="*/ 2 h 64"/>
                <a:gd name="T14" fmla="*/ 16 w 377"/>
                <a:gd name="T15" fmla="*/ 27 h 64"/>
                <a:gd name="T16" fmla="*/ 16 w 377"/>
                <a:gd name="T17" fmla="*/ 37 h 64"/>
                <a:gd name="T18" fmla="*/ 161 w 377"/>
                <a:gd name="T19" fmla="*/ 62 h 64"/>
                <a:gd name="T20" fmla="*/ 189 w 377"/>
                <a:gd name="T2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64">
                  <a:moveTo>
                    <a:pt x="189" y="64"/>
                  </a:moveTo>
                  <a:cubicBezTo>
                    <a:pt x="199" y="64"/>
                    <a:pt x="210" y="64"/>
                    <a:pt x="217" y="62"/>
                  </a:cubicBezTo>
                  <a:cubicBezTo>
                    <a:pt x="362" y="37"/>
                    <a:pt x="362" y="37"/>
                    <a:pt x="362" y="37"/>
                  </a:cubicBezTo>
                  <a:cubicBezTo>
                    <a:pt x="377" y="34"/>
                    <a:pt x="377" y="30"/>
                    <a:pt x="362" y="27"/>
                  </a:cubicBezTo>
                  <a:cubicBezTo>
                    <a:pt x="217" y="2"/>
                    <a:pt x="217" y="2"/>
                    <a:pt x="217" y="2"/>
                  </a:cubicBezTo>
                  <a:cubicBezTo>
                    <a:pt x="210" y="1"/>
                    <a:pt x="199" y="0"/>
                    <a:pt x="189" y="0"/>
                  </a:cubicBezTo>
                  <a:cubicBezTo>
                    <a:pt x="179" y="0"/>
                    <a:pt x="168" y="1"/>
                    <a:pt x="161" y="2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0" y="30"/>
                    <a:pt x="0" y="34"/>
                    <a:pt x="16" y="37"/>
                  </a:cubicBezTo>
                  <a:cubicBezTo>
                    <a:pt x="161" y="62"/>
                    <a:pt x="161" y="62"/>
                    <a:pt x="161" y="62"/>
                  </a:cubicBezTo>
                  <a:cubicBezTo>
                    <a:pt x="168" y="64"/>
                    <a:pt x="179" y="64"/>
                    <a:pt x="189" y="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6093A3C-474F-45F1-9B35-7DF24F357DCF}"/>
              </a:ext>
            </a:extLst>
          </p:cNvPr>
          <p:cNvGrpSpPr/>
          <p:nvPr/>
        </p:nvGrpSpPr>
        <p:grpSpPr>
          <a:xfrm>
            <a:off x="782219" y="1996230"/>
            <a:ext cx="4052431" cy="743319"/>
            <a:chOff x="782219" y="1996230"/>
            <a:chExt cx="4052431" cy="743319"/>
          </a:xfrm>
        </p:grpSpPr>
        <p:cxnSp>
          <p:nvCxnSpPr>
            <p:cNvPr id="22" name="Line"/>
            <p:cNvCxnSpPr/>
            <p:nvPr/>
          </p:nvCxnSpPr>
          <p:spPr>
            <a:xfrm flipH="1">
              <a:off x="3828810" y="2417705"/>
              <a:ext cx="1005840" cy="0"/>
            </a:xfrm>
            <a:prstGeom prst="line">
              <a:avLst/>
            </a:prstGeom>
            <a:ln w="3175">
              <a:solidFill>
                <a:schemeClr val="accent1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782219" y="2170739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208480" y="1996230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214675" y="2109072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id-ID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B90D419-7137-4861-BF0D-1EA9FBC8D531}"/>
              </a:ext>
            </a:extLst>
          </p:cNvPr>
          <p:cNvGrpSpPr/>
          <p:nvPr/>
        </p:nvGrpSpPr>
        <p:grpSpPr>
          <a:xfrm>
            <a:off x="782219" y="3234348"/>
            <a:ext cx="4052431" cy="740493"/>
            <a:chOff x="782219" y="3234348"/>
            <a:chExt cx="4052431" cy="740493"/>
          </a:xfrm>
        </p:grpSpPr>
        <p:cxnSp>
          <p:nvCxnSpPr>
            <p:cNvPr id="24" name="Line"/>
            <p:cNvCxnSpPr/>
            <p:nvPr/>
          </p:nvCxnSpPr>
          <p:spPr>
            <a:xfrm flipH="1">
              <a:off x="3828810" y="3703882"/>
              <a:ext cx="1005840" cy="0"/>
            </a:xfrm>
            <a:prstGeom prst="line">
              <a:avLst/>
            </a:prstGeom>
            <a:ln w="3175">
              <a:solidFill>
                <a:schemeClr val="accent3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782219" y="3406031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208480" y="3234348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214675" y="3420012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id-ID" sz="28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9BA03FC-8B0C-438A-B074-72C7359C2F14}"/>
              </a:ext>
            </a:extLst>
          </p:cNvPr>
          <p:cNvGrpSpPr/>
          <p:nvPr/>
        </p:nvGrpSpPr>
        <p:grpSpPr>
          <a:xfrm>
            <a:off x="782219" y="4662924"/>
            <a:ext cx="4052431" cy="742390"/>
            <a:chOff x="782219" y="4662924"/>
            <a:chExt cx="4052431" cy="742390"/>
          </a:xfrm>
        </p:grpSpPr>
        <p:cxnSp>
          <p:nvCxnSpPr>
            <p:cNvPr id="26" name="Line"/>
            <p:cNvCxnSpPr/>
            <p:nvPr/>
          </p:nvCxnSpPr>
          <p:spPr>
            <a:xfrm flipH="1">
              <a:off x="3828810" y="5059097"/>
              <a:ext cx="1005840" cy="0"/>
            </a:xfrm>
            <a:prstGeom prst="line">
              <a:avLst/>
            </a:prstGeom>
            <a:ln w="3175">
              <a:solidFill>
                <a:schemeClr val="accent5"/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782219" y="4836504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208480" y="4662924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214675" y="4775935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05</a:t>
              </a:r>
              <a:endParaRPr lang="id-ID" sz="2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CAAF02-D0D4-4545-ADA1-F8D1B82CA1EA}"/>
              </a:ext>
            </a:extLst>
          </p:cNvPr>
          <p:cNvGrpSpPr/>
          <p:nvPr/>
        </p:nvGrpSpPr>
        <p:grpSpPr>
          <a:xfrm>
            <a:off x="7230973" y="2781313"/>
            <a:ext cx="4116559" cy="750279"/>
            <a:chOff x="7230973" y="2781313"/>
            <a:chExt cx="4116559" cy="750279"/>
          </a:xfrm>
        </p:grpSpPr>
        <p:cxnSp>
          <p:nvCxnSpPr>
            <p:cNvPr id="23" name="Line"/>
            <p:cNvCxnSpPr/>
            <p:nvPr/>
          </p:nvCxnSpPr>
          <p:spPr>
            <a:xfrm flipH="1">
              <a:off x="7230973" y="3120693"/>
              <a:ext cx="1004082" cy="0"/>
            </a:xfrm>
            <a:prstGeom prst="line">
              <a:avLst/>
            </a:prstGeom>
            <a:ln w="3175">
              <a:solidFill>
                <a:schemeClr val="accent2">
                  <a:lumMod val="75000"/>
                </a:schemeClr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890220" y="2962782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890220" y="2781313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298947" y="2835088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id-ID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374249D-DAF8-4FDB-B038-108731CD51C8}"/>
              </a:ext>
            </a:extLst>
          </p:cNvPr>
          <p:cNvGrpSpPr/>
          <p:nvPr/>
        </p:nvGrpSpPr>
        <p:grpSpPr>
          <a:xfrm>
            <a:off x="7230973" y="4044543"/>
            <a:ext cx="4116559" cy="747453"/>
            <a:chOff x="7230973" y="4044543"/>
            <a:chExt cx="4116559" cy="747453"/>
          </a:xfrm>
        </p:grpSpPr>
        <p:cxnSp>
          <p:nvCxnSpPr>
            <p:cNvPr id="25" name="Line"/>
            <p:cNvCxnSpPr/>
            <p:nvPr/>
          </p:nvCxnSpPr>
          <p:spPr>
            <a:xfrm flipH="1">
              <a:off x="7230973" y="4407526"/>
              <a:ext cx="1004082" cy="0"/>
            </a:xfrm>
            <a:prstGeom prst="line">
              <a:avLst/>
            </a:prstGeom>
            <a:ln w="3175">
              <a:solidFill>
                <a:schemeClr val="accent4"/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8890220" y="4223186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8890220" y="4044543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298948" y="4115548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id-ID" sz="28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AF90BEB-7FD6-43A0-8FC0-A7B10BEF95B8}"/>
              </a:ext>
            </a:extLst>
          </p:cNvPr>
          <p:cNvGrpSpPr/>
          <p:nvPr/>
        </p:nvGrpSpPr>
        <p:grpSpPr>
          <a:xfrm>
            <a:off x="7230973" y="5207011"/>
            <a:ext cx="4116559" cy="749350"/>
            <a:chOff x="7230973" y="5207011"/>
            <a:chExt cx="4116559" cy="749350"/>
          </a:xfrm>
        </p:grpSpPr>
        <p:cxnSp>
          <p:nvCxnSpPr>
            <p:cNvPr id="27" name="Line"/>
            <p:cNvCxnSpPr/>
            <p:nvPr/>
          </p:nvCxnSpPr>
          <p:spPr>
            <a:xfrm flipH="1">
              <a:off x="7230973" y="5607737"/>
              <a:ext cx="1004082" cy="0"/>
            </a:xfrm>
            <a:prstGeom prst="line">
              <a:avLst/>
            </a:prstGeom>
            <a:ln w="3175">
              <a:solidFill>
                <a:schemeClr val="accent6"/>
              </a:solidFill>
              <a:prstDash val="dash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8890220" y="5387551"/>
              <a:ext cx="2457312" cy="5688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890220" y="5207011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298948" y="5326691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06</a:t>
              </a:r>
              <a:endParaRPr lang="id-ID" sz="28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017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250"/>
                            </p:stCondLst>
                            <p:childTnLst>
                              <p:par>
                                <p:cTn id="5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423743" y="4054281"/>
            <a:ext cx="685800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2100425" y="2390581"/>
            <a:ext cx="0" cy="332740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20A05CB-9306-4C38-95B9-82A0463B2145}"/>
              </a:ext>
            </a:extLst>
          </p:cNvPr>
          <p:cNvGrpSpPr/>
          <p:nvPr/>
        </p:nvGrpSpPr>
        <p:grpSpPr>
          <a:xfrm>
            <a:off x="503845" y="1876229"/>
            <a:ext cx="1012380" cy="4381502"/>
            <a:chOff x="503845" y="1876229"/>
            <a:chExt cx="1012380" cy="4381502"/>
          </a:xfrm>
        </p:grpSpPr>
        <p:grpSp>
          <p:nvGrpSpPr>
            <p:cNvPr id="5" name="Group 4"/>
            <p:cNvGrpSpPr/>
            <p:nvPr/>
          </p:nvGrpSpPr>
          <p:grpSpPr>
            <a:xfrm>
              <a:off x="503845" y="1876231"/>
              <a:ext cx="1012380" cy="4381500"/>
              <a:chOff x="435420" y="2019300"/>
              <a:chExt cx="1012380" cy="4381500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435420" y="2120900"/>
                <a:ext cx="1012380" cy="4279900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435420" y="2019300"/>
                <a:ext cx="1012380" cy="427990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23"/>
            <p:cNvSpPr txBox="1"/>
            <p:nvPr/>
          </p:nvSpPr>
          <p:spPr>
            <a:xfrm rot="16200000">
              <a:off x="-1122301" y="3714386"/>
              <a:ext cx="42610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d-ID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Design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7084323" y="3933870"/>
            <a:ext cx="685800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761005" y="2270170"/>
            <a:ext cx="0" cy="332740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E238794-7D2D-48FE-97B9-F3F175AA5095}"/>
              </a:ext>
            </a:extLst>
          </p:cNvPr>
          <p:cNvGrpSpPr/>
          <p:nvPr/>
        </p:nvGrpSpPr>
        <p:grpSpPr>
          <a:xfrm>
            <a:off x="6164425" y="1755817"/>
            <a:ext cx="1012380" cy="4381503"/>
            <a:chOff x="6164425" y="1755817"/>
            <a:chExt cx="1012380" cy="4381503"/>
          </a:xfrm>
        </p:grpSpPr>
        <p:grpSp>
          <p:nvGrpSpPr>
            <p:cNvPr id="23" name="Group 22"/>
            <p:cNvGrpSpPr/>
            <p:nvPr/>
          </p:nvGrpSpPr>
          <p:grpSpPr>
            <a:xfrm>
              <a:off x="6164425" y="1755820"/>
              <a:ext cx="1012380" cy="4381500"/>
              <a:chOff x="435420" y="2019300"/>
              <a:chExt cx="1012380" cy="4381500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435420" y="2120900"/>
                <a:ext cx="1012380" cy="4279900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435420" y="2019300"/>
                <a:ext cx="1012380" cy="4279900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23"/>
            <p:cNvSpPr txBox="1"/>
            <p:nvPr/>
          </p:nvSpPr>
          <p:spPr>
            <a:xfrm rot="16200000">
              <a:off x="4538279" y="3624752"/>
              <a:ext cx="42610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d-ID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Programming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840404C-A67F-45CB-8E16-2ED2BE2F7BFE}"/>
              </a:ext>
            </a:extLst>
          </p:cNvPr>
          <p:cNvGrpSpPr/>
          <p:nvPr/>
        </p:nvGrpSpPr>
        <p:grpSpPr>
          <a:xfrm>
            <a:off x="7761005" y="1832020"/>
            <a:ext cx="3260863" cy="918375"/>
            <a:chOff x="7761005" y="1832020"/>
            <a:chExt cx="3260863" cy="918375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7761005" y="2282870"/>
              <a:ext cx="540000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/>
            <p:cNvGrpSpPr/>
            <p:nvPr/>
          </p:nvGrpSpPr>
          <p:grpSpPr>
            <a:xfrm>
              <a:off x="8227323" y="1832020"/>
              <a:ext cx="2794545" cy="918375"/>
              <a:chOff x="2691854" y="3015569"/>
              <a:chExt cx="2794545" cy="918375"/>
            </a:xfrm>
          </p:grpSpPr>
          <p:sp>
            <p:nvSpPr>
              <p:cNvPr id="31" name="Rounded Rectangle 30"/>
              <p:cNvSpPr/>
              <p:nvPr/>
            </p:nvSpPr>
            <p:spPr>
              <a:xfrm rot="5400000">
                <a:off x="3660160" y="2107704"/>
                <a:ext cx="857934" cy="2794545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 rot="5400000">
                <a:off x="3660160" y="2047263"/>
                <a:ext cx="857934" cy="2794545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2" name="TextBox 23"/>
            <p:cNvSpPr txBox="1"/>
            <p:nvPr/>
          </p:nvSpPr>
          <p:spPr>
            <a:xfrm>
              <a:off x="8977514" y="1990710"/>
              <a:ext cx="20185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Web</a:t>
              </a: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8472104" y="2061239"/>
              <a:ext cx="414758" cy="417504"/>
              <a:chOff x="9344026" y="2587626"/>
              <a:chExt cx="239713" cy="241300"/>
            </a:xfrm>
            <a:solidFill>
              <a:schemeClr val="bg1"/>
            </a:solidFill>
          </p:grpSpPr>
          <p:sp>
            <p:nvSpPr>
              <p:cNvPr id="46" name="Oval 339"/>
              <p:cNvSpPr>
                <a:spLocks noChangeArrowheads="1"/>
              </p:cNvSpPr>
              <p:nvPr/>
            </p:nvSpPr>
            <p:spPr bwMode="auto">
              <a:xfrm>
                <a:off x="9380538" y="2614613"/>
                <a:ext cx="22225" cy="22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340"/>
              <p:cNvSpPr>
                <a:spLocks noChangeArrowheads="1"/>
              </p:cNvSpPr>
              <p:nvPr/>
            </p:nvSpPr>
            <p:spPr bwMode="auto">
              <a:xfrm>
                <a:off x="9410701" y="2614613"/>
                <a:ext cx="22225" cy="22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341"/>
              <p:cNvSpPr>
                <a:spLocks noChangeArrowheads="1"/>
              </p:cNvSpPr>
              <p:nvPr/>
            </p:nvSpPr>
            <p:spPr bwMode="auto">
              <a:xfrm>
                <a:off x="9440863" y="2614613"/>
                <a:ext cx="22225" cy="22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342"/>
              <p:cNvSpPr>
                <a:spLocks noEditPoints="1"/>
              </p:cNvSpPr>
              <p:nvPr/>
            </p:nvSpPr>
            <p:spPr bwMode="auto">
              <a:xfrm>
                <a:off x="9344026" y="2587626"/>
                <a:ext cx="239713" cy="241300"/>
              </a:xfrm>
              <a:custGeom>
                <a:avLst/>
                <a:gdLst>
                  <a:gd name="T0" fmla="*/ 56 w 64"/>
                  <a:gd name="T1" fmla="*/ 12 h 64"/>
                  <a:gd name="T2" fmla="*/ 52 w 64"/>
                  <a:gd name="T3" fmla="*/ 12 h 64"/>
                  <a:gd name="T4" fmla="*/ 52 w 64"/>
                  <a:gd name="T5" fmla="*/ 8 h 64"/>
                  <a:gd name="T6" fmla="*/ 44 w 64"/>
                  <a:gd name="T7" fmla="*/ 0 h 64"/>
                  <a:gd name="T8" fmla="*/ 8 w 64"/>
                  <a:gd name="T9" fmla="*/ 0 h 64"/>
                  <a:gd name="T10" fmla="*/ 0 w 64"/>
                  <a:gd name="T11" fmla="*/ 8 h 64"/>
                  <a:gd name="T12" fmla="*/ 0 w 64"/>
                  <a:gd name="T13" fmla="*/ 44 h 64"/>
                  <a:gd name="T14" fmla="*/ 8 w 64"/>
                  <a:gd name="T15" fmla="*/ 52 h 64"/>
                  <a:gd name="T16" fmla="*/ 12 w 64"/>
                  <a:gd name="T17" fmla="*/ 52 h 64"/>
                  <a:gd name="T18" fmla="*/ 12 w 64"/>
                  <a:gd name="T19" fmla="*/ 56 h 64"/>
                  <a:gd name="T20" fmla="*/ 20 w 64"/>
                  <a:gd name="T21" fmla="*/ 64 h 64"/>
                  <a:gd name="T22" fmla="*/ 56 w 64"/>
                  <a:gd name="T23" fmla="*/ 64 h 64"/>
                  <a:gd name="T24" fmla="*/ 64 w 64"/>
                  <a:gd name="T25" fmla="*/ 56 h 64"/>
                  <a:gd name="T26" fmla="*/ 64 w 64"/>
                  <a:gd name="T27" fmla="*/ 20 h 64"/>
                  <a:gd name="T28" fmla="*/ 56 w 64"/>
                  <a:gd name="T29" fmla="*/ 12 h 64"/>
                  <a:gd name="T30" fmla="*/ 4 w 64"/>
                  <a:gd name="T31" fmla="*/ 8 h 64"/>
                  <a:gd name="T32" fmla="*/ 8 w 64"/>
                  <a:gd name="T33" fmla="*/ 4 h 64"/>
                  <a:gd name="T34" fmla="*/ 44 w 64"/>
                  <a:gd name="T35" fmla="*/ 4 h 64"/>
                  <a:gd name="T36" fmla="*/ 48 w 64"/>
                  <a:gd name="T37" fmla="*/ 8 h 64"/>
                  <a:gd name="T38" fmla="*/ 48 w 64"/>
                  <a:gd name="T39" fmla="*/ 16 h 64"/>
                  <a:gd name="T40" fmla="*/ 4 w 64"/>
                  <a:gd name="T41" fmla="*/ 16 h 64"/>
                  <a:gd name="T42" fmla="*/ 4 w 64"/>
                  <a:gd name="T43" fmla="*/ 8 h 64"/>
                  <a:gd name="T44" fmla="*/ 8 w 64"/>
                  <a:gd name="T45" fmla="*/ 48 h 64"/>
                  <a:gd name="T46" fmla="*/ 4 w 64"/>
                  <a:gd name="T47" fmla="*/ 44 h 64"/>
                  <a:gd name="T48" fmla="*/ 4 w 64"/>
                  <a:gd name="T49" fmla="*/ 20 h 64"/>
                  <a:gd name="T50" fmla="*/ 48 w 64"/>
                  <a:gd name="T51" fmla="*/ 20 h 64"/>
                  <a:gd name="T52" fmla="*/ 48 w 64"/>
                  <a:gd name="T53" fmla="*/ 44 h 64"/>
                  <a:gd name="T54" fmla="*/ 44 w 64"/>
                  <a:gd name="T55" fmla="*/ 48 h 64"/>
                  <a:gd name="T56" fmla="*/ 8 w 64"/>
                  <a:gd name="T57" fmla="*/ 48 h 64"/>
                  <a:gd name="T58" fmla="*/ 60 w 64"/>
                  <a:gd name="T59" fmla="*/ 56 h 64"/>
                  <a:gd name="T60" fmla="*/ 56 w 64"/>
                  <a:gd name="T61" fmla="*/ 60 h 64"/>
                  <a:gd name="T62" fmla="*/ 20 w 64"/>
                  <a:gd name="T63" fmla="*/ 60 h 64"/>
                  <a:gd name="T64" fmla="*/ 16 w 64"/>
                  <a:gd name="T65" fmla="*/ 56 h 64"/>
                  <a:gd name="T66" fmla="*/ 16 w 64"/>
                  <a:gd name="T67" fmla="*/ 52 h 64"/>
                  <a:gd name="T68" fmla="*/ 44 w 64"/>
                  <a:gd name="T69" fmla="*/ 52 h 64"/>
                  <a:gd name="T70" fmla="*/ 52 w 64"/>
                  <a:gd name="T71" fmla="*/ 44 h 64"/>
                  <a:gd name="T72" fmla="*/ 52 w 64"/>
                  <a:gd name="T73" fmla="*/ 28 h 64"/>
                  <a:gd name="T74" fmla="*/ 60 w 64"/>
                  <a:gd name="T75" fmla="*/ 28 h 64"/>
                  <a:gd name="T76" fmla="*/ 60 w 64"/>
                  <a:gd name="T77" fmla="*/ 56 h 64"/>
                  <a:gd name="T78" fmla="*/ 60 w 64"/>
                  <a:gd name="T79" fmla="*/ 24 h 64"/>
                  <a:gd name="T80" fmla="*/ 52 w 64"/>
                  <a:gd name="T81" fmla="*/ 24 h 64"/>
                  <a:gd name="T82" fmla="*/ 52 w 64"/>
                  <a:gd name="T83" fmla="*/ 16 h 64"/>
                  <a:gd name="T84" fmla="*/ 56 w 64"/>
                  <a:gd name="T85" fmla="*/ 16 h 64"/>
                  <a:gd name="T86" fmla="*/ 60 w 64"/>
                  <a:gd name="T87" fmla="*/ 20 h 64"/>
                  <a:gd name="T88" fmla="*/ 60 w 64"/>
                  <a:gd name="T89" fmla="*/ 2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4" h="64">
                    <a:moveTo>
                      <a:pt x="56" y="12"/>
                    </a:moveTo>
                    <a:cubicBezTo>
                      <a:pt x="52" y="12"/>
                      <a:pt x="52" y="12"/>
                      <a:pt x="52" y="12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2" y="4"/>
                      <a:pt x="48" y="0"/>
                      <a:pt x="44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8"/>
                      <a:pt x="4" y="52"/>
                      <a:pt x="8" y="52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2" y="60"/>
                      <a:pt x="16" y="64"/>
                      <a:pt x="20" y="64"/>
                    </a:cubicBezTo>
                    <a:cubicBezTo>
                      <a:pt x="56" y="64"/>
                      <a:pt x="56" y="64"/>
                      <a:pt x="56" y="64"/>
                    </a:cubicBezTo>
                    <a:cubicBezTo>
                      <a:pt x="60" y="64"/>
                      <a:pt x="64" y="60"/>
                      <a:pt x="64" y="56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4" y="16"/>
                      <a:pt x="60" y="12"/>
                      <a:pt x="56" y="12"/>
                    </a:cubicBezTo>
                    <a:close/>
                    <a:moveTo>
                      <a:pt x="4" y="8"/>
                    </a:moveTo>
                    <a:cubicBezTo>
                      <a:pt x="4" y="6"/>
                      <a:pt x="6" y="4"/>
                      <a:pt x="8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6" y="4"/>
                      <a:pt x="48" y="6"/>
                      <a:pt x="48" y="8"/>
                    </a:cubicBezTo>
                    <a:cubicBezTo>
                      <a:pt x="48" y="16"/>
                      <a:pt x="48" y="16"/>
                      <a:pt x="48" y="16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4" y="8"/>
                    </a:lnTo>
                    <a:close/>
                    <a:moveTo>
                      <a:pt x="8" y="48"/>
                    </a:moveTo>
                    <a:cubicBezTo>
                      <a:pt x="6" y="48"/>
                      <a:pt x="4" y="46"/>
                      <a:pt x="4" y="44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8" y="44"/>
                      <a:pt x="48" y="44"/>
                      <a:pt x="48" y="44"/>
                    </a:cubicBezTo>
                    <a:cubicBezTo>
                      <a:pt x="48" y="46"/>
                      <a:pt x="46" y="48"/>
                      <a:pt x="44" y="48"/>
                    </a:cubicBezTo>
                    <a:lnTo>
                      <a:pt x="8" y="48"/>
                    </a:lnTo>
                    <a:close/>
                    <a:moveTo>
                      <a:pt x="60" y="56"/>
                    </a:moveTo>
                    <a:cubicBezTo>
                      <a:pt x="60" y="58"/>
                      <a:pt x="58" y="60"/>
                      <a:pt x="56" y="60"/>
                    </a:cubicBezTo>
                    <a:cubicBezTo>
                      <a:pt x="20" y="60"/>
                      <a:pt x="20" y="60"/>
                      <a:pt x="20" y="60"/>
                    </a:cubicBezTo>
                    <a:cubicBezTo>
                      <a:pt x="18" y="60"/>
                      <a:pt x="16" y="58"/>
                      <a:pt x="16" y="56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48" y="52"/>
                      <a:pt x="52" y="48"/>
                      <a:pt x="52" y="44"/>
                    </a:cubicBezTo>
                    <a:cubicBezTo>
                      <a:pt x="52" y="28"/>
                      <a:pt x="52" y="28"/>
                      <a:pt x="52" y="28"/>
                    </a:cubicBezTo>
                    <a:cubicBezTo>
                      <a:pt x="60" y="28"/>
                      <a:pt x="60" y="28"/>
                      <a:pt x="60" y="28"/>
                    </a:cubicBezTo>
                    <a:lnTo>
                      <a:pt x="60" y="56"/>
                    </a:lnTo>
                    <a:close/>
                    <a:moveTo>
                      <a:pt x="60" y="24"/>
                    </a:move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58" y="16"/>
                      <a:pt x="60" y="18"/>
                      <a:pt x="60" y="20"/>
                    </a:cubicBezTo>
                    <a:lnTo>
                      <a:pt x="6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E4C7D97-D25E-47B2-ACFD-E0A092F6B6E0}"/>
              </a:ext>
            </a:extLst>
          </p:cNvPr>
          <p:cNvGrpSpPr/>
          <p:nvPr/>
        </p:nvGrpSpPr>
        <p:grpSpPr>
          <a:xfrm>
            <a:off x="7761005" y="3487382"/>
            <a:ext cx="3260863" cy="918375"/>
            <a:chOff x="7761005" y="3487382"/>
            <a:chExt cx="3260863" cy="918375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7761005" y="3933870"/>
              <a:ext cx="540000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/>
            <p:cNvGrpSpPr/>
            <p:nvPr/>
          </p:nvGrpSpPr>
          <p:grpSpPr>
            <a:xfrm>
              <a:off x="8227323" y="3487382"/>
              <a:ext cx="2794545" cy="918375"/>
              <a:chOff x="2691854" y="3015569"/>
              <a:chExt cx="2794545" cy="918375"/>
            </a:xfrm>
          </p:grpSpPr>
          <p:sp>
            <p:nvSpPr>
              <p:cNvPr id="34" name="Rounded Rectangle 33"/>
              <p:cNvSpPr/>
              <p:nvPr/>
            </p:nvSpPr>
            <p:spPr>
              <a:xfrm rot="5400000">
                <a:off x="3660160" y="2107704"/>
                <a:ext cx="857934" cy="279454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 rot="5400000">
                <a:off x="3660160" y="2047263"/>
                <a:ext cx="857934" cy="2794545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TextBox 23"/>
            <p:cNvSpPr txBox="1"/>
            <p:nvPr/>
          </p:nvSpPr>
          <p:spPr>
            <a:xfrm>
              <a:off x="8977514" y="3654589"/>
              <a:ext cx="20185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Apps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8530018" y="3705014"/>
              <a:ext cx="298930" cy="472796"/>
              <a:chOff x="8992499" y="1015780"/>
              <a:chExt cx="209779" cy="331792"/>
            </a:xfrm>
            <a:solidFill>
              <a:schemeClr val="bg1"/>
            </a:solidFill>
          </p:grpSpPr>
          <p:sp>
            <p:nvSpPr>
              <p:cNvPr id="51" name="Freeform 9"/>
              <p:cNvSpPr>
                <a:spLocks noEditPoints="1"/>
              </p:cNvSpPr>
              <p:nvPr/>
            </p:nvSpPr>
            <p:spPr bwMode="auto">
              <a:xfrm>
                <a:off x="8992499" y="1015780"/>
                <a:ext cx="209779" cy="331792"/>
              </a:xfrm>
              <a:custGeom>
                <a:avLst/>
                <a:gdLst>
                  <a:gd name="T0" fmla="*/ 68 w 80"/>
                  <a:gd name="T1" fmla="*/ 0 h 128"/>
                  <a:gd name="T2" fmla="*/ 11 w 80"/>
                  <a:gd name="T3" fmla="*/ 0 h 128"/>
                  <a:gd name="T4" fmla="*/ 0 w 80"/>
                  <a:gd name="T5" fmla="*/ 11 h 128"/>
                  <a:gd name="T6" fmla="*/ 0 w 80"/>
                  <a:gd name="T7" fmla="*/ 116 h 128"/>
                  <a:gd name="T8" fmla="*/ 11 w 80"/>
                  <a:gd name="T9" fmla="*/ 128 h 128"/>
                  <a:gd name="T10" fmla="*/ 68 w 80"/>
                  <a:gd name="T11" fmla="*/ 128 h 128"/>
                  <a:gd name="T12" fmla="*/ 80 w 80"/>
                  <a:gd name="T13" fmla="*/ 116 h 128"/>
                  <a:gd name="T14" fmla="*/ 80 w 80"/>
                  <a:gd name="T15" fmla="*/ 11 h 128"/>
                  <a:gd name="T16" fmla="*/ 68 w 80"/>
                  <a:gd name="T17" fmla="*/ 0 h 128"/>
                  <a:gd name="T18" fmla="*/ 72 w 80"/>
                  <a:gd name="T19" fmla="*/ 116 h 128"/>
                  <a:gd name="T20" fmla="*/ 68 w 80"/>
                  <a:gd name="T21" fmla="*/ 120 h 128"/>
                  <a:gd name="T22" fmla="*/ 11 w 80"/>
                  <a:gd name="T23" fmla="*/ 120 h 128"/>
                  <a:gd name="T24" fmla="*/ 8 w 80"/>
                  <a:gd name="T25" fmla="*/ 116 h 128"/>
                  <a:gd name="T26" fmla="*/ 8 w 80"/>
                  <a:gd name="T27" fmla="*/ 11 h 128"/>
                  <a:gd name="T28" fmla="*/ 11 w 80"/>
                  <a:gd name="T29" fmla="*/ 8 h 128"/>
                  <a:gd name="T30" fmla="*/ 68 w 80"/>
                  <a:gd name="T31" fmla="*/ 8 h 128"/>
                  <a:gd name="T32" fmla="*/ 72 w 80"/>
                  <a:gd name="T33" fmla="*/ 11 h 128"/>
                  <a:gd name="T34" fmla="*/ 72 w 80"/>
                  <a:gd name="T35" fmla="*/ 116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0" h="128">
                    <a:moveTo>
                      <a:pt x="68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1" y="128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75" y="128"/>
                      <a:pt x="80" y="123"/>
                      <a:pt x="80" y="1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80" y="5"/>
                      <a:pt x="75" y="0"/>
                      <a:pt x="68" y="0"/>
                    </a:cubicBezTo>
                    <a:close/>
                    <a:moveTo>
                      <a:pt x="72" y="116"/>
                    </a:moveTo>
                    <a:cubicBezTo>
                      <a:pt x="72" y="118"/>
                      <a:pt x="70" y="120"/>
                      <a:pt x="68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9" y="120"/>
                      <a:pt x="8" y="118"/>
                      <a:pt x="8" y="116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68" y="8"/>
                      <a:pt x="68" y="8"/>
                      <a:pt x="68" y="8"/>
                    </a:cubicBezTo>
                    <a:cubicBezTo>
                      <a:pt x="70" y="8"/>
                      <a:pt x="72" y="9"/>
                      <a:pt x="72" y="11"/>
                    </a:cubicBezTo>
                    <a:lnTo>
                      <a:pt x="72" y="1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0"/>
              <p:cNvSpPr>
                <a:spLocks noEditPoints="1"/>
              </p:cNvSpPr>
              <p:nvPr/>
            </p:nvSpPr>
            <p:spPr bwMode="auto">
              <a:xfrm>
                <a:off x="9035312" y="1067154"/>
                <a:ext cx="125225" cy="218341"/>
              </a:xfrm>
              <a:custGeom>
                <a:avLst/>
                <a:gdLst>
                  <a:gd name="T0" fmla="*/ 40 w 48"/>
                  <a:gd name="T1" fmla="*/ 0 h 84"/>
                  <a:gd name="T2" fmla="*/ 7 w 48"/>
                  <a:gd name="T3" fmla="*/ 0 h 84"/>
                  <a:gd name="T4" fmla="*/ 7 w 48"/>
                  <a:gd name="T5" fmla="*/ 0 h 84"/>
                  <a:gd name="T6" fmla="*/ 7 w 48"/>
                  <a:gd name="T7" fmla="*/ 0 h 84"/>
                  <a:gd name="T8" fmla="*/ 0 w 48"/>
                  <a:gd name="T9" fmla="*/ 7 h 84"/>
                  <a:gd name="T10" fmla="*/ 0 w 48"/>
                  <a:gd name="T11" fmla="*/ 76 h 84"/>
                  <a:gd name="T12" fmla="*/ 7 w 48"/>
                  <a:gd name="T13" fmla="*/ 84 h 84"/>
                  <a:gd name="T14" fmla="*/ 40 w 48"/>
                  <a:gd name="T15" fmla="*/ 84 h 84"/>
                  <a:gd name="T16" fmla="*/ 48 w 48"/>
                  <a:gd name="T17" fmla="*/ 76 h 84"/>
                  <a:gd name="T18" fmla="*/ 48 w 48"/>
                  <a:gd name="T19" fmla="*/ 7 h 84"/>
                  <a:gd name="T20" fmla="*/ 40 w 48"/>
                  <a:gd name="T21" fmla="*/ 0 h 84"/>
                  <a:gd name="T22" fmla="*/ 44 w 48"/>
                  <a:gd name="T23" fmla="*/ 76 h 84"/>
                  <a:gd name="T24" fmla="*/ 40 w 48"/>
                  <a:gd name="T25" fmla="*/ 80 h 84"/>
                  <a:gd name="T26" fmla="*/ 7 w 48"/>
                  <a:gd name="T27" fmla="*/ 80 h 84"/>
                  <a:gd name="T28" fmla="*/ 4 w 48"/>
                  <a:gd name="T29" fmla="*/ 76 h 84"/>
                  <a:gd name="T30" fmla="*/ 4 w 48"/>
                  <a:gd name="T31" fmla="*/ 7 h 84"/>
                  <a:gd name="T32" fmla="*/ 7 w 48"/>
                  <a:gd name="T33" fmla="*/ 4 h 84"/>
                  <a:gd name="T34" fmla="*/ 40 w 48"/>
                  <a:gd name="T35" fmla="*/ 4 h 84"/>
                  <a:gd name="T36" fmla="*/ 44 w 48"/>
                  <a:gd name="T37" fmla="*/ 7 h 84"/>
                  <a:gd name="T38" fmla="*/ 44 w 48"/>
                  <a:gd name="T39" fmla="*/ 7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84">
                    <a:moveTo>
                      <a:pt x="40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80"/>
                      <a:pt x="3" y="84"/>
                      <a:pt x="7" y="84"/>
                    </a:cubicBezTo>
                    <a:cubicBezTo>
                      <a:pt x="40" y="84"/>
                      <a:pt x="40" y="84"/>
                      <a:pt x="40" y="84"/>
                    </a:cubicBezTo>
                    <a:cubicBezTo>
                      <a:pt x="44" y="84"/>
                      <a:pt x="48" y="80"/>
                      <a:pt x="48" y="76"/>
                    </a:cubicBezTo>
                    <a:cubicBezTo>
                      <a:pt x="48" y="7"/>
                      <a:pt x="48" y="7"/>
                      <a:pt x="48" y="7"/>
                    </a:cubicBezTo>
                    <a:cubicBezTo>
                      <a:pt x="48" y="3"/>
                      <a:pt x="44" y="0"/>
                      <a:pt x="40" y="0"/>
                    </a:cubicBezTo>
                    <a:close/>
                    <a:moveTo>
                      <a:pt x="44" y="76"/>
                    </a:moveTo>
                    <a:cubicBezTo>
                      <a:pt x="44" y="78"/>
                      <a:pt x="42" y="80"/>
                      <a:pt x="40" y="80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5" y="80"/>
                      <a:pt x="4" y="78"/>
                      <a:pt x="4" y="7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2" y="4"/>
                      <a:pt x="44" y="5"/>
                      <a:pt x="44" y="7"/>
                    </a:cubicBezTo>
                    <a:lnTo>
                      <a:pt x="44" y="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1"/>
              <p:cNvSpPr>
                <a:spLocks/>
              </p:cNvSpPr>
              <p:nvPr/>
            </p:nvSpPr>
            <p:spPr bwMode="auto">
              <a:xfrm>
                <a:off x="9077053" y="1046819"/>
                <a:ext cx="41742" cy="10703"/>
              </a:xfrm>
              <a:custGeom>
                <a:avLst/>
                <a:gdLst>
                  <a:gd name="T0" fmla="*/ 2 w 16"/>
                  <a:gd name="T1" fmla="*/ 4 h 4"/>
                  <a:gd name="T2" fmla="*/ 14 w 16"/>
                  <a:gd name="T3" fmla="*/ 4 h 4"/>
                  <a:gd name="T4" fmla="*/ 16 w 16"/>
                  <a:gd name="T5" fmla="*/ 2 h 4"/>
                  <a:gd name="T6" fmla="*/ 14 w 16"/>
                  <a:gd name="T7" fmla="*/ 0 h 4"/>
                  <a:gd name="T8" fmla="*/ 2 w 16"/>
                  <a:gd name="T9" fmla="*/ 0 h 4"/>
                  <a:gd name="T10" fmla="*/ 0 w 16"/>
                  <a:gd name="T11" fmla="*/ 2 h 4"/>
                  <a:gd name="T12" fmla="*/ 2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2" y="4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Oval 12"/>
              <p:cNvSpPr>
                <a:spLocks noChangeArrowheads="1"/>
              </p:cNvSpPr>
              <p:nvPr/>
            </p:nvSpPr>
            <p:spPr bwMode="auto">
              <a:xfrm>
                <a:off x="9087756" y="1295128"/>
                <a:ext cx="20336" cy="2140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D61E73A-1A4F-4728-BBE7-A759F780449A}"/>
              </a:ext>
            </a:extLst>
          </p:cNvPr>
          <p:cNvGrpSpPr/>
          <p:nvPr/>
        </p:nvGrpSpPr>
        <p:grpSpPr>
          <a:xfrm>
            <a:off x="7761005" y="5120402"/>
            <a:ext cx="3260863" cy="918375"/>
            <a:chOff x="7761005" y="5120402"/>
            <a:chExt cx="3260863" cy="918375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7761005" y="5597570"/>
              <a:ext cx="540000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8227323" y="5120402"/>
              <a:ext cx="2794545" cy="918375"/>
              <a:chOff x="2691854" y="3015569"/>
              <a:chExt cx="2794545" cy="918375"/>
            </a:xfrm>
          </p:grpSpPr>
          <p:sp>
            <p:nvSpPr>
              <p:cNvPr id="37" name="Rounded Rectangle 36"/>
              <p:cNvSpPr/>
              <p:nvPr/>
            </p:nvSpPr>
            <p:spPr>
              <a:xfrm rot="5400000">
                <a:off x="3660160" y="2107704"/>
                <a:ext cx="857934" cy="2794545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 rot="5400000">
                <a:off x="3660160" y="2047263"/>
                <a:ext cx="857934" cy="2794545"/>
              </a:xfrm>
              <a:prstGeom prst="round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TextBox 23"/>
            <p:cNvSpPr txBox="1"/>
            <p:nvPr/>
          </p:nvSpPr>
          <p:spPr>
            <a:xfrm>
              <a:off x="8977514" y="5297072"/>
              <a:ext cx="20185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Add-ons</a:t>
              </a:r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8494657" y="5435655"/>
              <a:ext cx="369653" cy="285640"/>
              <a:chOff x="9945687" y="1014413"/>
              <a:chExt cx="454026" cy="350837"/>
            </a:xfrm>
            <a:solidFill>
              <a:schemeClr val="bg1"/>
            </a:solidFill>
          </p:grpSpPr>
          <p:sp>
            <p:nvSpPr>
              <p:cNvPr id="56" name="Freeform 24"/>
              <p:cNvSpPr>
                <a:spLocks/>
              </p:cNvSpPr>
              <p:nvPr/>
            </p:nvSpPr>
            <p:spPr bwMode="auto">
              <a:xfrm>
                <a:off x="9945687" y="1065213"/>
                <a:ext cx="431800" cy="300037"/>
              </a:xfrm>
              <a:custGeom>
                <a:avLst/>
                <a:gdLst>
                  <a:gd name="T0" fmla="*/ 103 w 112"/>
                  <a:gd name="T1" fmla="*/ 78 h 78"/>
                  <a:gd name="T2" fmla="*/ 9 w 112"/>
                  <a:gd name="T3" fmla="*/ 78 h 78"/>
                  <a:gd name="T4" fmla="*/ 0 w 112"/>
                  <a:gd name="T5" fmla="*/ 69 h 78"/>
                  <a:gd name="T6" fmla="*/ 0 w 112"/>
                  <a:gd name="T7" fmla="*/ 8 h 78"/>
                  <a:gd name="T8" fmla="*/ 9 w 112"/>
                  <a:gd name="T9" fmla="*/ 0 h 78"/>
                  <a:gd name="T10" fmla="*/ 42 w 112"/>
                  <a:gd name="T11" fmla="*/ 0 h 78"/>
                  <a:gd name="T12" fmla="*/ 46 w 112"/>
                  <a:gd name="T13" fmla="*/ 4 h 78"/>
                  <a:gd name="T14" fmla="*/ 42 w 112"/>
                  <a:gd name="T15" fmla="*/ 8 h 78"/>
                  <a:gd name="T16" fmla="*/ 9 w 112"/>
                  <a:gd name="T17" fmla="*/ 8 h 78"/>
                  <a:gd name="T18" fmla="*/ 8 w 112"/>
                  <a:gd name="T19" fmla="*/ 8 h 78"/>
                  <a:gd name="T20" fmla="*/ 8 w 112"/>
                  <a:gd name="T21" fmla="*/ 69 h 78"/>
                  <a:gd name="T22" fmla="*/ 9 w 112"/>
                  <a:gd name="T23" fmla="*/ 70 h 78"/>
                  <a:gd name="T24" fmla="*/ 103 w 112"/>
                  <a:gd name="T25" fmla="*/ 70 h 78"/>
                  <a:gd name="T26" fmla="*/ 104 w 112"/>
                  <a:gd name="T27" fmla="*/ 69 h 78"/>
                  <a:gd name="T28" fmla="*/ 104 w 112"/>
                  <a:gd name="T29" fmla="*/ 43 h 78"/>
                  <a:gd name="T30" fmla="*/ 108 w 112"/>
                  <a:gd name="T31" fmla="*/ 39 h 78"/>
                  <a:gd name="T32" fmla="*/ 112 w 112"/>
                  <a:gd name="T33" fmla="*/ 43 h 78"/>
                  <a:gd name="T34" fmla="*/ 112 w 112"/>
                  <a:gd name="T35" fmla="*/ 69 h 78"/>
                  <a:gd name="T36" fmla="*/ 103 w 112"/>
                  <a:gd name="T3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78">
                    <a:moveTo>
                      <a:pt x="103" y="78"/>
                    </a:moveTo>
                    <a:cubicBezTo>
                      <a:pt x="9" y="78"/>
                      <a:pt x="9" y="78"/>
                      <a:pt x="9" y="78"/>
                    </a:cubicBezTo>
                    <a:cubicBezTo>
                      <a:pt x="4" y="78"/>
                      <a:pt x="0" y="74"/>
                      <a:pt x="0" y="6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4" y="0"/>
                      <a:pt x="46" y="1"/>
                      <a:pt x="46" y="4"/>
                    </a:cubicBezTo>
                    <a:cubicBezTo>
                      <a:pt x="46" y="6"/>
                      <a:pt x="44" y="8"/>
                      <a:pt x="42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70"/>
                      <a:pt x="8" y="70"/>
                      <a:pt x="9" y="70"/>
                    </a:cubicBezTo>
                    <a:cubicBezTo>
                      <a:pt x="103" y="70"/>
                      <a:pt x="103" y="70"/>
                      <a:pt x="103" y="70"/>
                    </a:cubicBezTo>
                    <a:cubicBezTo>
                      <a:pt x="103" y="70"/>
                      <a:pt x="104" y="70"/>
                      <a:pt x="104" y="69"/>
                    </a:cubicBezTo>
                    <a:cubicBezTo>
                      <a:pt x="104" y="43"/>
                      <a:pt x="104" y="43"/>
                      <a:pt x="104" y="43"/>
                    </a:cubicBezTo>
                    <a:cubicBezTo>
                      <a:pt x="104" y="41"/>
                      <a:pt x="105" y="39"/>
                      <a:pt x="108" y="39"/>
                    </a:cubicBezTo>
                    <a:cubicBezTo>
                      <a:pt x="110" y="39"/>
                      <a:pt x="112" y="41"/>
                      <a:pt x="112" y="43"/>
                    </a:cubicBezTo>
                    <a:cubicBezTo>
                      <a:pt x="112" y="69"/>
                      <a:pt x="112" y="69"/>
                      <a:pt x="112" y="69"/>
                    </a:cubicBezTo>
                    <a:cubicBezTo>
                      <a:pt x="112" y="74"/>
                      <a:pt x="108" y="78"/>
                      <a:pt x="103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25"/>
              <p:cNvSpPr>
                <a:spLocks/>
              </p:cNvSpPr>
              <p:nvPr/>
            </p:nvSpPr>
            <p:spPr bwMode="auto">
              <a:xfrm>
                <a:off x="10080625" y="1014413"/>
                <a:ext cx="319088" cy="288925"/>
              </a:xfrm>
              <a:custGeom>
                <a:avLst/>
                <a:gdLst>
                  <a:gd name="T0" fmla="*/ 46 w 83"/>
                  <a:gd name="T1" fmla="*/ 58 h 75"/>
                  <a:gd name="T2" fmla="*/ 83 w 83"/>
                  <a:gd name="T3" fmla="*/ 29 h 75"/>
                  <a:gd name="T4" fmla="*/ 46 w 83"/>
                  <a:gd name="T5" fmla="*/ 0 h 75"/>
                  <a:gd name="T6" fmla="*/ 46 w 83"/>
                  <a:gd name="T7" fmla="*/ 20 h 75"/>
                  <a:gd name="T8" fmla="*/ 0 w 83"/>
                  <a:gd name="T9" fmla="*/ 75 h 75"/>
                  <a:gd name="T10" fmla="*/ 46 w 83"/>
                  <a:gd name="T11" fmla="*/ 40 h 75"/>
                  <a:gd name="T12" fmla="*/ 46 w 83"/>
                  <a:gd name="T13" fmla="*/ 58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75">
                    <a:moveTo>
                      <a:pt x="46" y="58"/>
                    </a:moveTo>
                    <a:cubicBezTo>
                      <a:pt x="83" y="29"/>
                      <a:pt x="83" y="29"/>
                      <a:pt x="83" y="2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10" y="21"/>
                      <a:pt x="0" y="38"/>
                      <a:pt x="0" y="75"/>
                    </a:cubicBezTo>
                    <a:cubicBezTo>
                      <a:pt x="15" y="43"/>
                      <a:pt x="30" y="41"/>
                      <a:pt x="46" y="40"/>
                    </a:cubicBezTo>
                    <a:cubicBezTo>
                      <a:pt x="46" y="58"/>
                      <a:pt x="46" y="58"/>
                      <a:pt x="46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E129440-8316-49E1-8154-21C766130119}"/>
              </a:ext>
            </a:extLst>
          </p:cNvPr>
          <p:cNvGrpSpPr/>
          <p:nvPr/>
        </p:nvGrpSpPr>
        <p:grpSpPr>
          <a:xfrm>
            <a:off x="2100425" y="5240813"/>
            <a:ext cx="3261637" cy="918375"/>
            <a:chOff x="2100425" y="5240813"/>
            <a:chExt cx="3261637" cy="918375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100425" y="5717981"/>
              <a:ext cx="540000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/>
          </p:nvGrpSpPr>
          <p:grpSpPr>
            <a:xfrm>
              <a:off x="2566743" y="5240813"/>
              <a:ext cx="2794545" cy="918375"/>
              <a:chOff x="2691854" y="3015569"/>
              <a:chExt cx="2794545" cy="918375"/>
            </a:xfrm>
          </p:grpSpPr>
          <p:sp>
            <p:nvSpPr>
              <p:cNvPr id="19" name="Rounded Rectangle 18"/>
              <p:cNvSpPr/>
              <p:nvPr/>
            </p:nvSpPr>
            <p:spPr>
              <a:xfrm rot="5400000">
                <a:off x="3660160" y="2107704"/>
                <a:ext cx="857934" cy="279454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 rot="5400000">
                <a:off x="3660160" y="2047263"/>
                <a:ext cx="857934" cy="2794545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1" name="TextBox 23"/>
            <p:cNvSpPr txBox="1"/>
            <p:nvPr/>
          </p:nvSpPr>
          <p:spPr>
            <a:xfrm>
              <a:off x="3343473" y="5435154"/>
              <a:ext cx="20185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Flyer</a:t>
              </a: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2835511" y="5496695"/>
              <a:ext cx="322318" cy="425625"/>
              <a:chOff x="10275888" y="1001713"/>
              <a:chExt cx="371475" cy="490537"/>
            </a:xfrm>
            <a:solidFill>
              <a:schemeClr val="bg1"/>
            </a:solidFill>
          </p:grpSpPr>
          <p:sp>
            <p:nvSpPr>
              <p:cNvPr id="59" name="Freeform 13"/>
              <p:cNvSpPr>
                <a:spLocks/>
              </p:cNvSpPr>
              <p:nvPr/>
            </p:nvSpPr>
            <p:spPr bwMode="auto">
              <a:xfrm>
                <a:off x="10337800" y="1338263"/>
                <a:ext cx="247650" cy="15875"/>
              </a:xfrm>
              <a:custGeom>
                <a:avLst/>
                <a:gdLst>
                  <a:gd name="T0" fmla="*/ 2 w 64"/>
                  <a:gd name="T1" fmla="*/ 0 h 4"/>
                  <a:gd name="T2" fmla="*/ 0 w 64"/>
                  <a:gd name="T3" fmla="*/ 2 h 4"/>
                  <a:gd name="T4" fmla="*/ 2 w 64"/>
                  <a:gd name="T5" fmla="*/ 4 h 4"/>
                  <a:gd name="T6" fmla="*/ 62 w 64"/>
                  <a:gd name="T7" fmla="*/ 4 h 4"/>
                  <a:gd name="T8" fmla="*/ 64 w 64"/>
                  <a:gd name="T9" fmla="*/ 2 h 4"/>
                  <a:gd name="T10" fmla="*/ 62 w 64"/>
                  <a:gd name="T11" fmla="*/ 0 h 4"/>
                  <a:gd name="T12" fmla="*/ 2 w 64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4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2" y="4"/>
                      <a:pt x="62" y="4"/>
                      <a:pt x="62" y="4"/>
                    </a:cubicBezTo>
                    <a:cubicBezTo>
                      <a:pt x="64" y="4"/>
                      <a:pt x="64" y="3"/>
                      <a:pt x="64" y="2"/>
                    </a:cubicBezTo>
                    <a:cubicBezTo>
                      <a:pt x="64" y="1"/>
                      <a:pt x="64" y="0"/>
                      <a:pt x="62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14"/>
              <p:cNvSpPr>
                <a:spLocks/>
              </p:cNvSpPr>
              <p:nvPr/>
            </p:nvSpPr>
            <p:spPr bwMode="auto">
              <a:xfrm>
                <a:off x="10337800" y="1384300"/>
                <a:ext cx="247650" cy="15875"/>
              </a:xfrm>
              <a:custGeom>
                <a:avLst/>
                <a:gdLst>
                  <a:gd name="T0" fmla="*/ 62 w 64"/>
                  <a:gd name="T1" fmla="*/ 0 h 4"/>
                  <a:gd name="T2" fmla="*/ 2 w 64"/>
                  <a:gd name="T3" fmla="*/ 0 h 4"/>
                  <a:gd name="T4" fmla="*/ 0 w 64"/>
                  <a:gd name="T5" fmla="*/ 2 h 4"/>
                  <a:gd name="T6" fmla="*/ 2 w 64"/>
                  <a:gd name="T7" fmla="*/ 4 h 4"/>
                  <a:gd name="T8" fmla="*/ 62 w 64"/>
                  <a:gd name="T9" fmla="*/ 4 h 4"/>
                  <a:gd name="T10" fmla="*/ 64 w 64"/>
                  <a:gd name="T11" fmla="*/ 2 h 4"/>
                  <a:gd name="T12" fmla="*/ 62 w 64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4">
                    <a:moveTo>
                      <a:pt x="6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2" y="4"/>
                      <a:pt x="62" y="4"/>
                      <a:pt x="62" y="4"/>
                    </a:cubicBezTo>
                    <a:cubicBezTo>
                      <a:pt x="64" y="4"/>
                      <a:pt x="64" y="3"/>
                      <a:pt x="64" y="2"/>
                    </a:cubicBezTo>
                    <a:cubicBezTo>
                      <a:pt x="64" y="1"/>
                      <a:pt x="64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15"/>
              <p:cNvSpPr>
                <a:spLocks noEditPoints="1"/>
              </p:cNvSpPr>
              <p:nvPr/>
            </p:nvSpPr>
            <p:spPr bwMode="auto">
              <a:xfrm>
                <a:off x="10275888" y="1001713"/>
                <a:ext cx="371475" cy="490537"/>
              </a:xfrm>
              <a:custGeom>
                <a:avLst/>
                <a:gdLst>
                  <a:gd name="T0" fmla="*/ 74 w 96"/>
                  <a:gd name="T1" fmla="*/ 2 h 128"/>
                  <a:gd name="T2" fmla="*/ 68 w 96"/>
                  <a:gd name="T3" fmla="*/ 0 h 128"/>
                  <a:gd name="T4" fmla="*/ 12 w 96"/>
                  <a:gd name="T5" fmla="*/ 0 h 128"/>
                  <a:gd name="T6" fmla="*/ 0 w 96"/>
                  <a:gd name="T7" fmla="*/ 12 h 128"/>
                  <a:gd name="T8" fmla="*/ 0 w 96"/>
                  <a:gd name="T9" fmla="*/ 116 h 128"/>
                  <a:gd name="T10" fmla="*/ 12 w 96"/>
                  <a:gd name="T11" fmla="*/ 128 h 128"/>
                  <a:gd name="T12" fmla="*/ 84 w 96"/>
                  <a:gd name="T13" fmla="*/ 128 h 128"/>
                  <a:gd name="T14" fmla="*/ 96 w 96"/>
                  <a:gd name="T15" fmla="*/ 116 h 128"/>
                  <a:gd name="T16" fmla="*/ 96 w 96"/>
                  <a:gd name="T17" fmla="*/ 32 h 128"/>
                  <a:gd name="T18" fmla="*/ 74 w 96"/>
                  <a:gd name="T19" fmla="*/ 2 h 128"/>
                  <a:gd name="T20" fmla="*/ 72 w 96"/>
                  <a:gd name="T21" fmla="*/ 12 h 128"/>
                  <a:gd name="T22" fmla="*/ 85 w 96"/>
                  <a:gd name="T23" fmla="*/ 28 h 128"/>
                  <a:gd name="T24" fmla="*/ 72 w 96"/>
                  <a:gd name="T25" fmla="*/ 28 h 128"/>
                  <a:gd name="T26" fmla="*/ 72 w 96"/>
                  <a:gd name="T27" fmla="*/ 12 h 128"/>
                  <a:gd name="T28" fmla="*/ 88 w 96"/>
                  <a:gd name="T29" fmla="*/ 116 h 128"/>
                  <a:gd name="T30" fmla="*/ 84 w 96"/>
                  <a:gd name="T31" fmla="*/ 120 h 128"/>
                  <a:gd name="T32" fmla="*/ 12 w 96"/>
                  <a:gd name="T33" fmla="*/ 120 h 128"/>
                  <a:gd name="T34" fmla="*/ 8 w 96"/>
                  <a:gd name="T35" fmla="*/ 116 h 128"/>
                  <a:gd name="T36" fmla="*/ 8 w 96"/>
                  <a:gd name="T37" fmla="*/ 12 h 128"/>
                  <a:gd name="T38" fmla="*/ 12 w 96"/>
                  <a:gd name="T39" fmla="*/ 8 h 128"/>
                  <a:gd name="T40" fmla="*/ 64 w 96"/>
                  <a:gd name="T41" fmla="*/ 8 h 128"/>
                  <a:gd name="T42" fmla="*/ 64 w 96"/>
                  <a:gd name="T43" fmla="*/ 36 h 128"/>
                  <a:gd name="T44" fmla="*/ 88 w 96"/>
                  <a:gd name="T45" fmla="*/ 36 h 128"/>
                  <a:gd name="T46" fmla="*/ 88 w 96"/>
                  <a:gd name="T47" fmla="*/ 116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128">
                    <a:moveTo>
                      <a:pt x="74" y="2"/>
                    </a:moveTo>
                    <a:cubicBezTo>
                      <a:pt x="72" y="1"/>
                      <a:pt x="70" y="0"/>
                      <a:pt x="68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2"/>
                      <a:pt x="5" y="128"/>
                      <a:pt x="12" y="128"/>
                    </a:cubicBezTo>
                    <a:cubicBezTo>
                      <a:pt x="84" y="128"/>
                      <a:pt x="84" y="128"/>
                      <a:pt x="84" y="128"/>
                    </a:cubicBezTo>
                    <a:cubicBezTo>
                      <a:pt x="90" y="128"/>
                      <a:pt x="96" y="122"/>
                      <a:pt x="96" y="116"/>
                    </a:cubicBezTo>
                    <a:cubicBezTo>
                      <a:pt x="96" y="32"/>
                      <a:pt x="96" y="32"/>
                      <a:pt x="96" y="32"/>
                    </a:cubicBezTo>
                    <a:cubicBezTo>
                      <a:pt x="96" y="28"/>
                      <a:pt x="96" y="26"/>
                      <a:pt x="74" y="2"/>
                    </a:cubicBezTo>
                    <a:close/>
                    <a:moveTo>
                      <a:pt x="72" y="12"/>
                    </a:moveTo>
                    <a:cubicBezTo>
                      <a:pt x="76" y="17"/>
                      <a:pt x="82" y="23"/>
                      <a:pt x="85" y="28"/>
                    </a:cubicBezTo>
                    <a:cubicBezTo>
                      <a:pt x="72" y="28"/>
                      <a:pt x="72" y="28"/>
                      <a:pt x="72" y="28"/>
                    </a:cubicBezTo>
                    <a:lnTo>
                      <a:pt x="72" y="12"/>
                    </a:lnTo>
                    <a:close/>
                    <a:moveTo>
                      <a:pt x="88" y="116"/>
                    </a:moveTo>
                    <a:cubicBezTo>
                      <a:pt x="88" y="118"/>
                      <a:pt x="86" y="120"/>
                      <a:pt x="84" y="120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0" y="120"/>
                      <a:pt x="8" y="118"/>
                      <a:pt x="8" y="116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9"/>
                      <a:pt x="10" y="8"/>
                      <a:pt x="12" y="8"/>
                    </a:cubicBezTo>
                    <a:cubicBezTo>
                      <a:pt x="64" y="8"/>
                      <a:pt x="64" y="8"/>
                      <a:pt x="64" y="8"/>
                    </a:cubicBezTo>
                    <a:cubicBezTo>
                      <a:pt x="64" y="36"/>
                      <a:pt x="64" y="36"/>
                      <a:pt x="64" y="36"/>
                    </a:cubicBezTo>
                    <a:cubicBezTo>
                      <a:pt x="88" y="36"/>
                      <a:pt x="88" y="36"/>
                      <a:pt x="88" y="36"/>
                    </a:cubicBezTo>
                    <a:lnTo>
                      <a:pt x="88" y="1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16"/>
              <p:cNvSpPr>
                <a:spLocks/>
              </p:cNvSpPr>
              <p:nvPr/>
            </p:nvSpPr>
            <p:spPr bwMode="auto">
              <a:xfrm>
                <a:off x="10337800" y="1077913"/>
                <a:ext cx="155575" cy="31750"/>
              </a:xfrm>
              <a:custGeom>
                <a:avLst/>
                <a:gdLst>
                  <a:gd name="T0" fmla="*/ 4 w 40"/>
                  <a:gd name="T1" fmla="*/ 8 h 8"/>
                  <a:gd name="T2" fmla="*/ 36 w 40"/>
                  <a:gd name="T3" fmla="*/ 8 h 8"/>
                  <a:gd name="T4" fmla="*/ 40 w 40"/>
                  <a:gd name="T5" fmla="*/ 4 h 8"/>
                  <a:gd name="T6" fmla="*/ 36 w 40"/>
                  <a:gd name="T7" fmla="*/ 0 h 8"/>
                  <a:gd name="T8" fmla="*/ 4 w 40"/>
                  <a:gd name="T9" fmla="*/ 0 h 8"/>
                  <a:gd name="T10" fmla="*/ 0 w 40"/>
                  <a:gd name="T11" fmla="*/ 4 h 8"/>
                  <a:gd name="T12" fmla="*/ 4 w 40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8">
                    <a:moveTo>
                      <a:pt x="4" y="8"/>
                    </a:moveTo>
                    <a:cubicBezTo>
                      <a:pt x="36" y="8"/>
                      <a:pt x="36" y="8"/>
                      <a:pt x="36" y="8"/>
                    </a:cubicBezTo>
                    <a:cubicBezTo>
                      <a:pt x="38" y="8"/>
                      <a:pt x="40" y="6"/>
                      <a:pt x="40" y="4"/>
                    </a:cubicBezTo>
                    <a:cubicBezTo>
                      <a:pt x="40" y="1"/>
                      <a:pt x="38" y="0"/>
                      <a:pt x="3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17"/>
              <p:cNvSpPr>
                <a:spLocks/>
              </p:cNvSpPr>
              <p:nvPr/>
            </p:nvSpPr>
            <p:spPr bwMode="auto">
              <a:xfrm>
                <a:off x="10337800" y="1154113"/>
                <a:ext cx="155575" cy="15875"/>
              </a:xfrm>
              <a:custGeom>
                <a:avLst/>
                <a:gdLst>
                  <a:gd name="T0" fmla="*/ 2 w 40"/>
                  <a:gd name="T1" fmla="*/ 4 h 4"/>
                  <a:gd name="T2" fmla="*/ 38 w 40"/>
                  <a:gd name="T3" fmla="*/ 4 h 4"/>
                  <a:gd name="T4" fmla="*/ 40 w 40"/>
                  <a:gd name="T5" fmla="*/ 2 h 4"/>
                  <a:gd name="T6" fmla="*/ 38 w 40"/>
                  <a:gd name="T7" fmla="*/ 0 h 4"/>
                  <a:gd name="T8" fmla="*/ 2 w 40"/>
                  <a:gd name="T9" fmla="*/ 0 h 4"/>
                  <a:gd name="T10" fmla="*/ 0 w 40"/>
                  <a:gd name="T11" fmla="*/ 2 h 4"/>
                  <a:gd name="T12" fmla="*/ 2 w 40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">
                    <a:moveTo>
                      <a:pt x="2" y="4"/>
                    </a:moveTo>
                    <a:cubicBezTo>
                      <a:pt x="38" y="4"/>
                      <a:pt x="38" y="4"/>
                      <a:pt x="38" y="4"/>
                    </a:cubicBezTo>
                    <a:cubicBezTo>
                      <a:pt x="39" y="4"/>
                      <a:pt x="40" y="3"/>
                      <a:pt x="40" y="2"/>
                    </a:cubicBezTo>
                    <a:cubicBezTo>
                      <a:pt x="40" y="1"/>
                      <a:pt x="39" y="0"/>
                      <a:pt x="3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18"/>
              <p:cNvSpPr>
                <a:spLocks/>
              </p:cNvSpPr>
              <p:nvPr/>
            </p:nvSpPr>
            <p:spPr bwMode="auto">
              <a:xfrm>
                <a:off x="10337800" y="1200150"/>
                <a:ext cx="247650" cy="15875"/>
              </a:xfrm>
              <a:custGeom>
                <a:avLst/>
                <a:gdLst>
                  <a:gd name="T0" fmla="*/ 0 w 64"/>
                  <a:gd name="T1" fmla="*/ 2 h 4"/>
                  <a:gd name="T2" fmla="*/ 2 w 64"/>
                  <a:gd name="T3" fmla="*/ 4 h 4"/>
                  <a:gd name="T4" fmla="*/ 62 w 64"/>
                  <a:gd name="T5" fmla="*/ 4 h 4"/>
                  <a:gd name="T6" fmla="*/ 64 w 64"/>
                  <a:gd name="T7" fmla="*/ 2 h 4"/>
                  <a:gd name="T8" fmla="*/ 62 w 64"/>
                  <a:gd name="T9" fmla="*/ 0 h 4"/>
                  <a:gd name="T10" fmla="*/ 2 w 64"/>
                  <a:gd name="T11" fmla="*/ 0 h 4"/>
                  <a:gd name="T12" fmla="*/ 0 w 64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4">
                    <a:moveTo>
                      <a:pt x="0" y="2"/>
                    </a:moveTo>
                    <a:cubicBezTo>
                      <a:pt x="0" y="3"/>
                      <a:pt x="1" y="4"/>
                      <a:pt x="2" y="4"/>
                    </a:cubicBezTo>
                    <a:cubicBezTo>
                      <a:pt x="62" y="4"/>
                      <a:pt x="62" y="4"/>
                      <a:pt x="62" y="4"/>
                    </a:cubicBezTo>
                    <a:cubicBezTo>
                      <a:pt x="63" y="4"/>
                      <a:pt x="64" y="3"/>
                      <a:pt x="64" y="2"/>
                    </a:cubicBezTo>
                    <a:cubicBezTo>
                      <a:pt x="64" y="1"/>
                      <a:pt x="63" y="0"/>
                      <a:pt x="6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19"/>
              <p:cNvSpPr>
                <a:spLocks/>
              </p:cNvSpPr>
              <p:nvPr/>
            </p:nvSpPr>
            <p:spPr bwMode="auto">
              <a:xfrm>
                <a:off x="10337800" y="1292225"/>
                <a:ext cx="247650" cy="15875"/>
              </a:xfrm>
              <a:custGeom>
                <a:avLst/>
                <a:gdLst>
                  <a:gd name="T0" fmla="*/ 62 w 64"/>
                  <a:gd name="T1" fmla="*/ 4 h 4"/>
                  <a:gd name="T2" fmla="*/ 64 w 64"/>
                  <a:gd name="T3" fmla="*/ 2 h 4"/>
                  <a:gd name="T4" fmla="*/ 62 w 64"/>
                  <a:gd name="T5" fmla="*/ 0 h 4"/>
                  <a:gd name="T6" fmla="*/ 2 w 64"/>
                  <a:gd name="T7" fmla="*/ 0 h 4"/>
                  <a:gd name="T8" fmla="*/ 0 w 64"/>
                  <a:gd name="T9" fmla="*/ 2 h 4"/>
                  <a:gd name="T10" fmla="*/ 2 w 64"/>
                  <a:gd name="T11" fmla="*/ 4 h 4"/>
                  <a:gd name="T12" fmla="*/ 62 w 64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4">
                    <a:moveTo>
                      <a:pt x="62" y="4"/>
                    </a:moveTo>
                    <a:cubicBezTo>
                      <a:pt x="63" y="4"/>
                      <a:pt x="64" y="3"/>
                      <a:pt x="64" y="2"/>
                    </a:cubicBezTo>
                    <a:cubicBezTo>
                      <a:pt x="64" y="1"/>
                      <a:pt x="63" y="0"/>
                      <a:pt x="6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lnTo>
                      <a:pt x="6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20"/>
              <p:cNvSpPr>
                <a:spLocks/>
              </p:cNvSpPr>
              <p:nvPr/>
            </p:nvSpPr>
            <p:spPr bwMode="auto">
              <a:xfrm>
                <a:off x="10337800" y="1246188"/>
                <a:ext cx="233363" cy="15875"/>
              </a:xfrm>
              <a:custGeom>
                <a:avLst/>
                <a:gdLst>
                  <a:gd name="T0" fmla="*/ 2 w 60"/>
                  <a:gd name="T1" fmla="*/ 4 h 4"/>
                  <a:gd name="T2" fmla="*/ 58 w 60"/>
                  <a:gd name="T3" fmla="*/ 4 h 4"/>
                  <a:gd name="T4" fmla="*/ 60 w 60"/>
                  <a:gd name="T5" fmla="*/ 2 h 4"/>
                  <a:gd name="T6" fmla="*/ 58 w 60"/>
                  <a:gd name="T7" fmla="*/ 0 h 4"/>
                  <a:gd name="T8" fmla="*/ 2 w 60"/>
                  <a:gd name="T9" fmla="*/ 0 h 4"/>
                  <a:gd name="T10" fmla="*/ 0 w 60"/>
                  <a:gd name="T11" fmla="*/ 2 h 4"/>
                  <a:gd name="T12" fmla="*/ 2 w 60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">
                    <a:moveTo>
                      <a:pt x="2" y="4"/>
                    </a:moveTo>
                    <a:cubicBezTo>
                      <a:pt x="58" y="4"/>
                      <a:pt x="58" y="4"/>
                      <a:pt x="58" y="4"/>
                    </a:cubicBezTo>
                    <a:cubicBezTo>
                      <a:pt x="59" y="4"/>
                      <a:pt x="60" y="3"/>
                      <a:pt x="60" y="2"/>
                    </a:cubicBezTo>
                    <a:cubicBezTo>
                      <a:pt x="60" y="1"/>
                      <a:pt x="59" y="0"/>
                      <a:pt x="5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55E26C7-E93F-4D65-853A-24871A6E5DAE}"/>
              </a:ext>
            </a:extLst>
          </p:cNvPr>
          <p:cNvGrpSpPr/>
          <p:nvPr/>
        </p:nvGrpSpPr>
        <p:grpSpPr>
          <a:xfrm>
            <a:off x="2100425" y="3607793"/>
            <a:ext cx="3261637" cy="918375"/>
            <a:chOff x="2100425" y="3607793"/>
            <a:chExt cx="3261637" cy="918375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2100425" y="4054281"/>
              <a:ext cx="540000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/>
            <p:nvPr/>
          </p:nvGrpSpPr>
          <p:grpSpPr>
            <a:xfrm>
              <a:off x="2566743" y="3607793"/>
              <a:ext cx="2794545" cy="918375"/>
              <a:chOff x="2691854" y="3015569"/>
              <a:chExt cx="2794545" cy="918375"/>
            </a:xfrm>
          </p:grpSpPr>
          <p:sp>
            <p:nvSpPr>
              <p:cNvPr id="16" name="Rounded Rectangle 15"/>
              <p:cNvSpPr/>
              <p:nvPr/>
            </p:nvSpPr>
            <p:spPr>
              <a:xfrm rot="5400000">
                <a:off x="3660160" y="2107704"/>
                <a:ext cx="857934" cy="2794545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 rot="5400000">
                <a:off x="3660160" y="2047263"/>
                <a:ext cx="857934" cy="2794545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0" name="TextBox 23"/>
            <p:cNvSpPr txBox="1"/>
            <p:nvPr/>
          </p:nvSpPr>
          <p:spPr>
            <a:xfrm>
              <a:off x="3343473" y="3792671"/>
              <a:ext cx="20185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Stationery</a:t>
              </a: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2786036" y="3821855"/>
              <a:ext cx="421268" cy="419909"/>
              <a:chOff x="8758238" y="276225"/>
              <a:chExt cx="492125" cy="490538"/>
            </a:xfrm>
            <a:solidFill>
              <a:schemeClr val="bg1"/>
            </a:solidFill>
          </p:grpSpPr>
          <p:sp>
            <p:nvSpPr>
              <p:cNvPr id="68" name="Freeform 5"/>
              <p:cNvSpPr>
                <a:spLocks noEditPoints="1"/>
              </p:cNvSpPr>
              <p:nvPr/>
            </p:nvSpPr>
            <p:spPr bwMode="auto">
              <a:xfrm>
                <a:off x="8758238" y="276225"/>
                <a:ext cx="492125" cy="490538"/>
              </a:xfrm>
              <a:custGeom>
                <a:avLst/>
                <a:gdLst>
                  <a:gd name="T0" fmla="*/ 116 w 128"/>
                  <a:gd name="T1" fmla="*/ 0 h 128"/>
                  <a:gd name="T2" fmla="*/ 28 w 128"/>
                  <a:gd name="T3" fmla="*/ 0 h 128"/>
                  <a:gd name="T4" fmla="*/ 16 w 128"/>
                  <a:gd name="T5" fmla="*/ 12 h 128"/>
                  <a:gd name="T6" fmla="*/ 16 w 128"/>
                  <a:gd name="T7" fmla="*/ 20 h 128"/>
                  <a:gd name="T8" fmla="*/ 12 w 128"/>
                  <a:gd name="T9" fmla="*/ 20 h 128"/>
                  <a:gd name="T10" fmla="*/ 0 w 128"/>
                  <a:gd name="T11" fmla="*/ 32 h 128"/>
                  <a:gd name="T12" fmla="*/ 0 w 128"/>
                  <a:gd name="T13" fmla="*/ 112 h 128"/>
                  <a:gd name="T14" fmla="*/ 16 w 128"/>
                  <a:gd name="T15" fmla="*/ 128 h 128"/>
                  <a:gd name="T16" fmla="*/ 112 w 128"/>
                  <a:gd name="T17" fmla="*/ 128 h 128"/>
                  <a:gd name="T18" fmla="*/ 128 w 128"/>
                  <a:gd name="T19" fmla="*/ 112 h 128"/>
                  <a:gd name="T20" fmla="*/ 128 w 128"/>
                  <a:gd name="T21" fmla="*/ 12 h 128"/>
                  <a:gd name="T22" fmla="*/ 116 w 128"/>
                  <a:gd name="T23" fmla="*/ 0 h 128"/>
                  <a:gd name="T24" fmla="*/ 120 w 128"/>
                  <a:gd name="T25" fmla="*/ 112 h 128"/>
                  <a:gd name="T26" fmla="*/ 112 w 128"/>
                  <a:gd name="T27" fmla="*/ 120 h 128"/>
                  <a:gd name="T28" fmla="*/ 16 w 128"/>
                  <a:gd name="T29" fmla="*/ 120 h 128"/>
                  <a:gd name="T30" fmla="*/ 8 w 128"/>
                  <a:gd name="T31" fmla="*/ 112 h 128"/>
                  <a:gd name="T32" fmla="*/ 8 w 128"/>
                  <a:gd name="T33" fmla="*/ 32 h 128"/>
                  <a:gd name="T34" fmla="*/ 12 w 128"/>
                  <a:gd name="T35" fmla="*/ 28 h 128"/>
                  <a:gd name="T36" fmla="*/ 16 w 128"/>
                  <a:gd name="T37" fmla="*/ 28 h 128"/>
                  <a:gd name="T38" fmla="*/ 16 w 128"/>
                  <a:gd name="T39" fmla="*/ 108 h 128"/>
                  <a:gd name="T40" fmla="*/ 20 w 128"/>
                  <a:gd name="T41" fmla="*/ 112 h 128"/>
                  <a:gd name="T42" fmla="*/ 24 w 128"/>
                  <a:gd name="T43" fmla="*/ 108 h 128"/>
                  <a:gd name="T44" fmla="*/ 24 w 128"/>
                  <a:gd name="T45" fmla="*/ 12 h 128"/>
                  <a:gd name="T46" fmla="*/ 28 w 128"/>
                  <a:gd name="T47" fmla="*/ 8 h 128"/>
                  <a:gd name="T48" fmla="*/ 116 w 128"/>
                  <a:gd name="T49" fmla="*/ 8 h 128"/>
                  <a:gd name="T50" fmla="*/ 120 w 128"/>
                  <a:gd name="T51" fmla="*/ 12 h 128"/>
                  <a:gd name="T52" fmla="*/ 120 w 128"/>
                  <a:gd name="T53" fmla="*/ 11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8" h="128">
                    <a:moveTo>
                      <a:pt x="116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1" y="0"/>
                      <a:pt x="16" y="5"/>
                      <a:pt x="16" y="12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5" y="20"/>
                      <a:pt x="0" y="25"/>
                      <a:pt x="0" y="3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21"/>
                      <a:pt x="7" y="128"/>
                      <a:pt x="16" y="128"/>
                    </a:cubicBezTo>
                    <a:cubicBezTo>
                      <a:pt x="112" y="128"/>
                      <a:pt x="112" y="128"/>
                      <a:pt x="112" y="128"/>
                    </a:cubicBezTo>
                    <a:cubicBezTo>
                      <a:pt x="121" y="128"/>
                      <a:pt x="128" y="121"/>
                      <a:pt x="128" y="112"/>
                    </a:cubicBezTo>
                    <a:cubicBezTo>
                      <a:pt x="128" y="12"/>
                      <a:pt x="128" y="12"/>
                      <a:pt x="128" y="12"/>
                    </a:cubicBezTo>
                    <a:cubicBezTo>
                      <a:pt x="128" y="5"/>
                      <a:pt x="123" y="0"/>
                      <a:pt x="116" y="0"/>
                    </a:cubicBezTo>
                    <a:close/>
                    <a:moveTo>
                      <a:pt x="120" y="112"/>
                    </a:moveTo>
                    <a:cubicBezTo>
                      <a:pt x="120" y="116"/>
                      <a:pt x="116" y="120"/>
                      <a:pt x="112" y="120"/>
                    </a:cubicBezTo>
                    <a:cubicBezTo>
                      <a:pt x="16" y="120"/>
                      <a:pt x="16" y="120"/>
                      <a:pt x="16" y="120"/>
                    </a:cubicBezTo>
                    <a:cubicBezTo>
                      <a:pt x="12" y="120"/>
                      <a:pt x="8" y="116"/>
                      <a:pt x="8" y="11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0"/>
                      <a:pt x="10" y="28"/>
                      <a:pt x="12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108"/>
                      <a:pt x="16" y="108"/>
                      <a:pt x="16" y="108"/>
                    </a:cubicBezTo>
                    <a:cubicBezTo>
                      <a:pt x="16" y="110"/>
                      <a:pt x="18" y="112"/>
                      <a:pt x="20" y="112"/>
                    </a:cubicBezTo>
                    <a:cubicBezTo>
                      <a:pt x="22" y="112"/>
                      <a:pt x="24" y="110"/>
                      <a:pt x="24" y="108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10"/>
                      <a:pt x="26" y="8"/>
                      <a:pt x="28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8" y="8"/>
                      <a:pt x="120" y="10"/>
                      <a:pt x="120" y="12"/>
                    </a:cubicBezTo>
                    <a:lnTo>
                      <a:pt x="12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6"/>
              <p:cNvSpPr>
                <a:spLocks/>
              </p:cNvSpPr>
              <p:nvPr/>
            </p:nvSpPr>
            <p:spPr bwMode="auto">
              <a:xfrm>
                <a:off x="9050338" y="460375"/>
                <a:ext cx="138113" cy="15875"/>
              </a:xfrm>
              <a:custGeom>
                <a:avLst/>
                <a:gdLst>
                  <a:gd name="T0" fmla="*/ 2 w 36"/>
                  <a:gd name="T1" fmla="*/ 4 h 4"/>
                  <a:gd name="T2" fmla="*/ 34 w 36"/>
                  <a:gd name="T3" fmla="*/ 4 h 4"/>
                  <a:gd name="T4" fmla="*/ 36 w 36"/>
                  <a:gd name="T5" fmla="*/ 2 h 4"/>
                  <a:gd name="T6" fmla="*/ 34 w 36"/>
                  <a:gd name="T7" fmla="*/ 0 h 4"/>
                  <a:gd name="T8" fmla="*/ 2 w 36"/>
                  <a:gd name="T9" fmla="*/ 0 h 4"/>
                  <a:gd name="T10" fmla="*/ 0 w 36"/>
                  <a:gd name="T11" fmla="*/ 2 h 4"/>
                  <a:gd name="T12" fmla="*/ 2 w 3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2" y="4"/>
                    </a:move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7"/>
              <p:cNvSpPr>
                <a:spLocks/>
              </p:cNvSpPr>
              <p:nvPr/>
            </p:nvSpPr>
            <p:spPr bwMode="auto">
              <a:xfrm>
                <a:off x="9050338" y="414338"/>
                <a:ext cx="138113" cy="15875"/>
              </a:xfrm>
              <a:custGeom>
                <a:avLst/>
                <a:gdLst>
                  <a:gd name="T0" fmla="*/ 2 w 36"/>
                  <a:gd name="T1" fmla="*/ 4 h 4"/>
                  <a:gd name="T2" fmla="*/ 34 w 36"/>
                  <a:gd name="T3" fmla="*/ 4 h 4"/>
                  <a:gd name="T4" fmla="*/ 36 w 36"/>
                  <a:gd name="T5" fmla="*/ 2 h 4"/>
                  <a:gd name="T6" fmla="*/ 34 w 36"/>
                  <a:gd name="T7" fmla="*/ 0 h 4"/>
                  <a:gd name="T8" fmla="*/ 2 w 36"/>
                  <a:gd name="T9" fmla="*/ 0 h 4"/>
                  <a:gd name="T10" fmla="*/ 0 w 36"/>
                  <a:gd name="T11" fmla="*/ 2 h 4"/>
                  <a:gd name="T12" fmla="*/ 2 w 3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2" y="4"/>
                    </a:move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8"/>
              <p:cNvSpPr>
                <a:spLocks/>
              </p:cNvSpPr>
              <p:nvPr/>
            </p:nvSpPr>
            <p:spPr bwMode="auto">
              <a:xfrm>
                <a:off x="9050338" y="368300"/>
                <a:ext cx="138113" cy="15875"/>
              </a:xfrm>
              <a:custGeom>
                <a:avLst/>
                <a:gdLst>
                  <a:gd name="T0" fmla="*/ 2 w 36"/>
                  <a:gd name="T1" fmla="*/ 4 h 4"/>
                  <a:gd name="T2" fmla="*/ 34 w 36"/>
                  <a:gd name="T3" fmla="*/ 4 h 4"/>
                  <a:gd name="T4" fmla="*/ 36 w 36"/>
                  <a:gd name="T5" fmla="*/ 2 h 4"/>
                  <a:gd name="T6" fmla="*/ 34 w 36"/>
                  <a:gd name="T7" fmla="*/ 0 h 4"/>
                  <a:gd name="T8" fmla="*/ 2 w 36"/>
                  <a:gd name="T9" fmla="*/ 0 h 4"/>
                  <a:gd name="T10" fmla="*/ 0 w 36"/>
                  <a:gd name="T11" fmla="*/ 2 h 4"/>
                  <a:gd name="T12" fmla="*/ 2 w 3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2" y="4"/>
                    </a:move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9"/>
              <p:cNvSpPr>
                <a:spLocks/>
              </p:cNvSpPr>
              <p:nvPr/>
            </p:nvSpPr>
            <p:spPr bwMode="auto">
              <a:xfrm>
                <a:off x="8880476" y="690563"/>
                <a:ext cx="138113" cy="14288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"/>
              <p:cNvSpPr>
                <a:spLocks/>
              </p:cNvSpPr>
              <p:nvPr/>
            </p:nvSpPr>
            <p:spPr bwMode="auto">
              <a:xfrm>
                <a:off x="8880476" y="644525"/>
                <a:ext cx="138113" cy="14288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1"/>
              <p:cNvSpPr>
                <a:spLocks/>
              </p:cNvSpPr>
              <p:nvPr/>
            </p:nvSpPr>
            <p:spPr bwMode="auto">
              <a:xfrm>
                <a:off x="8880476" y="598488"/>
                <a:ext cx="138113" cy="15875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2"/>
              <p:cNvSpPr>
                <a:spLocks/>
              </p:cNvSpPr>
              <p:nvPr/>
            </p:nvSpPr>
            <p:spPr bwMode="auto">
              <a:xfrm>
                <a:off x="9050338" y="690563"/>
                <a:ext cx="138113" cy="14288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3"/>
              <p:cNvSpPr>
                <a:spLocks/>
              </p:cNvSpPr>
              <p:nvPr/>
            </p:nvSpPr>
            <p:spPr bwMode="auto">
              <a:xfrm>
                <a:off x="9050338" y="644525"/>
                <a:ext cx="138113" cy="14288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4"/>
              <p:cNvSpPr>
                <a:spLocks/>
              </p:cNvSpPr>
              <p:nvPr/>
            </p:nvSpPr>
            <p:spPr bwMode="auto">
              <a:xfrm>
                <a:off x="9050338" y="598488"/>
                <a:ext cx="138113" cy="15875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5"/>
              <p:cNvSpPr>
                <a:spLocks/>
              </p:cNvSpPr>
              <p:nvPr/>
            </p:nvSpPr>
            <p:spPr bwMode="auto">
              <a:xfrm>
                <a:off x="8880476" y="506413"/>
                <a:ext cx="307975" cy="15875"/>
              </a:xfrm>
              <a:custGeom>
                <a:avLst/>
                <a:gdLst>
                  <a:gd name="T0" fmla="*/ 78 w 80"/>
                  <a:gd name="T1" fmla="*/ 0 h 4"/>
                  <a:gd name="T2" fmla="*/ 2 w 80"/>
                  <a:gd name="T3" fmla="*/ 0 h 4"/>
                  <a:gd name="T4" fmla="*/ 0 w 80"/>
                  <a:gd name="T5" fmla="*/ 2 h 4"/>
                  <a:gd name="T6" fmla="*/ 2 w 80"/>
                  <a:gd name="T7" fmla="*/ 4 h 4"/>
                  <a:gd name="T8" fmla="*/ 78 w 80"/>
                  <a:gd name="T9" fmla="*/ 4 h 4"/>
                  <a:gd name="T10" fmla="*/ 80 w 80"/>
                  <a:gd name="T11" fmla="*/ 2 h 4"/>
                  <a:gd name="T12" fmla="*/ 78 w 80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" h="4">
                    <a:moveTo>
                      <a:pt x="78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9" y="4"/>
                      <a:pt x="80" y="3"/>
                      <a:pt x="80" y="2"/>
                    </a:cubicBezTo>
                    <a:cubicBezTo>
                      <a:pt x="80" y="1"/>
                      <a:pt x="79" y="0"/>
                      <a:pt x="7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6"/>
              <p:cNvSpPr>
                <a:spLocks/>
              </p:cNvSpPr>
              <p:nvPr/>
            </p:nvSpPr>
            <p:spPr bwMode="auto">
              <a:xfrm>
                <a:off x="8880476" y="552450"/>
                <a:ext cx="307975" cy="15875"/>
              </a:xfrm>
              <a:custGeom>
                <a:avLst/>
                <a:gdLst>
                  <a:gd name="T0" fmla="*/ 78 w 80"/>
                  <a:gd name="T1" fmla="*/ 0 h 4"/>
                  <a:gd name="T2" fmla="*/ 2 w 80"/>
                  <a:gd name="T3" fmla="*/ 0 h 4"/>
                  <a:gd name="T4" fmla="*/ 0 w 80"/>
                  <a:gd name="T5" fmla="*/ 2 h 4"/>
                  <a:gd name="T6" fmla="*/ 2 w 80"/>
                  <a:gd name="T7" fmla="*/ 4 h 4"/>
                  <a:gd name="T8" fmla="*/ 78 w 80"/>
                  <a:gd name="T9" fmla="*/ 4 h 4"/>
                  <a:gd name="T10" fmla="*/ 80 w 80"/>
                  <a:gd name="T11" fmla="*/ 2 h 4"/>
                  <a:gd name="T12" fmla="*/ 78 w 80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" h="4">
                    <a:moveTo>
                      <a:pt x="78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9" y="4"/>
                      <a:pt x="80" y="3"/>
                      <a:pt x="80" y="2"/>
                    </a:cubicBezTo>
                    <a:cubicBezTo>
                      <a:pt x="80" y="1"/>
                      <a:pt x="79" y="0"/>
                      <a:pt x="7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7"/>
              <p:cNvSpPr>
                <a:spLocks noEditPoints="1"/>
              </p:cNvSpPr>
              <p:nvPr/>
            </p:nvSpPr>
            <p:spPr bwMode="auto">
              <a:xfrm>
                <a:off x="8880476" y="338138"/>
                <a:ext cx="138113" cy="138113"/>
              </a:xfrm>
              <a:custGeom>
                <a:avLst/>
                <a:gdLst>
                  <a:gd name="T0" fmla="*/ 4 w 36"/>
                  <a:gd name="T1" fmla="*/ 36 h 36"/>
                  <a:gd name="T2" fmla="*/ 32 w 36"/>
                  <a:gd name="T3" fmla="*/ 36 h 36"/>
                  <a:gd name="T4" fmla="*/ 36 w 36"/>
                  <a:gd name="T5" fmla="*/ 32 h 36"/>
                  <a:gd name="T6" fmla="*/ 36 w 36"/>
                  <a:gd name="T7" fmla="*/ 4 h 36"/>
                  <a:gd name="T8" fmla="*/ 32 w 36"/>
                  <a:gd name="T9" fmla="*/ 0 h 36"/>
                  <a:gd name="T10" fmla="*/ 4 w 36"/>
                  <a:gd name="T11" fmla="*/ 0 h 36"/>
                  <a:gd name="T12" fmla="*/ 0 w 36"/>
                  <a:gd name="T13" fmla="*/ 4 h 36"/>
                  <a:gd name="T14" fmla="*/ 0 w 36"/>
                  <a:gd name="T15" fmla="*/ 32 h 36"/>
                  <a:gd name="T16" fmla="*/ 4 w 36"/>
                  <a:gd name="T17" fmla="*/ 36 h 36"/>
                  <a:gd name="T18" fmla="*/ 8 w 36"/>
                  <a:gd name="T19" fmla="*/ 8 h 36"/>
                  <a:gd name="T20" fmla="*/ 28 w 36"/>
                  <a:gd name="T21" fmla="*/ 8 h 36"/>
                  <a:gd name="T22" fmla="*/ 28 w 36"/>
                  <a:gd name="T23" fmla="*/ 28 h 36"/>
                  <a:gd name="T24" fmla="*/ 8 w 36"/>
                  <a:gd name="T25" fmla="*/ 28 h 36"/>
                  <a:gd name="T26" fmla="*/ 8 w 36"/>
                  <a:gd name="T27" fmla="*/ 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6">
                    <a:moveTo>
                      <a:pt x="4" y="36"/>
                    </a:moveTo>
                    <a:cubicBezTo>
                      <a:pt x="32" y="36"/>
                      <a:pt x="32" y="36"/>
                      <a:pt x="32" y="36"/>
                    </a:cubicBezTo>
                    <a:cubicBezTo>
                      <a:pt x="34" y="36"/>
                      <a:pt x="36" y="34"/>
                      <a:pt x="36" y="32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4"/>
                      <a:pt x="2" y="36"/>
                      <a:pt x="4" y="36"/>
                    </a:cubicBezTo>
                    <a:close/>
                    <a:moveTo>
                      <a:pt x="8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8" y="28"/>
                      <a:pt x="8" y="28"/>
                      <a:pt x="8" y="28"/>
                    </a:cubicBezTo>
                    <a:lnTo>
                      <a:pt x="8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4DE5F2A-C73C-417B-A293-B8FF2789AD3B}"/>
              </a:ext>
            </a:extLst>
          </p:cNvPr>
          <p:cNvGrpSpPr/>
          <p:nvPr/>
        </p:nvGrpSpPr>
        <p:grpSpPr>
          <a:xfrm>
            <a:off x="2100425" y="1952431"/>
            <a:ext cx="3261637" cy="918375"/>
            <a:chOff x="2100425" y="1952431"/>
            <a:chExt cx="3261637" cy="918375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100425" y="2403281"/>
              <a:ext cx="540000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/>
            <p:cNvGrpSpPr/>
            <p:nvPr/>
          </p:nvGrpSpPr>
          <p:grpSpPr>
            <a:xfrm>
              <a:off x="2566743" y="1952431"/>
              <a:ext cx="2794545" cy="918375"/>
              <a:chOff x="2691854" y="3015569"/>
              <a:chExt cx="2794545" cy="918375"/>
            </a:xfrm>
          </p:grpSpPr>
          <p:sp>
            <p:nvSpPr>
              <p:cNvPr id="13" name="Rounded Rectangle 12"/>
              <p:cNvSpPr/>
              <p:nvPr/>
            </p:nvSpPr>
            <p:spPr>
              <a:xfrm rot="5400000">
                <a:off x="3660160" y="2107704"/>
                <a:ext cx="857934" cy="2794545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 rot="5400000">
                <a:off x="3660160" y="2047263"/>
                <a:ext cx="857934" cy="2794545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9" name="TextBox 23"/>
            <p:cNvSpPr txBox="1"/>
            <p:nvPr/>
          </p:nvSpPr>
          <p:spPr>
            <a:xfrm>
              <a:off x="3343473" y="2128792"/>
              <a:ext cx="20185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Logo</a:t>
              </a:r>
            </a:p>
          </p:txBody>
        </p:sp>
        <p:sp>
          <p:nvSpPr>
            <p:cNvPr id="81" name="Freeform 13"/>
            <p:cNvSpPr>
              <a:spLocks noEditPoints="1"/>
            </p:cNvSpPr>
            <p:nvPr/>
          </p:nvSpPr>
          <p:spPr bwMode="auto">
            <a:xfrm>
              <a:off x="2784217" y="2212952"/>
              <a:ext cx="424906" cy="424906"/>
            </a:xfrm>
            <a:custGeom>
              <a:avLst/>
              <a:gdLst>
                <a:gd name="T0" fmla="*/ 1372 w 1472"/>
                <a:gd name="T1" fmla="*/ 261 h 1472"/>
                <a:gd name="T2" fmla="*/ 1332 w 1472"/>
                <a:gd name="T3" fmla="*/ 4 h 1472"/>
                <a:gd name="T4" fmla="*/ 694 w 1472"/>
                <a:gd name="T5" fmla="*/ 112 h 1472"/>
                <a:gd name="T6" fmla="*/ 432 w 1472"/>
                <a:gd name="T7" fmla="*/ 132 h 1472"/>
                <a:gd name="T8" fmla="*/ 169 w 1472"/>
                <a:gd name="T9" fmla="*/ 437 h 1472"/>
                <a:gd name="T10" fmla="*/ 0 w 1472"/>
                <a:gd name="T11" fmla="*/ 564 h 1472"/>
                <a:gd name="T12" fmla="*/ 100 w 1472"/>
                <a:gd name="T13" fmla="*/ 1210 h 1472"/>
                <a:gd name="T14" fmla="*/ 140 w 1472"/>
                <a:gd name="T15" fmla="*/ 1468 h 1472"/>
                <a:gd name="T16" fmla="*/ 777 w 1472"/>
                <a:gd name="T17" fmla="*/ 1380 h 1472"/>
                <a:gd name="T18" fmla="*/ 908 w 1472"/>
                <a:gd name="T19" fmla="*/ 1472 h 1472"/>
                <a:gd name="T20" fmla="*/ 1016 w 1472"/>
                <a:gd name="T21" fmla="*/ 1265 h 1472"/>
                <a:gd name="T22" fmla="*/ 1340 w 1472"/>
                <a:gd name="T23" fmla="*/ 1040 h 1472"/>
                <a:gd name="T24" fmla="*/ 1372 w 1472"/>
                <a:gd name="T25" fmla="*/ 780 h 1472"/>
                <a:gd name="T26" fmla="*/ 1208 w 1472"/>
                <a:gd name="T27" fmla="*/ 915 h 1472"/>
                <a:gd name="T28" fmla="*/ 1213 w 1472"/>
                <a:gd name="T29" fmla="*/ 942 h 1472"/>
                <a:gd name="T30" fmla="*/ 965 w 1472"/>
                <a:gd name="T31" fmla="*/ 1221 h 1472"/>
                <a:gd name="T32" fmla="*/ 944 w 1472"/>
                <a:gd name="T33" fmla="*/ 692 h 1472"/>
                <a:gd name="T34" fmla="*/ 1004 w 1472"/>
                <a:gd name="T35" fmla="*/ 486 h 1472"/>
                <a:gd name="T36" fmla="*/ 1288 w 1472"/>
                <a:gd name="T37" fmla="*/ 260 h 1472"/>
                <a:gd name="T38" fmla="*/ 1208 w 1472"/>
                <a:gd name="T39" fmla="*/ 908 h 1472"/>
                <a:gd name="T40" fmla="*/ 564 w 1472"/>
                <a:gd name="T41" fmla="*/ 264 h 1472"/>
                <a:gd name="T42" fmla="*/ 693 w 1472"/>
                <a:gd name="T43" fmla="*/ 172 h 1472"/>
                <a:gd name="T44" fmla="*/ 1214 w 1472"/>
                <a:gd name="T45" fmla="*/ 195 h 1472"/>
                <a:gd name="T46" fmla="*/ 900 w 1472"/>
                <a:gd name="T47" fmla="*/ 436 h 1472"/>
                <a:gd name="T48" fmla="*/ 262 w 1472"/>
                <a:gd name="T49" fmla="*/ 540 h 1472"/>
                <a:gd name="T50" fmla="*/ 478 w 1472"/>
                <a:gd name="T51" fmla="*/ 231 h 1472"/>
                <a:gd name="T52" fmla="*/ 180 w 1472"/>
                <a:gd name="T53" fmla="*/ 1210 h 1472"/>
                <a:gd name="T54" fmla="*/ 256 w 1472"/>
                <a:gd name="T55" fmla="*/ 607 h 1472"/>
                <a:gd name="T56" fmla="*/ 608 w 1472"/>
                <a:gd name="T57" fmla="*/ 608 h 1472"/>
                <a:gd name="T58" fmla="*/ 852 w 1472"/>
                <a:gd name="T59" fmla="*/ 691 h 1472"/>
                <a:gd name="T60" fmla="*/ 794 w 1472"/>
                <a:gd name="T61" fmla="*/ 1274 h 1472"/>
                <a:gd name="T62" fmla="*/ 269 w 1472"/>
                <a:gd name="T63" fmla="*/ 1308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72" h="1472">
                  <a:moveTo>
                    <a:pt x="1372" y="780"/>
                  </a:moveTo>
                  <a:cubicBezTo>
                    <a:pt x="1372" y="261"/>
                    <a:pt x="1372" y="261"/>
                    <a:pt x="1372" y="261"/>
                  </a:cubicBezTo>
                  <a:cubicBezTo>
                    <a:pt x="1425" y="244"/>
                    <a:pt x="1464" y="195"/>
                    <a:pt x="1464" y="136"/>
                  </a:cubicBezTo>
                  <a:cubicBezTo>
                    <a:pt x="1464" y="63"/>
                    <a:pt x="1405" y="4"/>
                    <a:pt x="1332" y="4"/>
                  </a:cubicBezTo>
                  <a:cubicBezTo>
                    <a:pt x="1267" y="4"/>
                    <a:pt x="1213" y="51"/>
                    <a:pt x="1202" y="112"/>
                  </a:cubicBezTo>
                  <a:cubicBezTo>
                    <a:pt x="694" y="112"/>
                    <a:pt x="694" y="112"/>
                    <a:pt x="694" y="112"/>
                  </a:cubicBezTo>
                  <a:cubicBezTo>
                    <a:pt x="685" y="49"/>
                    <a:pt x="630" y="0"/>
                    <a:pt x="564" y="0"/>
                  </a:cubicBezTo>
                  <a:cubicBezTo>
                    <a:pt x="491" y="0"/>
                    <a:pt x="432" y="59"/>
                    <a:pt x="432" y="132"/>
                  </a:cubicBezTo>
                  <a:cubicBezTo>
                    <a:pt x="432" y="148"/>
                    <a:pt x="435" y="163"/>
                    <a:pt x="440" y="177"/>
                  </a:cubicBezTo>
                  <a:cubicBezTo>
                    <a:pt x="169" y="437"/>
                    <a:pt x="169" y="437"/>
                    <a:pt x="169" y="437"/>
                  </a:cubicBezTo>
                  <a:cubicBezTo>
                    <a:pt x="157" y="434"/>
                    <a:pt x="145" y="432"/>
                    <a:pt x="132" y="432"/>
                  </a:cubicBezTo>
                  <a:cubicBezTo>
                    <a:pt x="59" y="432"/>
                    <a:pt x="0" y="491"/>
                    <a:pt x="0" y="564"/>
                  </a:cubicBezTo>
                  <a:cubicBezTo>
                    <a:pt x="0" y="626"/>
                    <a:pt x="43" y="678"/>
                    <a:pt x="100" y="692"/>
                  </a:cubicBezTo>
                  <a:cubicBezTo>
                    <a:pt x="100" y="1210"/>
                    <a:pt x="100" y="1210"/>
                    <a:pt x="100" y="1210"/>
                  </a:cubicBezTo>
                  <a:cubicBezTo>
                    <a:pt x="47" y="1227"/>
                    <a:pt x="8" y="1277"/>
                    <a:pt x="8" y="1336"/>
                  </a:cubicBezTo>
                  <a:cubicBezTo>
                    <a:pt x="8" y="1409"/>
                    <a:pt x="67" y="1468"/>
                    <a:pt x="140" y="1468"/>
                  </a:cubicBezTo>
                  <a:cubicBezTo>
                    <a:pt x="197" y="1468"/>
                    <a:pt x="246" y="1431"/>
                    <a:pt x="264" y="1380"/>
                  </a:cubicBezTo>
                  <a:cubicBezTo>
                    <a:pt x="777" y="1380"/>
                    <a:pt x="777" y="1380"/>
                    <a:pt x="777" y="1380"/>
                  </a:cubicBezTo>
                  <a:cubicBezTo>
                    <a:pt x="780" y="1384"/>
                    <a:pt x="783" y="1387"/>
                    <a:pt x="786" y="1391"/>
                  </a:cubicBezTo>
                  <a:cubicBezTo>
                    <a:pt x="806" y="1438"/>
                    <a:pt x="853" y="1472"/>
                    <a:pt x="908" y="1472"/>
                  </a:cubicBezTo>
                  <a:cubicBezTo>
                    <a:pt x="981" y="1472"/>
                    <a:pt x="1040" y="1413"/>
                    <a:pt x="1040" y="1340"/>
                  </a:cubicBezTo>
                  <a:cubicBezTo>
                    <a:pt x="1040" y="1312"/>
                    <a:pt x="1031" y="1286"/>
                    <a:pt x="1016" y="1265"/>
                  </a:cubicBezTo>
                  <a:cubicBezTo>
                    <a:pt x="1272" y="1021"/>
                    <a:pt x="1272" y="1021"/>
                    <a:pt x="1272" y="1021"/>
                  </a:cubicBezTo>
                  <a:cubicBezTo>
                    <a:pt x="1292" y="1033"/>
                    <a:pt x="1315" y="1040"/>
                    <a:pt x="1340" y="1040"/>
                  </a:cubicBezTo>
                  <a:cubicBezTo>
                    <a:pt x="1413" y="1040"/>
                    <a:pt x="1472" y="981"/>
                    <a:pt x="1472" y="908"/>
                  </a:cubicBezTo>
                  <a:cubicBezTo>
                    <a:pt x="1472" y="846"/>
                    <a:pt x="1429" y="794"/>
                    <a:pt x="1372" y="780"/>
                  </a:cubicBezTo>
                  <a:close/>
                  <a:moveTo>
                    <a:pt x="1208" y="908"/>
                  </a:moveTo>
                  <a:cubicBezTo>
                    <a:pt x="1208" y="910"/>
                    <a:pt x="1208" y="913"/>
                    <a:pt x="1208" y="915"/>
                  </a:cubicBezTo>
                  <a:cubicBezTo>
                    <a:pt x="1206" y="932"/>
                    <a:pt x="1206" y="932"/>
                    <a:pt x="1206" y="932"/>
                  </a:cubicBezTo>
                  <a:cubicBezTo>
                    <a:pt x="1208" y="935"/>
                    <a:pt x="1210" y="939"/>
                    <a:pt x="1213" y="942"/>
                  </a:cubicBezTo>
                  <a:cubicBezTo>
                    <a:pt x="1216" y="955"/>
                    <a:pt x="1221" y="967"/>
                    <a:pt x="1228" y="977"/>
                  </a:cubicBezTo>
                  <a:cubicBezTo>
                    <a:pt x="965" y="1221"/>
                    <a:pt x="965" y="1221"/>
                    <a:pt x="965" y="1221"/>
                  </a:cubicBezTo>
                  <a:cubicBezTo>
                    <a:pt x="958" y="1218"/>
                    <a:pt x="951" y="1215"/>
                    <a:pt x="944" y="1213"/>
                  </a:cubicBezTo>
                  <a:cubicBezTo>
                    <a:pt x="944" y="692"/>
                    <a:pt x="944" y="692"/>
                    <a:pt x="944" y="692"/>
                  </a:cubicBezTo>
                  <a:cubicBezTo>
                    <a:pt x="995" y="674"/>
                    <a:pt x="1032" y="625"/>
                    <a:pt x="1032" y="568"/>
                  </a:cubicBezTo>
                  <a:cubicBezTo>
                    <a:pt x="1032" y="537"/>
                    <a:pt x="1021" y="509"/>
                    <a:pt x="1004" y="486"/>
                  </a:cubicBezTo>
                  <a:cubicBezTo>
                    <a:pt x="1256" y="244"/>
                    <a:pt x="1256" y="244"/>
                    <a:pt x="1256" y="244"/>
                  </a:cubicBezTo>
                  <a:cubicBezTo>
                    <a:pt x="1266" y="251"/>
                    <a:pt x="1277" y="256"/>
                    <a:pt x="1288" y="260"/>
                  </a:cubicBezTo>
                  <a:cubicBezTo>
                    <a:pt x="1288" y="787"/>
                    <a:pt x="1288" y="787"/>
                    <a:pt x="1288" y="787"/>
                  </a:cubicBezTo>
                  <a:cubicBezTo>
                    <a:pt x="1241" y="807"/>
                    <a:pt x="1208" y="853"/>
                    <a:pt x="1208" y="908"/>
                  </a:cubicBezTo>
                  <a:close/>
                  <a:moveTo>
                    <a:pt x="478" y="231"/>
                  </a:moveTo>
                  <a:cubicBezTo>
                    <a:pt x="501" y="251"/>
                    <a:pt x="531" y="264"/>
                    <a:pt x="564" y="264"/>
                  </a:cubicBezTo>
                  <a:cubicBezTo>
                    <a:pt x="618" y="264"/>
                    <a:pt x="665" y="231"/>
                    <a:pt x="685" y="184"/>
                  </a:cubicBezTo>
                  <a:cubicBezTo>
                    <a:pt x="688" y="180"/>
                    <a:pt x="691" y="176"/>
                    <a:pt x="693" y="172"/>
                  </a:cubicBezTo>
                  <a:cubicBezTo>
                    <a:pt x="1205" y="172"/>
                    <a:pt x="1205" y="172"/>
                    <a:pt x="1205" y="172"/>
                  </a:cubicBezTo>
                  <a:cubicBezTo>
                    <a:pt x="1207" y="180"/>
                    <a:pt x="1210" y="188"/>
                    <a:pt x="1214" y="195"/>
                  </a:cubicBezTo>
                  <a:cubicBezTo>
                    <a:pt x="945" y="444"/>
                    <a:pt x="945" y="444"/>
                    <a:pt x="945" y="444"/>
                  </a:cubicBezTo>
                  <a:cubicBezTo>
                    <a:pt x="931" y="439"/>
                    <a:pt x="916" y="436"/>
                    <a:pt x="900" y="436"/>
                  </a:cubicBezTo>
                  <a:cubicBezTo>
                    <a:pt x="837" y="436"/>
                    <a:pt x="784" y="481"/>
                    <a:pt x="771" y="540"/>
                  </a:cubicBezTo>
                  <a:cubicBezTo>
                    <a:pt x="262" y="540"/>
                    <a:pt x="262" y="540"/>
                    <a:pt x="262" y="540"/>
                  </a:cubicBezTo>
                  <a:cubicBezTo>
                    <a:pt x="257" y="513"/>
                    <a:pt x="244" y="489"/>
                    <a:pt x="225" y="470"/>
                  </a:cubicBezTo>
                  <a:lnTo>
                    <a:pt x="478" y="231"/>
                  </a:lnTo>
                  <a:close/>
                  <a:moveTo>
                    <a:pt x="269" y="1308"/>
                  </a:moveTo>
                  <a:cubicBezTo>
                    <a:pt x="259" y="1262"/>
                    <a:pt x="225" y="1224"/>
                    <a:pt x="180" y="1210"/>
                  </a:cubicBezTo>
                  <a:cubicBezTo>
                    <a:pt x="180" y="687"/>
                    <a:pt x="180" y="687"/>
                    <a:pt x="180" y="687"/>
                  </a:cubicBezTo>
                  <a:cubicBezTo>
                    <a:pt x="216" y="673"/>
                    <a:pt x="244" y="644"/>
                    <a:pt x="256" y="607"/>
                  </a:cubicBezTo>
                  <a:cubicBezTo>
                    <a:pt x="516" y="610"/>
                    <a:pt x="516" y="610"/>
                    <a:pt x="516" y="610"/>
                  </a:cubicBezTo>
                  <a:cubicBezTo>
                    <a:pt x="608" y="608"/>
                    <a:pt x="608" y="608"/>
                    <a:pt x="608" y="608"/>
                  </a:cubicBezTo>
                  <a:cubicBezTo>
                    <a:pt x="774" y="608"/>
                    <a:pt x="774" y="608"/>
                    <a:pt x="774" y="608"/>
                  </a:cubicBezTo>
                  <a:cubicBezTo>
                    <a:pt x="786" y="646"/>
                    <a:pt x="815" y="676"/>
                    <a:pt x="852" y="691"/>
                  </a:cubicBezTo>
                  <a:cubicBezTo>
                    <a:pt x="852" y="1220"/>
                    <a:pt x="852" y="1220"/>
                    <a:pt x="852" y="1220"/>
                  </a:cubicBezTo>
                  <a:cubicBezTo>
                    <a:pt x="828" y="1232"/>
                    <a:pt x="807" y="1250"/>
                    <a:pt x="794" y="1274"/>
                  </a:cubicBezTo>
                  <a:cubicBezTo>
                    <a:pt x="785" y="1284"/>
                    <a:pt x="778" y="1295"/>
                    <a:pt x="773" y="1308"/>
                  </a:cubicBezTo>
                  <a:lnTo>
                    <a:pt x="269" y="130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2" name="Slide Number Placeholder 81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487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444727" y="3467235"/>
            <a:ext cx="1816144" cy="626469"/>
            <a:chOff x="1833546" y="2713279"/>
            <a:chExt cx="1362108" cy="469852"/>
          </a:xfrm>
        </p:grpSpPr>
        <p:sp>
          <p:nvSpPr>
            <p:cNvPr id="14" name="Rounded Rectangle 13"/>
            <p:cNvSpPr/>
            <p:nvPr/>
          </p:nvSpPr>
          <p:spPr>
            <a:xfrm>
              <a:off x="1833546" y="2741125"/>
              <a:ext cx="1362108" cy="442006"/>
            </a:xfrm>
            <a:prstGeom prst="roundRect">
              <a:avLst>
                <a:gd name="adj" fmla="val 392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833546" y="2713279"/>
              <a:ext cx="1362108" cy="442006"/>
            </a:xfrm>
            <a:prstGeom prst="roundRect">
              <a:avLst>
                <a:gd name="adj" fmla="val 392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89936" y="2824801"/>
              <a:ext cx="1049326" cy="2230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333" dirty="0" err="1">
                  <a:solidFill>
                    <a:schemeClr val="bg1"/>
                  </a:solidFill>
                </a:rPr>
                <a:t>Asistant</a:t>
              </a:r>
              <a:r>
                <a:rPr lang="en-ID" sz="1333" dirty="0">
                  <a:solidFill>
                    <a:schemeClr val="bg1"/>
                  </a:solidFill>
                </a:rPr>
                <a:t> Manager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931126" y="3467235"/>
            <a:ext cx="1816144" cy="626469"/>
            <a:chOff x="5948346" y="2713279"/>
            <a:chExt cx="1362108" cy="469852"/>
          </a:xfrm>
        </p:grpSpPr>
        <p:sp>
          <p:nvSpPr>
            <p:cNvPr id="18" name="Rounded Rectangle 17"/>
            <p:cNvSpPr/>
            <p:nvPr/>
          </p:nvSpPr>
          <p:spPr>
            <a:xfrm>
              <a:off x="5948346" y="2741125"/>
              <a:ext cx="1362108" cy="442006"/>
            </a:xfrm>
            <a:prstGeom prst="roundRect">
              <a:avLst>
                <a:gd name="adj" fmla="val 392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5948346" y="2713279"/>
              <a:ext cx="1362108" cy="442006"/>
            </a:xfrm>
            <a:prstGeom prst="roundRect">
              <a:avLst>
                <a:gd name="adj" fmla="val 392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104736" y="2824801"/>
              <a:ext cx="1049326" cy="2230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333" dirty="0" err="1">
                  <a:solidFill>
                    <a:schemeClr val="bg1"/>
                  </a:solidFill>
                </a:rPr>
                <a:t>Asistant</a:t>
              </a:r>
              <a:r>
                <a:rPr lang="en-ID" sz="1333" dirty="0">
                  <a:solidFill>
                    <a:schemeClr val="bg1"/>
                  </a:solidFill>
                </a:rPr>
                <a:t> Manager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2B5D68D-2B4F-4BAA-BD8F-EE8AA64858C8}"/>
              </a:ext>
            </a:extLst>
          </p:cNvPr>
          <p:cNvGrpSpPr/>
          <p:nvPr/>
        </p:nvGrpSpPr>
        <p:grpSpPr>
          <a:xfrm>
            <a:off x="3352799" y="2876050"/>
            <a:ext cx="5486400" cy="591184"/>
            <a:chOff x="3352799" y="2876050"/>
            <a:chExt cx="5486400" cy="591184"/>
          </a:xfrm>
        </p:grpSpPr>
        <p:cxnSp>
          <p:nvCxnSpPr>
            <p:cNvPr id="41" name="Straight Connector 40"/>
            <p:cNvCxnSpPr>
              <a:cxnSpLocks/>
              <a:stCxn id="7" idx="2"/>
              <a:endCxn id="11" idx="0"/>
            </p:cNvCxnSpPr>
            <p:nvPr/>
          </p:nvCxnSpPr>
          <p:spPr>
            <a:xfrm>
              <a:off x="6096000" y="2876050"/>
              <a:ext cx="0" cy="591184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3352799" y="3171642"/>
              <a:ext cx="0" cy="295592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8839199" y="3171642"/>
              <a:ext cx="0" cy="295592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3352799" y="3171642"/>
              <a:ext cx="5486400" cy="0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D16BB44-D8BC-43B8-9F10-0F1F01DE666E}"/>
              </a:ext>
            </a:extLst>
          </p:cNvPr>
          <p:cNvGrpSpPr/>
          <p:nvPr/>
        </p:nvGrpSpPr>
        <p:grpSpPr>
          <a:xfrm>
            <a:off x="3816328" y="4476084"/>
            <a:ext cx="1816144" cy="961447"/>
            <a:chOff x="3816328" y="4476084"/>
            <a:chExt cx="1816144" cy="961447"/>
          </a:xfrm>
        </p:grpSpPr>
        <p:grpSp>
          <p:nvGrpSpPr>
            <p:cNvPr id="31" name="Group 30"/>
            <p:cNvGrpSpPr/>
            <p:nvPr/>
          </p:nvGrpSpPr>
          <p:grpSpPr>
            <a:xfrm>
              <a:off x="3816328" y="4771679"/>
              <a:ext cx="1816144" cy="665852"/>
              <a:chOff x="2862246" y="3691610"/>
              <a:chExt cx="1362108" cy="499389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2862246" y="3691610"/>
                <a:ext cx="1362108" cy="499389"/>
                <a:chOff x="2862246" y="3691610"/>
                <a:chExt cx="1362108" cy="499389"/>
              </a:xfrm>
            </p:grpSpPr>
            <p:sp>
              <p:nvSpPr>
                <p:cNvPr id="34" name="Rounded Rectangle 33"/>
                <p:cNvSpPr/>
                <p:nvPr/>
              </p:nvSpPr>
              <p:spPr>
                <a:xfrm>
                  <a:off x="2862246" y="3721883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Rounded Rectangle 34"/>
                <p:cNvSpPr/>
                <p:nvPr/>
              </p:nvSpPr>
              <p:spPr>
                <a:xfrm>
                  <a:off x="2862246" y="3691610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3" name="TextBox 32"/>
              <p:cNvSpPr txBox="1"/>
              <p:nvPr/>
            </p:nvSpPr>
            <p:spPr>
              <a:xfrm>
                <a:off x="3156656" y="3731180"/>
                <a:ext cx="773288" cy="3769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333" dirty="0">
                    <a:solidFill>
                      <a:schemeClr val="bg1"/>
                    </a:solidFill>
                  </a:rPr>
                  <a:t>Financial</a:t>
                </a:r>
              </a:p>
              <a:p>
                <a:pPr algn="ctr"/>
                <a:r>
                  <a:rPr lang="en-ID" sz="1333" dirty="0">
                    <a:solidFill>
                      <a:schemeClr val="bg1"/>
                    </a:solidFill>
                  </a:rPr>
                  <a:t>Department</a:t>
                </a:r>
              </a:p>
            </p:txBody>
          </p:sp>
        </p:grpSp>
        <p:cxnSp>
          <p:nvCxnSpPr>
            <p:cNvPr id="46" name="Straight Connector 45"/>
            <p:cNvCxnSpPr/>
            <p:nvPr/>
          </p:nvCxnSpPr>
          <p:spPr>
            <a:xfrm>
              <a:off x="4724399" y="4476084"/>
              <a:ext cx="0" cy="295592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455523F-3ACA-4CB6-8FCB-AE37D138C89A}"/>
              </a:ext>
            </a:extLst>
          </p:cNvPr>
          <p:cNvGrpSpPr/>
          <p:nvPr/>
        </p:nvGrpSpPr>
        <p:grpSpPr>
          <a:xfrm>
            <a:off x="6559528" y="4476084"/>
            <a:ext cx="1816144" cy="961447"/>
            <a:chOff x="6559528" y="4476084"/>
            <a:chExt cx="1816144" cy="961447"/>
          </a:xfrm>
        </p:grpSpPr>
        <p:grpSp>
          <p:nvGrpSpPr>
            <p:cNvPr id="26" name="Group 25"/>
            <p:cNvGrpSpPr/>
            <p:nvPr/>
          </p:nvGrpSpPr>
          <p:grpSpPr>
            <a:xfrm>
              <a:off x="6559528" y="4771679"/>
              <a:ext cx="1816144" cy="665852"/>
              <a:chOff x="4919646" y="3691610"/>
              <a:chExt cx="1362108" cy="499389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4919646" y="3691610"/>
                <a:ext cx="1362108" cy="499389"/>
                <a:chOff x="4919646" y="3691610"/>
                <a:chExt cx="1362108" cy="499389"/>
              </a:xfrm>
            </p:grpSpPr>
            <p:sp>
              <p:nvSpPr>
                <p:cNvPr id="29" name="Rounded Rectangle 28"/>
                <p:cNvSpPr/>
                <p:nvPr/>
              </p:nvSpPr>
              <p:spPr>
                <a:xfrm>
                  <a:off x="4919646" y="3721883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0" name="Rounded Rectangle 29"/>
                <p:cNvSpPr/>
                <p:nvPr/>
              </p:nvSpPr>
              <p:spPr>
                <a:xfrm>
                  <a:off x="4919646" y="3691610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8" name="TextBox 27"/>
              <p:cNvSpPr txBox="1"/>
              <p:nvPr/>
            </p:nvSpPr>
            <p:spPr>
              <a:xfrm>
                <a:off x="5153607" y="3731180"/>
                <a:ext cx="894187" cy="3769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333" dirty="0">
                    <a:solidFill>
                      <a:schemeClr val="bg1"/>
                    </a:solidFill>
                  </a:rPr>
                  <a:t>Administrative</a:t>
                </a:r>
              </a:p>
              <a:p>
                <a:pPr algn="ctr"/>
                <a:r>
                  <a:rPr lang="en-ID" sz="1333" dirty="0">
                    <a:solidFill>
                      <a:schemeClr val="bg1"/>
                    </a:solidFill>
                  </a:rPr>
                  <a:t>Department</a:t>
                </a:r>
              </a:p>
            </p:txBody>
          </p:sp>
        </p:grpSp>
        <p:cxnSp>
          <p:nvCxnSpPr>
            <p:cNvPr id="47" name="Straight Connector 46"/>
            <p:cNvCxnSpPr/>
            <p:nvPr/>
          </p:nvCxnSpPr>
          <p:spPr>
            <a:xfrm>
              <a:off x="7467600" y="4476084"/>
              <a:ext cx="0" cy="295592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Straight Connector 48"/>
          <p:cNvCxnSpPr/>
          <p:nvPr/>
        </p:nvCxnSpPr>
        <p:spPr>
          <a:xfrm>
            <a:off x="1981201" y="4476084"/>
            <a:ext cx="8217876" cy="0"/>
          </a:xfrm>
          <a:prstGeom prst="line">
            <a:avLst/>
          </a:prstGeom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14341ED-141B-41E3-B316-273182EC12CA}"/>
              </a:ext>
            </a:extLst>
          </p:cNvPr>
          <p:cNvGrpSpPr/>
          <p:nvPr/>
        </p:nvGrpSpPr>
        <p:grpSpPr>
          <a:xfrm>
            <a:off x="5187929" y="2206385"/>
            <a:ext cx="1997385" cy="669666"/>
            <a:chOff x="5187929" y="2206385"/>
            <a:chExt cx="1997385" cy="669666"/>
          </a:xfrm>
        </p:grpSpPr>
        <p:grpSp>
          <p:nvGrpSpPr>
            <p:cNvPr id="4" name="Group 3"/>
            <p:cNvGrpSpPr/>
            <p:nvPr/>
          </p:nvGrpSpPr>
          <p:grpSpPr>
            <a:xfrm>
              <a:off x="5187929" y="2365148"/>
              <a:ext cx="1816144" cy="510903"/>
              <a:chOff x="3890946" y="1886714"/>
              <a:chExt cx="1362108" cy="383177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3890946" y="1886714"/>
                <a:ext cx="1362108" cy="383177"/>
                <a:chOff x="3890946" y="1886714"/>
                <a:chExt cx="1362108" cy="383177"/>
              </a:xfrm>
            </p:grpSpPr>
            <p:sp>
              <p:nvSpPr>
                <p:cNvPr id="7" name="Rounded Rectangle 6"/>
                <p:cNvSpPr/>
                <p:nvPr/>
              </p:nvSpPr>
              <p:spPr>
                <a:xfrm>
                  <a:off x="3890946" y="1918199"/>
                  <a:ext cx="1362108" cy="351692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" name="Rounded Rectangle 7"/>
                <p:cNvSpPr/>
                <p:nvPr/>
              </p:nvSpPr>
              <p:spPr>
                <a:xfrm>
                  <a:off x="3890946" y="1886714"/>
                  <a:ext cx="1362108" cy="351692"/>
                </a:xfrm>
                <a:prstGeom prst="roundRect">
                  <a:avLst>
                    <a:gd name="adj" fmla="val 3922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" name="TextBox 5"/>
              <p:cNvSpPr txBox="1"/>
              <p:nvPr/>
            </p:nvSpPr>
            <p:spPr>
              <a:xfrm>
                <a:off x="4010428" y="1935785"/>
                <a:ext cx="1123144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400" b="1" dirty="0">
                    <a:solidFill>
                      <a:schemeClr val="bg1"/>
                    </a:solidFill>
                  </a:rPr>
                  <a:t>General Manager</a:t>
                </a:r>
              </a:p>
            </p:txBody>
          </p:sp>
        </p:grpSp>
        <p:sp>
          <p:nvSpPr>
            <p:cNvPr id="50" name="7-Point Star 49"/>
            <p:cNvSpPr/>
            <p:nvPr/>
          </p:nvSpPr>
          <p:spPr>
            <a:xfrm>
              <a:off x="7005561" y="2206385"/>
              <a:ext cx="179753" cy="179753"/>
            </a:xfrm>
            <a:prstGeom prst="star7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79D44B8-29F7-4208-8032-7AF36ADFA4DF}"/>
              </a:ext>
            </a:extLst>
          </p:cNvPr>
          <p:cNvGrpSpPr/>
          <p:nvPr/>
        </p:nvGrpSpPr>
        <p:grpSpPr>
          <a:xfrm>
            <a:off x="9302728" y="4476084"/>
            <a:ext cx="1979913" cy="961444"/>
            <a:chOff x="9302728" y="4476084"/>
            <a:chExt cx="1979913" cy="961444"/>
          </a:xfrm>
        </p:grpSpPr>
        <p:grpSp>
          <p:nvGrpSpPr>
            <p:cNvPr id="21" name="Group 20"/>
            <p:cNvGrpSpPr/>
            <p:nvPr/>
          </p:nvGrpSpPr>
          <p:grpSpPr>
            <a:xfrm>
              <a:off x="9302728" y="4771676"/>
              <a:ext cx="1816144" cy="665852"/>
              <a:chOff x="6977046" y="3691610"/>
              <a:chExt cx="1362108" cy="499389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6977046" y="3691610"/>
                <a:ext cx="1362108" cy="499389"/>
                <a:chOff x="6977046" y="3691610"/>
                <a:chExt cx="1362108" cy="499389"/>
              </a:xfrm>
            </p:grpSpPr>
            <p:sp>
              <p:nvSpPr>
                <p:cNvPr id="24" name="Rounded Rectangle 23"/>
                <p:cNvSpPr/>
                <p:nvPr/>
              </p:nvSpPr>
              <p:spPr>
                <a:xfrm>
                  <a:off x="6977046" y="3721883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Rounded Rectangle 24"/>
                <p:cNvSpPr/>
                <p:nvPr/>
              </p:nvSpPr>
              <p:spPr>
                <a:xfrm>
                  <a:off x="6977046" y="3691610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3" name="TextBox 22"/>
              <p:cNvSpPr txBox="1"/>
              <p:nvPr/>
            </p:nvSpPr>
            <p:spPr>
              <a:xfrm>
                <a:off x="7306922" y="3812393"/>
                <a:ext cx="702356" cy="2230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333" b="1" dirty="0">
                    <a:solidFill>
                      <a:schemeClr val="bg1"/>
                    </a:solidFill>
                  </a:rPr>
                  <a:t>Workshop</a:t>
                </a:r>
              </a:p>
            </p:txBody>
          </p:sp>
        </p:grpSp>
        <p:cxnSp>
          <p:nvCxnSpPr>
            <p:cNvPr id="48" name="Straight Connector 47"/>
            <p:cNvCxnSpPr/>
            <p:nvPr/>
          </p:nvCxnSpPr>
          <p:spPr>
            <a:xfrm>
              <a:off x="10199076" y="4476084"/>
              <a:ext cx="0" cy="295592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7-Point Star 50"/>
            <p:cNvSpPr/>
            <p:nvPr/>
          </p:nvSpPr>
          <p:spPr>
            <a:xfrm>
              <a:off x="11102888" y="4623881"/>
              <a:ext cx="179753" cy="179753"/>
            </a:xfrm>
            <a:prstGeom prst="star7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7E8EAA3-0723-4590-BC27-6DBAEACF64AC}"/>
              </a:ext>
            </a:extLst>
          </p:cNvPr>
          <p:cNvGrpSpPr/>
          <p:nvPr/>
        </p:nvGrpSpPr>
        <p:grpSpPr>
          <a:xfrm>
            <a:off x="1073128" y="4476084"/>
            <a:ext cx="1995897" cy="961447"/>
            <a:chOff x="1073128" y="4476084"/>
            <a:chExt cx="1995897" cy="961447"/>
          </a:xfrm>
        </p:grpSpPr>
        <p:grpSp>
          <p:nvGrpSpPr>
            <p:cNvPr id="36" name="Group 35"/>
            <p:cNvGrpSpPr/>
            <p:nvPr/>
          </p:nvGrpSpPr>
          <p:grpSpPr>
            <a:xfrm>
              <a:off x="1073128" y="4771679"/>
              <a:ext cx="1816144" cy="665852"/>
              <a:chOff x="804846" y="3691610"/>
              <a:chExt cx="1362108" cy="499389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804846" y="3691610"/>
                <a:ext cx="1362108" cy="499389"/>
                <a:chOff x="804846" y="3691610"/>
                <a:chExt cx="1362108" cy="499389"/>
              </a:xfrm>
            </p:grpSpPr>
            <p:sp>
              <p:nvSpPr>
                <p:cNvPr id="39" name="Rounded Rectangle 38"/>
                <p:cNvSpPr/>
                <p:nvPr/>
              </p:nvSpPr>
              <p:spPr>
                <a:xfrm>
                  <a:off x="804846" y="3721883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0" name="Rounded Rectangle 39"/>
                <p:cNvSpPr/>
                <p:nvPr/>
              </p:nvSpPr>
              <p:spPr>
                <a:xfrm>
                  <a:off x="804846" y="3691610"/>
                  <a:ext cx="1362108" cy="469116"/>
                </a:xfrm>
                <a:prstGeom prst="roundRect">
                  <a:avLst>
                    <a:gd name="adj" fmla="val 3922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sz="24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8" name="TextBox 37"/>
              <p:cNvSpPr txBox="1"/>
              <p:nvPr/>
            </p:nvSpPr>
            <p:spPr>
              <a:xfrm>
                <a:off x="1046960" y="3731180"/>
                <a:ext cx="877884" cy="3769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333" b="1" dirty="0">
                    <a:solidFill>
                      <a:schemeClr val="bg1"/>
                    </a:solidFill>
                  </a:rPr>
                  <a:t>Department</a:t>
                </a:r>
              </a:p>
              <a:p>
                <a:pPr algn="ctr"/>
                <a:r>
                  <a:rPr lang="en-ID" sz="1333" b="1" dirty="0">
                    <a:solidFill>
                      <a:schemeClr val="bg1"/>
                    </a:solidFill>
                  </a:rPr>
                  <a:t>of Commerce</a:t>
                </a:r>
              </a:p>
            </p:txBody>
          </p:sp>
        </p:grpSp>
        <p:cxnSp>
          <p:nvCxnSpPr>
            <p:cNvPr id="45" name="Straight Connector 44"/>
            <p:cNvCxnSpPr/>
            <p:nvPr/>
          </p:nvCxnSpPr>
          <p:spPr>
            <a:xfrm>
              <a:off x="1981200" y="4476084"/>
              <a:ext cx="0" cy="295592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7-Point Star 51"/>
            <p:cNvSpPr/>
            <p:nvPr/>
          </p:nvSpPr>
          <p:spPr>
            <a:xfrm>
              <a:off x="2889272" y="4630157"/>
              <a:ext cx="179753" cy="179753"/>
            </a:xfrm>
            <a:prstGeom prst="star7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2CB772E-A04B-4E97-94E6-7E42679774E6}"/>
              </a:ext>
            </a:extLst>
          </p:cNvPr>
          <p:cNvGrpSpPr/>
          <p:nvPr/>
        </p:nvGrpSpPr>
        <p:grpSpPr>
          <a:xfrm>
            <a:off x="5187928" y="3467235"/>
            <a:ext cx="1816144" cy="1008849"/>
            <a:chOff x="5187928" y="3467235"/>
            <a:chExt cx="1816144" cy="1008849"/>
          </a:xfrm>
        </p:grpSpPr>
        <p:grpSp>
          <p:nvGrpSpPr>
            <p:cNvPr id="9" name="Group 8"/>
            <p:cNvGrpSpPr/>
            <p:nvPr/>
          </p:nvGrpSpPr>
          <p:grpSpPr>
            <a:xfrm>
              <a:off x="5187928" y="3467235"/>
              <a:ext cx="1816144" cy="626469"/>
              <a:chOff x="3890946" y="2713279"/>
              <a:chExt cx="1362108" cy="469852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3890946" y="2741125"/>
                <a:ext cx="1362108" cy="442006"/>
              </a:xfrm>
              <a:prstGeom prst="roundRect">
                <a:avLst>
                  <a:gd name="adj" fmla="val 3922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3890946" y="2713279"/>
                <a:ext cx="1362108" cy="442006"/>
              </a:xfrm>
              <a:prstGeom prst="roundRect">
                <a:avLst>
                  <a:gd name="adj" fmla="val 392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047340" y="2824801"/>
                <a:ext cx="1049326" cy="2230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333" dirty="0" err="1">
                    <a:solidFill>
                      <a:schemeClr val="bg1"/>
                    </a:solidFill>
                  </a:rPr>
                  <a:t>Asistant</a:t>
                </a:r>
                <a:r>
                  <a:rPr lang="en-ID" sz="1333" dirty="0">
                    <a:solidFill>
                      <a:schemeClr val="bg1"/>
                    </a:solidFill>
                  </a:rPr>
                  <a:t> Manager</a:t>
                </a:r>
              </a:p>
            </p:txBody>
          </p:sp>
        </p:grpSp>
        <p:cxnSp>
          <p:nvCxnSpPr>
            <p:cNvPr id="53" name="Straight Connector 52"/>
            <p:cNvCxnSpPr/>
            <p:nvPr/>
          </p:nvCxnSpPr>
          <p:spPr>
            <a:xfrm>
              <a:off x="6096000" y="4093704"/>
              <a:ext cx="0" cy="382380"/>
            </a:xfrm>
            <a:prstGeom prst="line">
              <a:avLst/>
            </a:prstGeom>
            <a:ln w="952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7350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9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05FA5D2-C24E-4180-BDBE-6657F333522E}"/>
              </a:ext>
            </a:extLst>
          </p:cNvPr>
          <p:cNvGrpSpPr/>
          <p:nvPr/>
        </p:nvGrpSpPr>
        <p:grpSpPr>
          <a:xfrm>
            <a:off x="2815765" y="2660252"/>
            <a:ext cx="6577293" cy="556245"/>
            <a:chOff x="2815765" y="2660252"/>
            <a:chExt cx="6577293" cy="556245"/>
          </a:xfrm>
        </p:grpSpPr>
        <p:cxnSp>
          <p:nvCxnSpPr>
            <p:cNvPr id="4" name="Straight Connector 3"/>
            <p:cNvCxnSpPr>
              <a:endCxn id="60" idx="0"/>
            </p:cNvCxnSpPr>
            <p:nvPr/>
          </p:nvCxnSpPr>
          <p:spPr>
            <a:xfrm>
              <a:off x="6096000" y="2660252"/>
              <a:ext cx="0" cy="556245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815765" y="2938374"/>
              <a:ext cx="0" cy="278123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9376233" y="2938374"/>
              <a:ext cx="0" cy="278123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815766" y="2938374"/>
              <a:ext cx="65772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3B97E54-9413-4A9C-A97F-51C616E959CF}"/>
              </a:ext>
            </a:extLst>
          </p:cNvPr>
          <p:cNvGrpSpPr/>
          <p:nvPr/>
        </p:nvGrpSpPr>
        <p:grpSpPr>
          <a:xfrm>
            <a:off x="1223381" y="3443143"/>
            <a:ext cx="250093" cy="1961662"/>
            <a:chOff x="1223381" y="3443143"/>
            <a:chExt cx="250093" cy="1961662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223382" y="3443143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1223382" y="4091821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223382" y="4748313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223382" y="5404805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223381" y="3443144"/>
              <a:ext cx="0" cy="1961661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B8F128F-C208-48DC-9080-CDAD8E112756}"/>
              </a:ext>
            </a:extLst>
          </p:cNvPr>
          <p:cNvGrpSpPr/>
          <p:nvPr/>
        </p:nvGrpSpPr>
        <p:grpSpPr>
          <a:xfrm>
            <a:off x="4490212" y="3443143"/>
            <a:ext cx="250093" cy="1305170"/>
            <a:chOff x="4490212" y="3443143"/>
            <a:chExt cx="250093" cy="1305170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4490213" y="3443143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4490213" y="4091821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4490213" y="4748313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490212" y="3443144"/>
              <a:ext cx="0" cy="1305169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86A5874-A9C4-4A8F-AE2A-BD46D1269D74}"/>
              </a:ext>
            </a:extLst>
          </p:cNvPr>
          <p:cNvGrpSpPr/>
          <p:nvPr/>
        </p:nvGrpSpPr>
        <p:grpSpPr>
          <a:xfrm>
            <a:off x="10726890" y="3443143"/>
            <a:ext cx="250092" cy="1961662"/>
            <a:chOff x="10726890" y="3443143"/>
            <a:chExt cx="250092" cy="1961662"/>
          </a:xfrm>
        </p:grpSpPr>
        <p:cxnSp>
          <p:nvCxnSpPr>
            <p:cNvPr id="12" name="Straight Connector 11"/>
            <p:cNvCxnSpPr/>
            <p:nvPr/>
          </p:nvCxnSpPr>
          <p:spPr>
            <a:xfrm flipH="1">
              <a:off x="10726890" y="3443143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10726890" y="4091821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10726890" y="4748313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10726890" y="5404805"/>
              <a:ext cx="250092" cy="0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0976981" y="3443144"/>
              <a:ext cx="0" cy="1961661"/>
            </a:xfrm>
            <a:prstGeom prst="line">
              <a:avLst/>
            </a:prstGeom>
            <a:ln w="12700"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753708" y="2097551"/>
            <a:ext cx="2684584" cy="601787"/>
            <a:chOff x="3565281" y="1783681"/>
            <a:chExt cx="2013438" cy="451340"/>
          </a:xfrm>
        </p:grpSpPr>
        <p:sp>
          <p:nvSpPr>
            <p:cNvPr id="23" name="Rounded Rectangle 22"/>
            <p:cNvSpPr/>
            <p:nvPr/>
          </p:nvSpPr>
          <p:spPr>
            <a:xfrm>
              <a:off x="3565281" y="1812989"/>
              <a:ext cx="2013438" cy="422032"/>
            </a:xfrm>
            <a:prstGeom prst="roundRect">
              <a:avLst>
                <a:gd name="adj" fmla="val 2743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565281" y="1783681"/>
              <a:ext cx="2013438" cy="422032"/>
            </a:xfrm>
            <a:prstGeom prst="roundRect">
              <a:avLst>
                <a:gd name="adj" fmla="val 274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38073" y="1835948"/>
              <a:ext cx="14678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2400" b="1" dirty="0">
                  <a:solidFill>
                    <a:schemeClr val="bg1"/>
                  </a:solidFill>
                </a:rPr>
                <a:t>Big Data Risks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473474" y="3216497"/>
            <a:ext cx="2684584" cy="484555"/>
            <a:chOff x="1105105" y="2622890"/>
            <a:chExt cx="2013438" cy="363416"/>
          </a:xfrm>
        </p:grpSpPr>
        <p:sp>
          <p:nvSpPr>
            <p:cNvPr id="27" name="Rounded Rectangle 26"/>
            <p:cNvSpPr/>
            <p:nvPr/>
          </p:nvSpPr>
          <p:spPr>
            <a:xfrm>
              <a:off x="1105105" y="2646336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1105105" y="2622890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26135" y="2665932"/>
              <a:ext cx="1371386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Data Compliance Risk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473473" y="3865174"/>
            <a:ext cx="2684584" cy="484555"/>
            <a:chOff x="1105105" y="3109398"/>
            <a:chExt cx="2013438" cy="363416"/>
          </a:xfrm>
        </p:grpSpPr>
        <p:sp>
          <p:nvSpPr>
            <p:cNvPr id="31" name="Rounded Rectangle 30"/>
            <p:cNvSpPr/>
            <p:nvPr/>
          </p:nvSpPr>
          <p:spPr>
            <a:xfrm>
              <a:off x="1105105" y="3132844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1105105" y="3109398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799772" y="3140717"/>
              <a:ext cx="624113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National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473473" y="4521666"/>
            <a:ext cx="2684584" cy="484555"/>
            <a:chOff x="1105105" y="3601767"/>
            <a:chExt cx="2013438" cy="363416"/>
          </a:xfrm>
        </p:grpSpPr>
        <p:sp>
          <p:nvSpPr>
            <p:cNvPr id="35" name="Rounded Rectangle 34"/>
            <p:cNvSpPr/>
            <p:nvPr/>
          </p:nvSpPr>
          <p:spPr>
            <a:xfrm>
              <a:off x="1105105" y="3625213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1105105" y="3601767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658461" y="3638948"/>
              <a:ext cx="906738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International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473473" y="5178158"/>
            <a:ext cx="2684584" cy="484555"/>
            <a:chOff x="1105105" y="4094136"/>
            <a:chExt cx="2013438" cy="363416"/>
          </a:xfrm>
        </p:grpSpPr>
        <p:sp>
          <p:nvSpPr>
            <p:cNvPr id="39" name="Rounded Rectangle 38"/>
            <p:cNvSpPr/>
            <p:nvPr/>
          </p:nvSpPr>
          <p:spPr>
            <a:xfrm>
              <a:off x="1105105" y="4117582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105105" y="4094136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46222" y="4125456"/>
              <a:ext cx="731210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Social Risk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033942" y="3216498"/>
            <a:ext cx="2684584" cy="484553"/>
            <a:chOff x="6025456" y="2622890"/>
            <a:chExt cx="2013438" cy="363415"/>
          </a:xfrm>
        </p:grpSpPr>
        <p:sp>
          <p:nvSpPr>
            <p:cNvPr id="43" name="Rounded Rectangle 42"/>
            <p:cNvSpPr/>
            <p:nvPr/>
          </p:nvSpPr>
          <p:spPr>
            <a:xfrm>
              <a:off x="6025456" y="2646335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6025456" y="2622890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145523" y="2665932"/>
              <a:ext cx="1780007" cy="230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00" dirty="0">
                  <a:solidFill>
                    <a:schemeClr val="bg1"/>
                  </a:solidFill>
                </a:rPr>
                <a:t>Definition And Statement Risk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8033941" y="3865175"/>
            <a:ext cx="2684584" cy="484553"/>
            <a:chOff x="6025456" y="3109398"/>
            <a:chExt cx="2013438" cy="363415"/>
          </a:xfrm>
        </p:grpSpPr>
        <p:sp>
          <p:nvSpPr>
            <p:cNvPr id="47" name="Rounded Rectangle 46"/>
            <p:cNvSpPr/>
            <p:nvPr/>
          </p:nvSpPr>
          <p:spPr>
            <a:xfrm>
              <a:off x="6025456" y="3132843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6025456" y="3109398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378250" y="3140717"/>
              <a:ext cx="1314542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Model Development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8033941" y="4521667"/>
            <a:ext cx="2684584" cy="484553"/>
            <a:chOff x="6025456" y="3601767"/>
            <a:chExt cx="2013438" cy="363415"/>
          </a:xfrm>
        </p:grpSpPr>
        <p:sp>
          <p:nvSpPr>
            <p:cNvPr id="51" name="Rounded Rectangle 50"/>
            <p:cNvSpPr/>
            <p:nvPr/>
          </p:nvSpPr>
          <p:spPr>
            <a:xfrm>
              <a:off x="6025456" y="3625212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6025456" y="3601767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456425" y="3638948"/>
              <a:ext cx="1158202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 err="1">
                  <a:solidFill>
                    <a:schemeClr val="bg1"/>
                  </a:solidFill>
                </a:rPr>
                <a:t>Interperation</a:t>
              </a:r>
              <a:r>
                <a:rPr lang="en-ID" sz="1467" dirty="0">
                  <a:solidFill>
                    <a:schemeClr val="bg1"/>
                  </a:solidFill>
                </a:rPr>
                <a:t> Risk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8033941" y="5178159"/>
            <a:ext cx="2684584" cy="484553"/>
            <a:chOff x="6025456" y="4094136"/>
            <a:chExt cx="2013438" cy="363415"/>
          </a:xfrm>
        </p:grpSpPr>
        <p:sp>
          <p:nvSpPr>
            <p:cNvPr id="55" name="Rounded Rectangle 54"/>
            <p:cNvSpPr/>
            <p:nvPr/>
          </p:nvSpPr>
          <p:spPr>
            <a:xfrm>
              <a:off x="6025456" y="4117581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6025456" y="4094136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573977" y="4125456"/>
              <a:ext cx="923090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 err="1">
                  <a:solidFill>
                    <a:schemeClr val="bg1"/>
                  </a:solidFill>
                </a:rPr>
                <a:t>Riskan</a:t>
              </a:r>
              <a:r>
                <a:rPr lang="en-ID" sz="1467" dirty="0">
                  <a:solidFill>
                    <a:schemeClr val="bg1"/>
                  </a:solidFill>
                </a:rPr>
                <a:t> </a:t>
              </a:r>
              <a:r>
                <a:rPr lang="en-ID" sz="1467" dirty="0" err="1">
                  <a:solidFill>
                    <a:schemeClr val="bg1"/>
                  </a:solidFill>
                </a:rPr>
                <a:t>Brader</a:t>
              </a:r>
              <a:endParaRPr lang="en-ID" sz="1467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753708" y="3216497"/>
            <a:ext cx="2684584" cy="484555"/>
            <a:chOff x="3565281" y="2622890"/>
            <a:chExt cx="2013438" cy="363416"/>
          </a:xfrm>
        </p:grpSpPr>
        <p:sp>
          <p:nvSpPr>
            <p:cNvPr id="59" name="Rounded Rectangle 58"/>
            <p:cNvSpPr/>
            <p:nvPr/>
          </p:nvSpPr>
          <p:spPr>
            <a:xfrm>
              <a:off x="3565281" y="2646336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3565281" y="2622890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241446" y="2665932"/>
              <a:ext cx="664460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Data Risk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753708" y="3865174"/>
            <a:ext cx="2684584" cy="484555"/>
            <a:chOff x="3565281" y="3109398"/>
            <a:chExt cx="2013438" cy="363416"/>
          </a:xfrm>
        </p:grpSpPr>
        <p:sp>
          <p:nvSpPr>
            <p:cNvPr id="63" name="Rounded Rectangle 62"/>
            <p:cNvSpPr/>
            <p:nvPr/>
          </p:nvSpPr>
          <p:spPr>
            <a:xfrm>
              <a:off x="3565281" y="3132844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3565281" y="3109398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180274" y="3140717"/>
              <a:ext cx="786803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Data Safety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4753708" y="4521666"/>
            <a:ext cx="2684584" cy="484555"/>
            <a:chOff x="3565281" y="3601767"/>
            <a:chExt cx="2013438" cy="363416"/>
          </a:xfrm>
        </p:grpSpPr>
        <p:sp>
          <p:nvSpPr>
            <p:cNvPr id="67" name="Rounded Rectangle 66"/>
            <p:cNvSpPr/>
            <p:nvPr/>
          </p:nvSpPr>
          <p:spPr>
            <a:xfrm>
              <a:off x="3565281" y="3625213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3565281" y="3601767"/>
              <a:ext cx="2013438" cy="339970"/>
            </a:xfrm>
            <a:prstGeom prst="roundRect">
              <a:avLst>
                <a:gd name="adj" fmla="val 27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400">
                <a:solidFill>
                  <a:schemeClr val="bg1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149475" y="3638948"/>
              <a:ext cx="848405" cy="23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467" dirty="0">
                  <a:solidFill>
                    <a:schemeClr val="bg1"/>
                  </a:solidFill>
                </a:rPr>
                <a:t>Data Quality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75967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4504</TotalTime>
  <Words>1925</Words>
  <Application>Microsoft Office PowerPoint</Application>
  <PresentationFormat>Widescreen</PresentationFormat>
  <Paragraphs>339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Calibri</vt:lpstr>
      <vt:lpstr>Calibri Light</vt:lpstr>
      <vt:lpstr>FontAwesome</vt:lpstr>
      <vt:lpstr>linea-basic-10</vt:lpstr>
      <vt:lpstr>Novecento wide Book</vt:lpstr>
      <vt:lpstr>Novecento wide Light</vt:lpstr>
      <vt:lpstr>Raleway</vt:lpstr>
      <vt:lpstr>Source Sans Pro</vt:lpstr>
      <vt:lpstr>Source Sans Pro Black</vt:lpstr>
      <vt:lpstr>Source Sans Pro Light</vt:lpstr>
      <vt:lpstr>Office Theme</vt:lpstr>
      <vt:lpstr>STRUCTURED  FLOWCHART</vt:lpstr>
      <vt:lpstr>Structured Flowchart</vt:lpstr>
      <vt:lpstr>Hierarchy Option</vt:lpstr>
      <vt:lpstr>Seven Layers</vt:lpstr>
      <vt:lpstr>3D Layers Diagram</vt:lpstr>
      <vt:lpstr>Six Layers Style</vt:lpstr>
      <vt:lpstr>Hierarchy</vt:lpstr>
      <vt:lpstr>Company Structure</vt:lpstr>
      <vt:lpstr>Data Overview</vt:lpstr>
      <vt:lpstr>Org Charts</vt:lpstr>
      <vt:lpstr>Org Charts</vt:lpstr>
      <vt:lpstr>Structure</vt:lpstr>
      <vt:lpstr>Hierarchy</vt:lpstr>
      <vt:lpstr>PowerPoint Presentation</vt:lpstr>
      <vt:lpstr>Structure</vt:lpstr>
      <vt:lpstr>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111</cp:revision>
  <dcterms:created xsi:type="dcterms:W3CDTF">2021-01-20T17:19:36Z</dcterms:created>
  <dcterms:modified xsi:type="dcterms:W3CDTF">2021-02-19T06:28:52Z</dcterms:modified>
</cp:coreProperties>
</file>